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3" r:id="rId5"/>
    <p:sldId id="366" r:id="rId6"/>
    <p:sldId id="367" r:id="rId7"/>
    <p:sldId id="369" r:id="rId8"/>
    <p:sldId id="368" r:id="rId9"/>
    <p:sldId id="264" r:id="rId10"/>
    <p:sldId id="345" r:id="rId11"/>
    <p:sldId id="360" r:id="rId12"/>
    <p:sldId id="359" r:id="rId13"/>
    <p:sldId id="358" r:id="rId14"/>
    <p:sldId id="357" r:id="rId15"/>
    <p:sldId id="322" r:id="rId16"/>
    <p:sldId id="313" r:id="rId17"/>
    <p:sldId id="365" r:id="rId18"/>
    <p:sldId id="364" r:id="rId19"/>
    <p:sldId id="363" r:id="rId20"/>
    <p:sldId id="362" r:id="rId21"/>
    <p:sldId id="361" r:id="rId22"/>
    <p:sldId id="335" r:id="rId23"/>
    <p:sldId id="283" r:id="rId24"/>
    <p:sldId id="25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microsoft.com/office/2007/relationships/hdphoto" Target="../media/hdphoto1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6" Type="http://schemas.openxmlformats.org/officeDocument/2006/relationships/notesSlide" Target="../notesSlides/notesSlide1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9" Type="http://schemas.openxmlformats.org/officeDocument/2006/relationships/notesSlide" Target="../notesSlides/notesSlide1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2" Type="http://schemas.openxmlformats.org/officeDocument/2006/relationships/notesSlide" Target="../notesSlides/notesSlide13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25.xml"/><Relationship Id="rId2" Type="http://schemas.openxmlformats.org/officeDocument/2006/relationships/tags" Target="../tags/tag107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tags" Target="../tags/tag10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6" Type="http://schemas.openxmlformats.org/officeDocument/2006/relationships/notesSlide" Target="../notesSlides/notesSlide1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0" Type="http://schemas.openxmlformats.org/officeDocument/2006/relationships/notesSlide" Target="../notesSlides/notesSlide17.xml"/><Relationship Id="rId2" Type="http://schemas.openxmlformats.org/officeDocument/2006/relationships/tags" Target="../tags/tag15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3.xml"/><Relationship Id="rId17" Type="http://schemas.openxmlformats.org/officeDocument/2006/relationships/tags" Target="../tags/tag172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4" Type="http://schemas.openxmlformats.org/officeDocument/2006/relationships/notesSlide" Target="../notesSlides/notesSlide1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tags" Target="../tags/tag175.xml"/><Relationship Id="rId19" Type="http://schemas.openxmlformats.org/officeDocument/2006/relationships/tags" Target="../tags/tag192.xml"/><Relationship Id="rId18" Type="http://schemas.openxmlformats.org/officeDocument/2006/relationships/tags" Target="../tags/tag191.xml"/><Relationship Id="rId17" Type="http://schemas.openxmlformats.org/officeDocument/2006/relationships/tags" Target="../tags/tag190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8" Type="http://schemas.openxmlformats.org/officeDocument/2006/relationships/notesSlide" Target="../notesSlides/notesSlide19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221.xml"/><Relationship Id="rId25" Type="http://schemas.openxmlformats.org/officeDocument/2006/relationships/tags" Target="../tags/tag220.xml"/><Relationship Id="rId24" Type="http://schemas.openxmlformats.org/officeDocument/2006/relationships/tags" Target="../tags/tag219.xml"/><Relationship Id="rId23" Type="http://schemas.openxmlformats.org/officeDocument/2006/relationships/tags" Target="../tags/tag218.xml"/><Relationship Id="rId22" Type="http://schemas.openxmlformats.org/officeDocument/2006/relationships/tags" Target="../tags/tag217.xml"/><Relationship Id="rId21" Type="http://schemas.openxmlformats.org/officeDocument/2006/relationships/tags" Target="../tags/tag216.xml"/><Relationship Id="rId20" Type="http://schemas.openxmlformats.org/officeDocument/2006/relationships/tags" Target="../tags/tag215.xml"/><Relationship Id="rId2" Type="http://schemas.openxmlformats.org/officeDocument/2006/relationships/tags" Target="../tags/tag197.xml"/><Relationship Id="rId19" Type="http://schemas.openxmlformats.org/officeDocument/2006/relationships/tags" Target="../tags/tag214.xml"/><Relationship Id="rId18" Type="http://schemas.openxmlformats.org/officeDocument/2006/relationships/tags" Target="../tags/tag213.xml"/><Relationship Id="rId17" Type="http://schemas.openxmlformats.org/officeDocument/2006/relationships/tags" Target="../tags/tag212.xml"/><Relationship Id="rId16" Type="http://schemas.openxmlformats.org/officeDocument/2006/relationships/tags" Target="../tags/tag211.xml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tags" Target="../tags/tag19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image" Target="../media/image4.png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0.xml"/><Relationship Id="rId1" Type="http://schemas.openxmlformats.org/officeDocument/2006/relationships/tags" Target="../tags/tag22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5.jpeg"/><Relationship Id="rId7" Type="http://schemas.openxmlformats.org/officeDocument/2006/relationships/tags" Target="../tags/tag236.xml"/><Relationship Id="rId6" Type="http://schemas.openxmlformats.org/officeDocument/2006/relationships/image" Target="../media/image2.jpeg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8.xml"/><Relationship Id="rId1" Type="http://schemas.openxmlformats.org/officeDocument/2006/relationships/tags" Target="../tags/tag23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2.jpeg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3.jpeg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" altLang="zh-CN" dirty="0"/>
              <a:t>虾华电影项目展示</a:t>
            </a:r>
            <a:endParaRPr lang="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" altLang="zh-CN" dirty="0"/>
              <a:t>基于数据挖掘和机器学习的电影推荐系统</a:t>
            </a:r>
            <a:endParaRPr lang="" altLang="zh-CN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951416" y="1952239"/>
            <a:ext cx="4290367" cy="4105662"/>
            <a:chOff x="4731964" y="2123688"/>
            <a:chExt cx="2728072" cy="2610625"/>
          </a:xfrm>
        </p:grpSpPr>
        <p:grpSp>
          <p:nvGrpSpPr>
            <p:cNvPr id="40" name="组合 39"/>
            <p:cNvGrpSpPr/>
            <p:nvPr>
              <p:custDataLst>
                <p:tags r:id="rId2"/>
              </p:custDataLst>
            </p:nvPr>
          </p:nvGrpSpPr>
          <p:grpSpPr>
            <a:xfrm>
              <a:off x="4731964" y="3251651"/>
              <a:ext cx="1491814" cy="985571"/>
              <a:chOff x="2897271" y="3570428"/>
              <a:chExt cx="2032942" cy="1343068"/>
            </a:xfrm>
          </p:grpSpPr>
          <p:sp>
            <p:nvSpPr>
              <p:cNvPr id="41" name="任意多边形 40"/>
              <p:cNvSpPr/>
              <p:nvPr>
                <p:custDataLst>
                  <p:tags r:id="rId3"/>
                </p:custDataLst>
              </p:nvPr>
            </p:nvSpPr>
            <p:spPr>
              <a:xfrm rot="9480000">
                <a:off x="2897271" y="3570428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42" name="任意多边形 41"/>
              <p:cNvSpPr/>
              <p:nvPr>
                <p:custDataLst>
                  <p:tags r:id="rId4"/>
                </p:custDataLst>
              </p:nvPr>
            </p:nvSpPr>
            <p:spPr>
              <a:xfrm>
                <a:off x="3009027" y="3790148"/>
                <a:ext cx="1123348" cy="1123348"/>
              </a:xfrm>
              <a:custGeom>
                <a:avLst/>
                <a:gdLst>
                  <a:gd name="connsiteX0" fmla="*/ 570509 w 1123348"/>
                  <a:gd name="connsiteY0" fmla="*/ 73 h 1123348"/>
                  <a:gd name="connsiteX1" fmla="*/ 1082311 w 1123348"/>
                  <a:gd name="connsiteY1" fmla="*/ 351323 h 1123348"/>
                  <a:gd name="connsiteX2" fmla="*/ 772025 w 1123348"/>
                  <a:gd name="connsiteY2" fmla="*/ 1082312 h 1123348"/>
                  <a:gd name="connsiteX3" fmla="*/ 41037 w 1123348"/>
                  <a:gd name="connsiteY3" fmla="*/ 772026 h 1123348"/>
                  <a:gd name="connsiteX4" fmla="*/ 9221 w 1123348"/>
                  <a:gd name="connsiteY4" fmla="*/ 662825 h 1123348"/>
                  <a:gd name="connsiteX5" fmla="*/ 351323 w 1123348"/>
                  <a:gd name="connsiteY5" fmla="*/ 41037 h 1123348"/>
                  <a:gd name="connsiteX6" fmla="*/ 570509 w 1123348"/>
                  <a:gd name="connsiteY6" fmla="*/ 73 h 1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348" h="1123348">
                    <a:moveTo>
                      <a:pt x="570509" y="73"/>
                    </a:moveTo>
                    <a:cubicBezTo>
                      <a:pt x="789307" y="3612"/>
                      <a:pt x="995181" y="135668"/>
                      <a:pt x="1082311" y="351323"/>
                    </a:cubicBezTo>
                    <a:cubicBezTo>
                      <a:pt x="1198485" y="638864"/>
                      <a:pt x="1059566" y="966138"/>
                      <a:pt x="772025" y="1082312"/>
                    </a:cubicBezTo>
                    <a:cubicBezTo>
                      <a:pt x="484485" y="1198485"/>
                      <a:pt x="157211" y="1059566"/>
                      <a:pt x="41037" y="772026"/>
                    </a:cubicBezTo>
                    <a:cubicBezTo>
                      <a:pt x="26516" y="736084"/>
                      <a:pt x="15979" y="699519"/>
                      <a:pt x="9221" y="662825"/>
                    </a:cubicBezTo>
                    <a:cubicBezTo>
                      <a:pt x="-38084" y="405966"/>
                      <a:pt x="99726" y="142689"/>
                      <a:pt x="351323" y="41037"/>
                    </a:cubicBezTo>
                    <a:cubicBezTo>
                      <a:pt x="423208" y="11994"/>
                      <a:pt x="497576" y="-1106"/>
                      <a:pt x="570509" y="73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  <p:grpSp>
          <p:nvGrpSpPr>
            <p:cNvPr id="43" name="组合 42"/>
            <p:cNvGrpSpPr/>
            <p:nvPr>
              <p:custDataLst>
                <p:tags r:id="rId5"/>
              </p:custDataLst>
            </p:nvPr>
          </p:nvGrpSpPr>
          <p:grpSpPr>
            <a:xfrm>
              <a:off x="5988912" y="2123688"/>
              <a:ext cx="951471" cy="1491814"/>
              <a:chOff x="4610154" y="2033317"/>
              <a:chExt cx="1296600" cy="2032942"/>
            </a:xfrm>
          </p:grpSpPr>
          <p:sp>
            <p:nvSpPr>
              <p:cNvPr id="44" name="任意多边形 43"/>
              <p:cNvSpPr/>
              <p:nvPr>
                <p:custDataLst>
                  <p:tags r:id="rId6"/>
                </p:custDataLst>
              </p:nvPr>
            </p:nvSpPr>
            <p:spPr>
              <a:xfrm rot="16680000">
                <a:off x="4241983" y="2401488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45" name="任意多边形 44"/>
              <p:cNvSpPr/>
              <p:nvPr>
                <p:custDataLst>
                  <p:tags r:id="rId7"/>
                </p:custDataLst>
              </p:nvPr>
            </p:nvSpPr>
            <p:spPr>
              <a:xfrm>
                <a:off x="4753115" y="2124562"/>
                <a:ext cx="1123191" cy="1123190"/>
              </a:xfrm>
              <a:custGeom>
                <a:avLst/>
                <a:gdLst>
                  <a:gd name="connsiteX0" fmla="*/ 526092 w 1123191"/>
                  <a:gd name="connsiteY0" fmla="*/ 1082 h 1123190"/>
                  <a:gd name="connsiteX1" fmla="*/ 639745 w 1123191"/>
                  <a:gd name="connsiteY1" fmla="*/ 5535 h 1123190"/>
                  <a:gd name="connsiteX2" fmla="*/ 750223 w 1123191"/>
                  <a:gd name="connsiteY2" fmla="*/ 32582 h 1123190"/>
                  <a:gd name="connsiteX3" fmla="*/ 1117657 w 1123191"/>
                  <a:gd name="connsiteY3" fmla="*/ 639745 h 1123190"/>
                  <a:gd name="connsiteX4" fmla="*/ 483447 w 1123191"/>
                  <a:gd name="connsiteY4" fmla="*/ 1117656 h 1123190"/>
                  <a:gd name="connsiteX5" fmla="*/ 5535 w 1123191"/>
                  <a:gd name="connsiteY5" fmla="*/ 483446 h 1123190"/>
                  <a:gd name="connsiteX6" fmla="*/ 526092 w 1123191"/>
                  <a:gd name="connsiteY6" fmla="*/ 1082 h 1123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191" h="1123190">
                    <a:moveTo>
                      <a:pt x="526092" y="1082"/>
                    </a:moveTo>
                    <a:cubicBezTo>
                      <a:pt x="563331" y="-1238"/>
                      <a:pt x="601357" y="140"/>
                      <a:pt x="639745" y="5535"/>
                    </a:cubicBezTo>
                    <a:cubicBezTo>
                      <a:pt x="678132" y="10930"/>
                      <a:pt x="715066" y="20088"/>
                      <a:pt x="750223" y="32582"/>
                    </a:cubicBezTo>
                    <a:cubicBezTo>
                      <a:pt x="996323" y="120045"/>
                      <a:pt x="1155422" y="371029"/>
                      <a:pt x="1117657" y="639745"/>
                    </a:cubicBezTo>
                    <a:cubicBezTo>
                      <a:pt x="1074496" y="946849"/>
                      <a:pt x="790551" y="1160817"/>
                      <a:pt x="483447" y="1117656"/>
                    </a:cubicBezTo>
                    <a:cubicBezTo>
                      <a:pt x="176343" y="1074495"/>
                      <a:pt x="-37626" y="790550"/>
                      <a:pt x="5535" y="483446"/>
                    </a:cubicBezTo>
                    <a:cubicBezTo>
                      <a:pt x="43301" y="214730"/>
                      <a:pt x="265417" y="17321"/>
                      <a:pt x="526092" y="1082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>
              <p:custDataLst>
                <p:tags r:id="rId8"/>
              </p:custDataLst>
            </p:nvPr>
          </p:nvGrpSpPr>
          <p:grpSpPr>
            <a:xfrm>
              <a:off x="5968222" y="3677329"/>
              <a:ext cx="1491814" cy="1056984"/>
              <a:chOff x="4581959" y="4150513"/>
              <a:chExt cx="2032942" cy="1440385"/>
            </a:xfrm>
          </p:grpSpPr>
          <p:sp>
            <p:nvSpPr>
              <p:cNvPr id="47" name="任意多边形 46"/>
              <p:cNvSpPr/>
              <p:nvPr>
                <p:custDataLst>
                  <p:tags r:id="rId9"/>
                </p:custDataLst>
              </p:nvPr>
            </p:nvSpPr>
            <p:spPr>
              <a:xfrm rot="2280000">
                <a:off x="4581959" y="4150513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48" name="任意多边形 47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3664" y="4467798"/>
                <a:ext cx="1123101" cy="1123100"/>
              </a:xfrm>
              <a:custGeom>
                <a:avLst/>
                <a:gdLst>
                  <a:gd name="connsiteX0" fmla="*/ 600819 w 1123101"/>
                  <a:gd name="connsiteY0" fmla="*/ 1343 h 1123100"/>
                  <a:gd name="connsiteX1" fmla="*/ 907260 w 1123101"/>
                  <a:gd name="connsiteY1" fmla="*/ 119062 h 1123100"/>
                  <a:gd name="connsiteX2" fmla="*/ 1004039 w 1123101"/>
                  <a:gd name="connsiteY2" fmla="*/ 907259 h 1123100"/>
                  <a:gd name="connsiteX3" fmla="*/ 925376 w 1123101"/>
                  <a:gd name="connsiteY3" fmla="*/ 989413 h 1123100"/>
                  <a:gd name="connsiteX4" fmla="*/ 215841 w 1123101"/>
                  <a:gd name="connsiteY4" fmla="*/ 1004038 h 1123100"/>
                  <a:gd name="connsiteX5" fmla="*/ 119063 w 1123101"/>
                  <a:gd name="connsiteY5" fmla="*/ 215841 h 1123100"/>
                  <a:gd name="connsiteX6" fmla="*/ 600819 w 1123101"/>
                  <a:gd name="connsiteY6" fmla="*/ 1343 h 112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101" h="1123100">
                    <a:moveTo>
                      <a:pt x="600819" y="1343"/>
                    </a:moveTo>
                    <a:cubicBezTo>
                      <a:pt x="708717" y="8807"/>
                      <a:pt x="815618" y="47463"/>
                      <a:pt x="907260" y="119062"/>
                    </a:cubicBezTo>
                    <a:cubicBezTo>
                      <a:pt x="1151640" y="309993"/>
                      <a:pt x="1194969" y="662880"/>
                      <a:pt x="1004039" y="907259"/>
                    </a:cubicBezTo>
                    <a:cubicBezTo>
                      <a:pt x="980173" y="937806"/>
                      <a:pt x="953775" y="965213"/>
                      <a:pt x="925376" y="989413"/>
                    </a:cubicBezTo>
                    <a:cubicBezTo>
                      <a:pt x="726582" y="1158810"/>
                      <a:pt x="429673" y="1171102"/>
                      <a:pt x="215841" y="1004038"/>
                    </a:cubicBezTo>
                    <a:cubicBezTo>
                      <a:pt x="-28538" y="813108"/>
                      <a:pt x="-71868" y="460220"/>
                      <a:pt x="119063" y="215841"/>
                    </a:cubicBezTo>
                    <a:cubicBezTo>
                      <a:pt x="238395" y="63104"/>
                      <a:pt x="420991" y="-11098"/>
                      <a:pt x="600819" y="1343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</p:grp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4918706" y="4015851"/>
            <a:ext cx="1484657" cy="2327798"/>
            <a:chOff x="3543306" y="3879223"/>
            <a:chExt cx="1296600" cy="2032942"/>
          </a:xfrm>
        </p:grpSpPr>
        <p:sp>
          <p:nvSpPr>
            <p:cNvPr id="28" name="任意多边形 27"/>
            <p:cNvSpPr/>
            <p:nvPr>
              <p:custDataLst>
                <p:tags r:id="rId2"/>
              </p:custDataLst>
            </p:nvPr>
          </p:nvSpPr>
          <p:spPr>
            <a:xfrm rot="5880000">
              <a:off x="3175135" y="424739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3"/>
              </p:custDataLst>
            </p:nvPr>
          </p:nvSpPr>
          <p:spPr>
            <a:xfrm>
              <a:off x="3573753" y="4697729"/>
              <a:ext cx="1123190" cy="1123189"/>
            </a:xfrm>
            <a:custGeom>
              <a:avLst/>
              <a:gdLst>
                <a:gd name="connsiteX0" fmla="*/ 639745 w 1123190"/>
                <a:gd name="connsiteY0" fmla="*/ 5535 h 1123189"/>
                <a:gd name="connsiteX1" fmla="*/ 1117656 w 1123190"/>
                <a:gd name="connsiteY1" fmla="*/ 639744 h 1123189"/>
                <a:gd name="connsiteX2" fmla="*/ 483446 w 1123190"/>
                <a:gd name="connsiteY2" fmla="*/ 1117655 h 1123189"/>
                <a:gd name="connsiteX3" fmla="*/ 372968 w 1123190"/>
                <a:gd name="connsiteY3" fmla="*/ 1090609 h 1123189"/>
                <a:gd name="connsiteX4" fmla="*/ 5535 w 1123190"/>
                <a:gd name="connsiteY4" fmla="*/ 483446 h 1123189"/>
                <a:gd name="connsiteX5" fmla="*/ 639745 w 1123190"/>
                <a:gd name="connsiteY5" fmla="*/ 5535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190" h="1123189">
                  <a:moveTo>
                    <a:pt x="639745" y="5535"/>
                  </a:move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8696" y="176342"/>
                    <a:pt x="332640" y="-37626"/>
                    <a:pt x="639745" y="5535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4"/>
            </p:custDataLst>
          </p:nvPr>
        </p:nvGrpSpPr>
        <p:grpSpPr>
          <a:xfrm>
            <a:off x="6197676" y="3608011"/>
            <a:ext cx="2327798" cy="1484657"/>
            <a:chOff x="4660273" y="3523044"/>
            <a:chExt cx="2032942" cy="1296600"/>
          </a:xfrm>
        </p:grpSpPr>
        <p:sp>
          <p:nvSpPr>
            <p:cNvPr id="31" name="任意多边形 30"/>
            <p:cNvSpPr/>
            <p:nvPr>
              <p:custDataLst>
                <p:tags r:id="rId5"/>
              </p:custDataLst>
            </p:nvPr>
          </p:nvSpPr>
          <p:spPr>
            <a:xfrm rot="480000">
              <a:off x="4660273" y="35230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32" name="任意多边形 31"/>
            <p:cNvSpPr/>
            <p:nvPr>
              <p:custDataLst>
                <p:tags r:id="rId6"/>
              </p:custDataLst>
            </p:nvPr>
          </p:nvSpPr>
          <p:spPr>
            <a:xfrm>
              <a:off x="5478779" y="3666005"/>
              <a:ext cx="1123190" cy="1123191"/>
            </a:xfrm>
            <a:custGeom>
              <a:avLst/>
              <a:gdLst>
                <a:gd name="connsiteX0" fmla="*/ 526091 w 1123190"/>
                <a:gd name="connsiteY0" fmla="*/ 1083 h 1123191"/>
                <a:gd name="connsiteX1" fmla="*/ 639745 w 1123190"/>
                <a:gd name="connsiteY1" fmla="*/ 5536 h 1123191"/>
                <a:gd name="connsiteX2" fmla="*/ 1117656 w 1123190"/>
                <a:gd name="connsiteY2" fmla="*/ 639746 h 1123191"/>
                <a:gd name="connsiteX3" fmla="*/ 1090609 w 1123190"/>
                <a:gd name="connsiteY3" fmla="*/ 750224 h 1123191"/>
                <a:gd name="connsiteX4" fmla="*/ 483446 w 1123190"/>
                <a:gd name="connsiteY4" fmla="*/ 1117657 h 1123191"/>
                <a:gd name="connsiteX5" fmla="*/ 5535 w 1123190"/>
                <a:gd name="connsiteY5" fmla="*/ 483447 h 1123191"/>
                <a:gd name="connsiteX6" fmla="*/ 526091 w 1123190"/>
                <a:gd name="connsiteY6" fmla="*/ 1083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1">
                  <a:moveTo>
                    <a:pt x="526091" y="1083"/>
                  </a:moveTo>
                  <a:cubicBezTo>
                    <a:pt x="563331" y="-1237"/>
                    <a:pt x="601357" y="140"/>
                    <a:pt x="639745" y="5536"/>
                  </a:cubicBezTo>
                  <a:cubicBezTo>
                    <a:pt x="946849" y="48697"/>
                    <a:pt x="1160817" y="332641"/>
                    <a:pt x="1117656" y="639746"/>
                  </a:cubicBezTo>
                  <a:cubicBezTo>
                    <a:pt x="1112261" y="678133"/>
                    <a:pt x="1103103" y="715067"/>
                    <a:pt x="1090609" y="750224"/>
                  </a:cubicBezTo>
                  <a:cubicBezTo>
                    <a:pt x="1003146" y="996323"/>
                    <a:pt x="752162" y="1155422"/>
                    <a:pt x="483446" y="1117657"/>
                  </a:cubicBezTo>
                  <a:cubicBezTo>
                    <a:pt x="176342" y="1074496"/>
                    <a:pt x="-37626" y="790552"/>
                    <a:pt x="5535" y="483447"/>
                  </a:cubicBezTo>
                  <a:cubicBezTo>
                    <a:pt x="43301" y="214731"/>
                    <a:pt x="265417" y="17322"/>
                    <a:pt x="526091" y="108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7"/>
            </p:custDataLst>
          </p:nvPr>
        </p:nvGrpSpPr>
        <p:grpSpPr>
          <a:xfrm>
            <a:off x="3667725" y="2736881"/>
            <a:ext cx="2327798" cy="1484657"/>
            <a:chOff x="2450785" y="2762256"/>
            <a:chExt cx="2032942" cy="1296600"/>
          </a:xfrm>
        </p:grpSpPr>
        <p:sp>
          <p:nvSpPr>
            <p:cNvPr id="34" name="任意多边形 33"/>
            <p:cNvSpPr/>
            <p:nvPr>
              <p:custDataLst>
                <p:tags r:id="rId8"/>
              </p:custDataLst>
            </p:nvPr>
          </p:nvSpPr>
          <p:spPr>
            <a:xfrm rot="11280000">
              <a:off x="2450785" y="2762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35" name="任意多边形 34"/>
            <p:cNvSpPr/>
            <p:nvPr>
              <p:custDataLst>
                <p:tags r:id="rId9"/>
              </p:custDataLst>
            </p:nvPr>
          </p:nvSpPr>
          <p:spPr>
            <a:xfrm>
              <a:off x="2542032" y="2792703"/>
              <a:ext cx="1123189" cy="1123191"/>
            </a:xfrm>
            <a:custGeom>
              <a:avLst/>
              <a:gdLst>
                <a:gd name="connsiteX0" fmla="*/ 540091 w 1123189"/>
                <a:gd name="connsiteY0" fmla="*/ 387 h 1123191"/>
                <a:gd name="connsiteX1" fmla="*/ 639744 w 1123189"/>
                <a:gd name="connsiteY1" fmla="*/ 5535 h 1123191"/>
                <a:gd name="connsiteX2" fmla="*/ 1117655 w 1123189"/>
                <a:gd name="connsiteY2" fmla="*/ 639745 h 1123191"/>
                <a:gd name="connsiteX3" fmla="*/ 483445 w 1123189"/>
                <a:gd name="connsiteY3" fmla="*/ 1117657 h 1123191"/>
                <a:gd name="connsiteX4" fmla="*/ 5534 w 1123189"/>
                <a:gd name="connsiteY4" fmla="*/ 483447 h 1123191"/>
                <a:gd name="connsiteX5" fmla="*/ 32581 w 1123189"/>
                <a:gd name="connsiteY5" fmla="*/ 372968 h 1123191"/>
                <a:gd name="connsiteX6" fmla="*/ 540091 w 1123189"/>
                <a:gd name="connsiteY6" fmla="*/ 387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1">
                  <a:moveTo>
                    <a:pt x="540091" y="387"/>
                  </a:moveTo>
                  <a:cubicBezTo>
                    <a:pt x="572842" y="-830"/>
                    <a:pt x="606154" y="814"/>
                    <a:pt x="639744" y="5535"/>
                  </a:cubicBezTo>
                  <a:cubicBezTo>
                    <a:pt x="946848" y="48696"/>
                    <a:pt x="1160816" y="332641"/>
                    <a:pt x="1117655" y="639745"/>
                  </a:cubicBezTo>
                  <a:cubicBezTo>
                    <a:pt x="1074494" y="946849"/>
                    <a:pt x="790550" y="1160818"/>
                    <a:pt x="483445" y="1117657"/>
                  </a:cubicBezTo>
                  <a:cubicBezTo>
                    <a:pt x="176341" y="1074496"/>
                    <a:pt x="-37627" y="790551"/>
                    <a:pt x="5534" y="483447"/>
                  </a:cubicBezTo>
                  <a:cubicBezTo>
                    <a:pt x="10930" y="445060"/>
                    <a:pt x="20087" y="408126"/>
                    <a:pt x="32581" y="372968"/>
                  </a:cubicBezTo>
                  <a:cubicBezTo>
                    <a:pt x="109111" y="157632"/>
                    <a:pt x="310837" y="8904"/>
                    <a:pt x="540091" y="3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10"/>
            </p:custDataLst>
          </p:nvPr>
        </p:nvGrpSpPr>
        <p:grpSpPr>
          <a:xfrm>
            <a:off x="5789836" y="1485900"/>
            <a:ext cx="1484657" cy="2327798"/>
            <a:chOff x="4304094" y="1669735"/>
            <a:chExt cx="1296600" cy="2032942"/>
          </a:xfrm>
        </p:grpSpPr>
        <p:sp>
          <p:nvSpPr>
            <p:cNvPr id="37" name="任意多边形 36"/>
            <p:cNvSpPr/>
            <p:nvPr>
              <p:custDataLst>
                <p:tags r:id="rId11"/>
              </p:custDataLst>
            </p:nvPr>
          </p:nvSpPr>
          <p:spPr>
            <a:xfrm rot="16680000">
              <a:off x="3935923" y="203790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38" name="任意多边形 37"/>
            <p:cNvSpPr/>
            <p:nvPr>
              <p:custDataLst>
                <p:tags r:id="rId12"/>
              </p:custDataLst>
            </p:nvPr>
          </p:nvSpPr>
          <p:spPr>
            <a:xfrm>
              <a:off x="4447057" y="1760981"/>
              <a:ext cx="1123189" cy="1123190"/>
            </a:xfrm>
            <a:custGeom>
              <a:avLst/>
              <a:gdLst>
                <a:gd name="connsiteX0" fmla="*/ 526090 w 1123189"/>
                <a:gd name="connsiteY0" fmla="*/ 1082 h 1123190"/>
                <a:gd name="connsiteX1" fmla="*/ 639744 w 1123189"/>
                <a:gd name="connsiteY1" fmla="*/ 5535 h 1123190"/>
                <a:gd name="connsiteX2" fmla="*/ 750222 w 1123189"/>
                <a:gd name="connsiteY2" fmla="*/ 32582 h 1123190"/>
                <a:gd name="connsiteX3" fmla="*/ 1117655 w 1123189"/>
                <a:gd name="connsiteY3" fmla="*/ 639745 h 1123190"/>
                <a:gd name="connsiteX4" fmla="*/ 483445 w 1123189"/>
                <a:gd name="connsiteY4" fmla="*/ 1117656 h 1123190"/>
                <a:gd name="connsiteX5" fmla="*/ 5534 w 1123189"/>
                <a:gd name="connsiteY5" fmla="*/ 483446 h 1123190"/>
                <a:gd name="connsiteX6" fmla="*/ 526090 w 1123189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0">
                  <a:moveTo>
                    <a:pt x="526090" y="1082"/>
                  </a:moveTo>
                  <a:cubicBezTo>
                    <a:pt x="563330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0" y="371029"/>
                    <a:pt x="1117655" y="639745"/>
                  </a:cubicBezTo>
                  <a:cubicBezTo>
                    <a:pt x="1074494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5610367" y="4051744"/>
            <a:ext cx="1579543" cy="2330006"/>
            <a:chOff x="4159745" y="3942675"/>
            <a:chExt cx="1378159" cy="2032942"/>
          </a:xfrm>
        </p:grpSpPr>
        <p:sp>
          <p:nvSpPr>
            <p:cNvPr id="12" name="任意多边形 11"/>
            <p:cNvSpPr/>
            <p:nvPr>
              <p:custDataLst>
                <p:tags r:id="rId2"/>
              </p:custDataLst>
            </p:nvPr>
          </p:nvSpPr>
          <p:spPr>
            <a:xfrm rot="3720000">
              <a:off x="3791574" y="431084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4414630" y="4724759"/>
              <a:ext cx="1123274" cy="1123273"/>
            </a:xfrm>
            <a:custGeom>
              <a:avLst/>
              <a:gdLst>
                <a:gd name="connsiteX0" fmla="*/ 593272 w 1123274"/>
                <a:gd name="connsiteY0" fmla="*/ 921 h 1123273"/>
                <a:gd name="connsiteX1" fmla="*/ 1057435 w 1123274"/>
                <a:gd name="connsiteY1" fmla="*/ 298017 h 1123273"/>
                <a:gd name="connsiteX2" fmla="*/ 825258 w 1123274"/>
                <a:gd name="connsiteY2" fmla="*/ 1057434 h 1123273"/>
                <a:gd name="connsiteX3" fmla="*/ 719982 w 1123274"/>
                <a:gd name="connsiteY3" fmla="*/ 1100491 h 1123273"/>
                <a:gd name="connsiteX4" fmla="*/ 65840 w 1123274"/>
                <a:gd name="connsiteY4" fmla="*/ 825257 h 1123273"/>
                <a:gd name="connsiteX5" fmla="*/ 298018 w 1123274"/>
                <a:gd name="connsiteY5" fmla="*/ 65840 h 1123273"/>
                <a:gd name="connsiteX6" fmla="*/ 511721 w 1123274"/>
                <a:gd name="connsiteY6" fmla="*/ 2189 h 1123273"/>
                <a:gd name="connsiteX7" fmla="*/ 593272 w 1123274"/>
                <a:gd name="connsiteY7" fmla="*/ 921 h 112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3274" h="1123273">
                  <a:moveTo>
                    <a:pt x="593272" y="921"/>
                  </a:moveTo>
                  <a:cubicBezTo>
                    <a:pt x="782619" y="11784"/>
                    <a:pt x="961890" y="118321"/>
                    <a:pt x="1057435" y="298017"/>
                  </a:cubicBezTo>
                  <a:cubicBezTo>
                    <a:pt x="1203029" y="571839"/>
                    <a:pt x="1099080" y="911841"/>
                    <a:pt x="825258" y="1057434"/>
                  </a:cubicBezTo>
                  <a:cubicBezTo>
                    <a:pt x="791031" y="1075633"/>
                    <a:pt x="755768" y="1089934"/>
                    <a:pt x="719982" y="1100491"/>
                  </a:cubicBezTo>
                  <a:cubicBezTo>
                    <a:pt x="469474" y="1174385"/>
                    <a:pt x="193235" y="1064850"/>
                    <a:pt x="65840" y="825257"/>
                  </a:cubicBezTo>
                  <a:cubicBezTo>
                    <a:pt x="-79753" y="551435"/>
                    <a:pt x="24196" y="211433"/>
                    <a:pt x="298018" y="65840"/>
                  </a:cubicBezTo>
                  <a:cubicBezTo>
                    <a:pt x="366473" y="29441"/>
                    <a:pt x="439065" y="8639"/>
                    <a:pt x="511721" y="2189"/>
                  </a:cubicBezTo>
                  <a:cubicBezTo>
                    <a:pt x="538967" y="-230"/>
                    <a:pt x="566223" y="-630"/>
                    <a:pt x="593272" y="92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6135800" y="3216465"/>
            <a:ext cx="2330006" cy="1486065"/>
            <a:chOff x="4618189" y="3213890"/>
            <a:chExt cx="2032942" cy="1296600"/>
          </a:xfrm>
        </p:grpSpPr>
        <p:sp>
          <p:nvSpPr>
            <p:cNvPr id="15" name="任意多边形 14"/>
            <p:cNvSpPr/>
            <p:nvPr>
              <p:custDataLst>
                <p:tags r:id="rId5"/>
              </p:custDataLst>
            </p:nvPr>
          </p:nvSpPr>
          <p:spPr>
            <a:xfrm rot="21000000">
              <a:off x="4618189" y="3213890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5436259" y="3241706"/>
              <a:ext cx="1123239" cy="1123238"/>
            </a:xfrm>
            <a:custGeom>
              <a:avLst/>
              <a:gdLst>
                <a:gd name="connsiteX0" fmla="*/ 577540 w 1123239"/>
                <a:gd name="connsiteY0" fmla="*/ 209 h 1123238"/>
                <a:gd name="connsiteX1" fmla="*/ 1114614 w 1123239"/>
                <a:gd name="connsiteY1" fmla="*/ 464112 h 1123238"/>
                <a:gd name="connsiteX2" fmla="*/ 1123031 w 1123239"/>
                <a:gd name="connsiteY2" fmla="*/ 577541 h 1123238"/>
                <a:gd name="connsiteX3" fmla="*/ 659127 w 1123239"/>
                <a:gd name="connsiteY3" fmla="*/ 1114614 h 1123238"/>
                <a:gd name="connsiteX4" fmla="*/ 8625 w 1123239"/>
                <a:gd name="connsiteY4" fmla="*/ 659128 h 1123238"/>
                <a:gd name="connsiteX5" fmla="*/ 464112 w 1123239"/>
                <a:gd name="connsiteY5" fmla="*/ 8625 h 1123238"/>
                <a:gd name="connsiteX6" fmla="*/ 577540 w 1123239"/>
                <a:gd name="connsiteY6" fmla="*/ 209 h 112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239" h="1123238">
                  <a:moveTo>
                    <a:pt x="577540" y="209"/>
                  </a:moveTo>
                  <a:cubicBezTo>
                    <a:pt x="838623" y="7341"/>
                    <a:pt x="1067493" y="196877"/>
                    <a:pt x="1114614" y="464112"/>
                  </a:cubicBezTo>
                  <a:cubicBezTo>
                    <a:pt x="1121345" y="502287"/>
                    <a:pt x="1124049" y="540243"/>
                    <a:pt x="1123031" y="577541"/>
                  </a:cubicBezTo>
                  <a:cubicBezTo>
                    <a:pt x="1115897" y="838623"/>
                    <a:pt x="926361" y="1067494"/>
                    <a:pt x="659127" y="1114614"/>
                  </a:cubicBezTo>
                  <a:cubicBezTo>
                    <a:pt x="353716" y="1168466"/>
                    <a:pt x="62477" y="964539"/>
                    <a:pt x="8625" y="659128"/>
                  </a:cubicBezTo>
                  <a:cubicBezTo>
                    <a:pt x="-45227" y="353716"/>
                    <a:pt x="158701" y="62477"/>
                    <a:pt x="464112" y="8625"/>
                  </a:cubicBezTo>
                  <a:cubicBezTo>
                    <a:pt x="502288" y="1894"/>
                    <a:pt x="540243" y="-810"/>
                    <a:pt x="577540" y="209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3924212" y="3539219"/>
            <a:ext cx="1683742" cy="2330006"/>
            <a:chOff x="2688567" y="3495495"/>
            <a:chExt cx="1469074" cy="2032942"/>
          </a:xfrm>
        </p:grpSpPr>
        <p:sp>
          <p:nvSpPr>
            <p:cNvPr id="18" name="任意多边形 17"/>
            <p:cNvSpPr/>
            <p:nvPr>
              <p:custDataLst>
                <p:tags r:id="rId8"/>
              </p:custDataLst>
            </p:nvPr>
          </p:nvSpPr>
          <p:spPr>
            <a:xfrm rot="8040000">
              <a:off x="2492870" y="386366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9"/>
              </p:custDataLst>
            </p:nvPr>
          </p:nvSpPr>
          <p:spPr>
            <a:xfrm>
              <a:off x="2688567" y="4211555"/>
              <a:ext cx="1123050" cy="1123053"/>
            </a:xfrm>
            <a:custGeom>
              <a:avLst/>
              <a:gdLst>
                <a:gd name="connsiteX0" fmla="*/ 551725 w 1123050"/>
                <a:gd name="connsiteY0" fmla="*/ 87 h 1123053"/>
                <a:gd name="connsiteX1" fmla="*/ 951593 w 1123050"/>
                <a:gd name="connsiteY1" fmla="*/ 157600 h 1123053"/>
                <a:gd name="connsiteX2" fmla="*/ 965452 w 1123050"/>
                <a:gd name="connsiteY2" fmla="*/ 951596 h 1123053"/>
                <a:gd name="connsiteX3" fmla="*/ 171457 w 1123050"/>
                <a:gd name="connsiteY3" fmla="*/ 965455 h 1123053"/>
                <a:gd name="connsiteX4" fmla="*/ 97975 w 1123050"/>
                <a:gd name="connsiteY4" fmla="*/ 878636 h 1123053"/>
                <a:gd name="connsiteX5" fmla="*/ 157597 w 1123050"/>
                <a:gd name="connsiteY5" fmla="*/ 171459 h 1123053"/>
                <a:gd name="connsiteX6" fmla="*/ 551725 w 1123050"/>
                <a:gd name="connsiteY6" fmla="*/ 87 h 112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050" h="1123053">
                  <a:moveTo>
                    <a:pt x="551725" y="87"/>
                  </a:moveTo>
                  <a:cubicBezTo>
                    <a:pt x="695409" y="-2421"/>
                    <a:pt x="840051" y="49885"/>
                    <a:pt x="951593" y="157600"/>
                  </a:cubicBezTo>
                  <a:cubicBezTo>
                    <a:pt x="1174676" y="373029"/>
                    <a:pt x="1180882" y="728512"/>
                    <a:pt x="965452" y="951596"/>
                  </a:cubicBezTo>
                  <a:cubicBezTo>
                    <a:pt x="750023" y="1174679"/>
                    <a:pt x="394540" y="1180884"/>
                    <a:pt x="171457" y="965455"/>
                  </a:cubicBezTo>
                  <a:cubicBezTo>
                    <a:pt x="143572" y="938526"/>
                    <a:pt x="119074" y="909409"/>
                    <a:pt x="97975" y="878636"/>
                  </a:cubicBezTo>
                  <a:cubicBezTo>
                    <a:pt x="-49714" y="663223"/>
                    <a:pt x="-30903" y="366656"/>
                    <a:pt x="157597" y="171459"/>
                  </a:cubicBezTo>
                  <a:cubicBezTo>
                    <a:pt x="265312" y="59917"/>
                    <a:pt x="408040" y="2595"/>
                    <a:pt x="551725" y="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0"/>
            </p:custDataLst>
          </p:nvPr>
        </p:nvGrpSpPr>
        <p:grpSpPr>
          <a:xfrm>
            <a:off x="3727394" y="2296382"/>
            <a:ext cx="2330006" cy="1576867"/>
            <a:chOff x="2516842" y="2411113"/>
            <a:chExt cx="2032942" cy="1375825"/>
          </a:xfrm>
        </p:grpSpPr>
        <p:sp>
          <p:nvSpPr>
            <p:cNvPr id="21" name="任意多边形 20"/>
            <p:cNvSpPr/>
            <p:nvPr>
              <p:custDataLst>
                <p:tags r:id="rId11"/>
              </p:custDataLst>
            </p:nvPr>
          </p:nvSpPr>
          <p:spPr>
            <a:xfrm rot="12360000">
              <a:off x="2516842" y="249033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12"/>
              </p:custDataLst>
            </p:nvPr>
          </p:nvSpPr>
          <p:spPr>
            <a:xfrm>
              <a:off x="2643212" y="2411113"/>
              <a:ext cx="1123305" cy="1123306"/>
            </a:xfrm>
            <a:custGeom>
              <a:avLst/>
              <a:gdLst>
                <a:gd name="connsiteX0" fmla="*/ 523981 w 1123305"/>
                <a:gd name="connsiteY0" fmla="*/ 1298 h 1123306"/>
                <a:gd name="connsiteX1" fmla="*/ 807809 w 1123305"/>
                <a:gd name="connsiteY1" fmla="*/ 56957 h 1123306"/>
                <a:gd name="connsiteX2" fmla="*/ 1066348 w 1123305"/>
                <a:gd name="connsiteY2" fmla="*/ 807809 h 1123306"/>
                <a:gd name="connsiteX3" fmla="*/ 315496 w 1123305"/>
                <a:gd name="connsiteY3" fmla="*/ 1066349 h 1123306"/>
                <a:gd name="connsiteX4" fmla="*/ 56957 w 1123305"/>
                <a:gd name="connsiteY4" fmla="*/ 315497 h 1123306"/>
                <a:gd name="connsiteX5" fmla="*/ 116820 w 1123305"/>
                <a:gd name="connsiteY5" fmla="*/ 218784 h 1123306"/>
                <a:gd name="connsiteX6" fmla="*/ 523981 w 1123305"/>
                <a:gd name="connsiteY6" fmla="*/ 1298 h 112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05" h="1123306">
                  <a:moveTo>
                    <a:pt x="523981" y="1298"/>
                  </a:moveTo>
                  <a:cubicBezTo>
                    <a:pt x="618706" y="-5159"/>
                    <a:pt x="716349" y="12349"/>
                    <a:pt x="807809" y="56957"/>
                  </a:cubicBezTo>
                  <a:cubicBezTo>
                    <a:pt x="1086545" y="192906"/>
                    <a:pt x="1202297" y="529073"/>
                    <a:pt x="1066348" y="807809"/>
                  </a:cubicBezTo>
                  <a:cubicBezTo>
                    <a:pt x="930399" y="1086545"/>
                    <a:pt x="594232" y="1202298"/>
                    <a:pt x="315496" y="1066349"/>
                  </a:cubicBezTo>
                  <a:cubicBezTo>
                    <a:pt x="36760" y="930400"/>
                    <a:pt x="-78992" y="594233"/>
                    <a:pt x="56957" y="315497"/>
                  </a:cubicBezTo>
                  <a:cubicBezTo>
                    <a:pt x="73951" y="280656"/>
                    <a:pt x="94073" y="248359"/>
                    <a:pt x="116820" y="218784"/>
                  </a:cubicBezTo>
                  <a:cubicBezTo>
                    <a:pt x="216339" y="89392"/>
                    <a:pt x="366106" y="12060"/>
                    <a:pt x="523981" y="1298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3"/>
            </p:custDataLst>
          </p:nvPr>
        </p:nvGrpSpPr>
        <p:grpSpPr>
          <a:xfrm>
            <a:off x="5654821" y="1504950"/>
            <a:ext cx="1486065" cy="2330006"/>
            <a:chOff x="4198532" y="1720584"/>
            <a:chExt cx="1296600" cy="2032942"/>
          </a:xfrm>
        </p:grpSpPr>
        <p:sp>
          <p:nvSpPr>
            <p:cNvPr id="24" name="任意多边形 23"/>
            <p:cNvSpPr/>
            <p:nvPr>
              <p:custDataLst>
                <p:tags r:id="rId14"/>
              </p:custDataLst>
            </p:nvPr>
          </p:nvSpPr>
          <p:spPr>
            <a:xfrm rot="16680000">
              <a:off x="3830361" y="2088755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5"/>
              </p:custDataLst>
            </p:nvPr>
          </p:nvSpPr>
          <p:spPr>
            <a:xfrm>
              <a:off x="4341494" y="1811830"/>
              <a:ext cx="1123190" cy="1123190"/>
            </a:xfrm>
            <a:custGeom>
              <a:avLst/>
              <a:gdLst>
                <a:gd name="connsiteX0" fmla="*/ 526090 w 1123190"/>
                <a:gd name="connsiteY0" fmla="*/ 1082 h 1123190"/>
                <a:gd name="connsiteX1" fmla="*/ 639744 w 1123190"/>
                <a:gd name="connsiteY1" fmla="*/ 5535 h 1123190"/>
                <a:gd name="connsiteX2" fmla="*/ 750222 w 1123190"/>
                <a:gd name="connsiteY2" fmla="*/ 32582 h 1123190"/>
                <a:gd name="connsiteX3" fmla="*/ 1117656 w 1123190"/>
                <a:gd name="connsiteY3" fmla="*/ 639745 h 1123190"/>
                <a:gd name="connsiteX4" fmla="*/ 483445 w 1123190"/>
                <a:gd name="connsiteY4" fmla="*/ 1117656 h 1123190"/>
                <a:gd name="connsiteX5" fmla="*/ 5534 w 1123190"/>
                <a:gd name="connsiteY5" fmla="*/ 483446 h 1123190"/>
                <a:gd name="connsiteX6" fmla="*/ 526090 w 1123190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0">
                  <a:moveTo>
                    <a:pt x="526090" y="1082"/>
                  </a:moveTo>
                  <a:cubicBezTo>
                    <a:pt x="563329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1" y="371029"/>
                    <a:pt x="1117656" y="639745"/>
                  </a:cubicBezTo>
                  <a:cubicBezTo>
                    <a:pt x="1074495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/>
              <a:t>LOREM IPSUM DOLOR</a:t>
            </a:r>
            <a:endParaRPr lang="zh-CN" altLang="en-US" sz="3600" dirty="0"/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4116835" y="2173090"/>
            <a:ext cx="2257277" cy="1599331"/>
            <a:chOff x="2788990" y="2250411"/>
            <a:chExt cx="2032942" cy="1440386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 rot="13080000">
              <a:off x="2788990" y="2394197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3"/>
              </p:custDataLst>
            </p:nvPr>
          </p:nvSpPr>
          <p:spPr>
            <a:xfrm>
              <a:off x="2957126" y="2250411"/>
              <a:ext cx="1123101" cy="1123100"/>
            </a:xfrm>
            <a:custGeom>
              <a:avLst/>
              <a:gdLst>
                <a:gd name="connsiteX0" fmla="*/ 546854 w 1123101"/>
                <a:gd name="connsiteY0" fmla="*/ 202 h 1123100"/>
                <a:gd name="connsiteX1" fmla="*/ 907260 w 1123101"/>
                <a:gd name="connsiteY1" fmla="*/ 119062 h 1123100"/>
                <a:gd name="connsiteX2" fmla="*/ 1004039 w 1123101"/>
                <a:gd name="connsiteY2" fmla="*/ 907260 h 1123100"/>
                <a:gd name="connsiteX3" fmla="*/ 215841 w 1123101"/>
                <a:gd name="connsiteY3" fmla="*/ 1004038 h 1123100"/>
                <a:gd name="connsiteX4" fmla="*/ 119063 w 1123101"/>
                <a:gd name="connsiteY4" fmla="*/ 215841 h 1123100"/>
                <a:gd name="connsiteX5" fmla="*/ 197725 w 1123101"/>
                <a:gd name="connsiteY5" fmla="*/ 133687 h 1123100"/>
                <a:gd name="connsiteX6" fmla="*/ 546854 w 1123101"/>
                <a:gd name="connsiteY6" fmla="*/ 202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546854" y="202"/>
                  </a:moveTo>
                  <a:cubicBezTo>
                    <a:pt x="672659" y="-3162"/>
                    <a:pt x="800344" y="35531"/>
                    <a:pt x="907260" y="119062"/>
                  </a:cubicBezTo>
                  <a:cubicBezTo>
                    <a:pt x="1151640" y="309993"/>
                    <a:pt x="1194969" y="662880"/>
                    <a:pt x="1004039" y="907260"/>
                  </a:cubicBezTo>
                  <a:cubicBezTo>
                    <a:pt x="813108" y="1151639"/>
                    <a:pt x="460221" y="1194969"/>
                    <a:pt x="215841" y="1004038"/>
                  </a:cubicBezTo>
                  <a:cubicBezTo>
                    <a:pt x="-28538" y="813108"/>
                    <a:pt x="-71868" y="460221"/>
                    <a:pt x="119063" y="215841"/>
                  </a:cubicBezTo>
                  <a:cubicBezTo>
                    <a:pt x="142929" y="185294"/>
                    <a:pt x="169326" y="157887"/>
                    <a:pt x="197725" y="133687"/>
                  </a:cubicBezTo>
                  <a:cubicBezTo>
                    <a:pt x="297122" y="48989"/>
                    <a:pt x="421048" y="3567"/>
                    <a:pt x="546854" y="20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3694464" y="3559394"/>
            <a:ext cx="2257277" cy="1491276"/>
            <a:chOff x="2408596" y="3498941"/>
            <a:chExt cx="2032942" cy="1343068"/>
          </a:xfrm>
        </p:grpSpPr>
        <p:sp>
          <p:nvSpPr>
            <p:cNvPr id="11" name="任意多边形 10"/>
            <p:cNvSpPr/>
            <p:nvPr>
              <p:custDataLst>
                <p:tags r:id="rId5"/>
              </p:custDataLst>
            </p:nvPr>
          </p:nvSpPr>
          <p:spPr>
            <a:xfrm rot="9480000">
              <a:off x="2408596" y="3498941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2520352" y="3718661"/>
              <a:ext cx="1123347" cy="1123348"/>
            </a:xfrm>
            <a:custGeom>
              <a:avLst/>
              <a:gdLst>
                <a:gd name="connsiteX0" fmla="*/ 570509 w 1123347"/>
                <a:gd name="connsiteY0" fmla="*/ 73 h 1123348"/>
                <a:gd name="connsiteX1" fmla="*/ 1082311 w 1123347"/>
                <a:gd name="connsiteY1" fmla="*/ 351323 h 1123348"/>
                <a:gd name="connsiteX2" fmla="*/ 772025 w 1123347"/>
                <a:gd name="connsiteY2" fmla="*/ 1082312 h 1123348"/>
                <a:gd name="connsiteX3" fmla="*/ 41037 w 1123347"/>
                <a:gd name="connsiteY3" fmla="*/ 772026 h 1123348"/>
                <a:gd name="connsiteX4" fmla="*/ 9221 w 1123347"/>
                <a:gd name="connsiteY4" fmla="*/ 662825 h 1123348"/>
                <a:gd name="connsiteX5" fmla="*/ 351323 w 1123347"/>
                <a:gd name="connsiteY5" fmla="*/ 41037 h 1123348"/>
                <a:gd name="connsiteX6" fmla="*/ 570509 w 1123347"/>
                <a:gd name="connsiteY6" fmla="*/ 73 h 11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7" h="1123348">
                  <a:moveTo>
                    <a:pt x="570509" y="73"/>
                  </a:moveTo>
                  <a:cubicBezTo>
                    <a:pt x="789307" y="3612"/>
                    <a:pt x="995181" y="135668"/>
                    <a:pt x="1082311" y="351323"/>
                  </a:cubicBezTo>
                  <a:cubicBezTo>
                    <a:pt x="1198484" y="638864"/>
                    <a:pt x="1059566" y="966138"/>
                    <a:pt x="772025" y="1082312"/>
                  </a:cubicBezTo>
                  <a:cubicBezTo>
                    <a:pt x="484485" y="1198485"/>
                    <a:pt x="157211" y="1059566"/>
                    <a:pt x="41037" y="772026"/>
                  </a:cubicBezTo>
                  <a:cubicBezTo>
                    <a:pt x="26516" y="736084"/>
                    <a:pt x="15979" y="699519"/>
                    <a:pt x="9221" y="662825"/>
                  </a:cubicBezTo>
                  <a:cubicBezTo>
                    <a:pt x="-38084" y="405965"/>
                    <a:pt x="99726" y="142689"/>
                    <a:pt x="351323" y="41037"/>
                  </a:cubicBezTo>
                  <a:cubicBezTo>
                    <a:pt x="423208" y="11994"/>
                    <a:pt x="497576" y="-1106"/>
                    <a:pt x="570509" y="7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7"/>
            </p:custDataLst>
          </p:nvPr>
        </p:nvGrpSpPr>
        <p:grpSpPr>
          <a:xfrm>
            <a:off x="4954390" y="4129706"/>
            <a:ext cx="1439679" cy="2257276"/>
            <a:chOff x="3543306" y="4012573"/>
            <a:chExt cx="1296600" cy="2032942"/>
          </a:xfrm>
        </p:grpSpPr>
        <p:sp>
          <p:nvSpPr>
            <p:cNvPr id="14" name="任意多边形 13"/>
            <p:cNvSpPr/>
            <p:nvPr>
              <p:custDataLst>
                <p:tags r:id="rId8"/>
              </p:custDataLst>
            </p:nvPr>
          </p:nvSpPr>
          <p:spPr>
            <a:xfrm rot="5880000">
              <a:off x="3175135" y="43807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9"/>
              </p:custDataLst>
            </p:nvPr>
          </p:nvSpPr>
          <p:spPr>
            <a:xfrm>
              <a:off x="3573753" y="4831079"/>
              <a:ext cx="1123190" cy="1123189"/>
            </a:xfrm>
            <a:custGeom>
              <a:avLst/>
              <a:gdLst>
                <a:gd name="connsiteX0" fmla="*/ 526091 w 1123190"/>
                <a:gd name="connsiteY0" fmla="*/ 1082 h 1123189"/>
                <a:gd name="connsiteX1" fmla="*/ 639745 w 1123190"/>
                <a:gd name="connsiteY1" fmla="*/ 5535 h 1123189"/>
                <a:gd name="connsiteX2" fmla="*/ 1117656 w 1123190"/>
                <a:gd name="connsiteY2" fmla="*/ 639744 h 1123189"/>
                <a:gd name="connsiteX3" fmla="*/ 483446 w 1123190"/>
                <a:gd name="connsiteY3" fmla="*/ 1117655 h 1123189"/>
                <a:gd name="connsiteX4" fmla="*/ 372968 w 1123190"/>
                <a:gd name="connsiteY4" fmla="*/ 1090609 h 1123189"/>
                <a:gd name="connsiteX5" fmla="*/ 5535 w 1123190"/>
                <a:gd name="connsiteY5" fmla="*/ 483446 h 1123189"/>
                <a:gd name="connsiteX6" fmla="*/ 526091 w 1123190"/>
                <a:gd name="connsiteY6" fmla="*/ 1082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89">
                  <a:moveTo>
                    <a:pt x="526091" y="1082"/>
                  </a:moveTo>
                  <a:cubicBezTo>
                    <a:pt x="563330" y="-1238"/>
                    <a:pt x="601357" y="140"/>
                    <a:pt x="639745" y="5535"/>
                  </a:cubicBez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3300" y="214730"/>
                    <a:pt x="265416" y="17321"/>
                    <a:pt x="526091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0"/>
            </p:custDataLst>
          </p:nvPr>
        </p:nvGrpSpPr>
        <p:grpSpPr>
          <a:xfrm>
            <a:off x="5819088" y="4290961"/>
            <a:ext cx="2257277" cy="1599331"/>
            <a:chOff x="4322068" y="4157803"/>
            <a:chExt cx="2032942" cy="1440385"/>
          </a:xfrm>
        </p:grpSpPr>
        <p:sp>
          <p:nvSpPr>
            <p:cNvPr id="17" name="任意多边形 16"/>
            <p:cNvSpPr/>
            <p:nvPr>
              <p:custDataLst>
                <p:tags r:id="rId11"/>
              </p:custDataLst>
            </p:nvPr>
          </p:nvSpPr>
          <p:spPr>
            <a:xfrm rot="2280000">
              <a:off x="4322068" y="4157803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12"/>
              </p:custDataLst>
            </p:nvPr>
          </p:nvSpPr>
          <p:spPr>
            <a:xfrm>
              <a:off x="5063774" y="4475088"/>
              <a:ext cx="1123101" cy="1123100"/>
            </a:xfrm>
            <a:custGeom>
              <a:avLst/>
              <a:gdLst>
                <a:gd name="connsiteX0" fmla="*/ 600819 w 1123101"/>
                <a:gd name="connsiteY0" fmla="*/ 1343 h 1123100"/>
                <a:gd name="connsiteX1" fmla="*/ 907260 w 1123101"/>
                <a:gd name="connsiteY1" fmla="*/ 119062 h 1123100"/>
                <a:gd name="connsiteX2" fmla="*/ 1004039 w 1123101"/>
                <a:gd name="connsiteY2" fmla="*/ 907259 h 1123100"/>
                <a:gd name="connsiteX3" fmla="*/ 925376 w 1123101"/>
                <a:gd name="connsiteY3" fmla="*/ 989413 h 1123100"/>
                <a:gd name="connsiteX4" fmla="*/ 215841 w 1123101"/>
                <a:gd name="connsiteY4" fmla="*/ 1004038 h 1123100"/>
                <a:gd name="connsiteX5" fmla="*/ 119063 w 1123101"/>
                <a:gd name="connsiteY5" fmla="*/ 215841 h 1123100"/>
                <a:gd name="connsiteX6" fmla="*/ 600819 w 1123101"/>
                <a:gd name="connsiteY6" fmla="*/ 1343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600819" y="1343"/>
                  </a:moveTo>
                  <a:cubicBezTo>
                    <a:pt x="708717" y="8807"/>
                    <a:pt x="815618" y="47463"/>
                    <a:pt x="907260" y="119062"/>
                  </a:cubicBezTo>
                  <a:cubicBezTo>
                    <a:pt x="1151640" y="309993"/>
                    <a:pt x="1194969" y="662880"/>
                    <a:pt x="1004039" y="907259"/>
                  </a:cubicBezTo>
                  <a:cubicBezTo>
                    <a:pt x="980173" y="937806"/>
                    <a:pt x="953775" y="965213"/>
                    <a:pt x="925376" y="989413"/>
                  </a:cubicBezTo>
                  <a:cubicBezTo>
                    <a:pt x="726582" y="1158810"/>
                    <a:pt x="429673" y="1171102"/>
                    <a:pt x="215841" y="1004038"/>
                  </a:cubicBezTo>
                  <a:cubicBezTo>
                    <a:pt x="-28538" y="813108"/>
                    <a:pt x="-71868" y="460220"/>
                    <a:pt x="119063" y="215841"/>
                  </a:cubicBezTo>
                  <a:cubicBezTo>
                    <a:pt x="238395" y="63104"/>
                    <a:pt x="420991" y="-11098"/>
                    <a:pt x="600819" y="134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3"/>
            </p:custDataLst>
          </p:nvPr>
        </p:nvGrpSpPr>
        <p:grpSpPr>
          <a:xfrm>
            <a:off x="6241458" y="3012711"/>
            <a:ext cx="2257277" cy="1491277"/>
            <a:chOff x="4702462" y="3006589"/>
            <a:chExt cx="2032942" cy="1343070"/>
          </a:xfrm>
        </p:grpSpPr>
        <p:sp>
          <p:nvSpPr>
            <p:cNvPr id="20" name="任意多边形 19"/>
            <p:cNvSpPr/>
            <p:nvPr>
              <p:custDataLst>
                <p:tags r:id="rId14"/>
              </p:custDataLst>
            </p:nvPr>
          </p:nvSpPr>
          <p:spPr>
            <a:xfrm rot="20280000">
              <a:off x="4702462" y="3053059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15"/>
              </p:custDataLst>
            </p:nvPr>
          </p:nvSpPr>
          <p:spPr>
            <a:xfrm>
              <a:off x="5500300" y="3006589"/>
              <a:ext cx="1123348" cy="1123349"/>
            </a:xfrm>
            <a:custGeom>
              <a:avLst/>
              <a:gdLst>
                <a:gd name="connsiteX0" fmla="*/ 570509 w 1123348"/>
                <a:gd name="connsiteY0" fmla="*/ 74 h 1123349"/>
                <a:gd name="connsiteX1" fmla="*/ 1082311 w 1123348"/>
                <a:gd name="connsiteY1" fmla="*/ 351324 h 1123349"/>
                <a:gd name="connsiteX2" fmla="*/ 1114128 w 1123348"/>
                <a:gd name="connsiteY2" fmla="*/ 460524 h 1123349"/>
                <a:gd name="connsiteX3" fmla="*/ 772026 w 1123348"/>
                <a:gd name="connsiteY3" fmla="*/ 1082312 h 1123349"/>
                <a:gd name="connsiteX4" fmla="*/ 41037 w 1123348"/>
                <a:gd name="connsiteY4" fmla="*/ 772026 h 1123349"/>
                <a:gd name="connsiteX5" fmla="*/ 351323 w 1123348"/>
                <a:gd name="connsiteY5" fmla="*/ 41038 h 1123349"/>
                <a:gd name="connsiteX6" fmla="*/ 570509 w 1123348"/>
                <a:gd name="connsiteY6" fmla="*/ 74 h 112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8" h="1123349">
                  <a:moveTo>
                    <a:pt x="570509" y="74"/>
                  </a:moveTo>
                  <a:cubicBezTo>
                    <a:pt x="789307" y="3612"/>
                    <a:pt x="995181" y="135668"/>
                    <a:pt x="1082311" y="351324"/>
                  </a:cubicBezTo>
                  <a:cubicBezTo>
                    <a:pt x="1096833" y="387266"/>
                    <a:pt x="1107369" y="423830"/>
                    <a:pt x="1114128" y="460524"/>
                  </a:cubicBezTo>
                  <a:cubicBezTo>
                    <a:pt x="1161432" y="717384"/>
                    <a:pt x="1023623" y="980660"/>
                    <a:pt x="772026" y="1082312"/>
                  </a:cubicBezTo>
                  <a:cubicBezTo>
                    <a:pt x="484485" y="1198486"/>
                    <a:pt x="157211" y="1059567"/>
                    <a:pt x="41037" y="772026"/>
                  </a:cubicBezTo>
                  <a:cubicBezTo>
                    <a:pt x="-75136" y="484485"/>
                    <a:pt x="63783" y="157211"/>
                    <a:pt x="351323" y="41038"/>
                  </a:cubicBezTo>
                  <a:cubicBezTo>
                    <a:pt x="423208" y="11994"/>
                    <a:pt x="497577" y="-1106"/>
                    <a:pt x="570509" y="74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16"/>
            </p:custDataLst>
          </p:nvPr>
        </p:nvGrpSpPr>
        <p:grpSpPr>
          <a:xfrm>
            <a:off x="5799130" y="1676400"/>
            <a:ext cx="1439679" cy="2257276"/>
            <a:chOff x="4304094" y="1803085"/>
            <a:chExt cx="1296600" cy="2032942"/>
          </a:xfrm>
        </p:grpSpPr>
        <p:sp>
          <p:nvSpPr>
            <p:cNvPr id="23" name="任意多边形 22"/>
            <p:cNvSpPr/>
            <p:nvPr>
              <p:custDataLst>
                <p:tags r:id="rId17"/>
              </p:custDataLst>
            </p:nvPr>
          </p:nvSpPr>
          <p:spPr>
            <a:xfrm rot="16680000">
              <a:off x="3935923" y="2171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24" name="任意多边形 23"/>
            <p:cNvSpPr/>
            <p:nvPr>
              <p:custDataLst>
                <p:tags r:id="rId18"/>
              </p:custDataLst>
            </p:nvPr>
          </p:nvSpPr>
          <p:spPr>
            <a:xfrm>
              <a:off x="4447056" y="1894331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7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5119566" y="2419350"/>
            <a:ext cx="1954067" cy="2622038"/>
            <a:chOff x="3785015" y="2285518"/>
            <a:chExt cx="2776652" cy="3725812"/>
          </a:xfrm>
        </p:grpSpPr>
        <p:sp>
          <p:nvSpPr>
            <p:cNvPr id="21" name="任意多边形 20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2241008" y="2419350"/>
            <a:ext cx="1954067" cy="2622038"/>
            <a:chOff x="3785015" y="2285518"/>
            <a:chExt cx="2776652" cy="3725812"/>
          </a:xfrm>
        </p:grpSpPr>
        <p:sp>
          <p:nvSpPr>
            <p:cNvPr id="12" name="任意多边形 11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5"/>
            </p:custDataLst>
          </p:nvPr>
        </p:nvGrpSpPr>
        <p:grpSpPr>
          <a:xfrm>
            <a:off x="7998125" y="2419350"/>
            <a:ext cx="1954067" cy="2622038"/>
            <a:chOff x="3785015" y="2285518"/>
            <a:chExt cx="2776652" cy="3725812"/>
          </a:xfrm>
        </p:grpSpPr>
        <p:sp>
          <p:nvSpPr>
            <p:cNvPr id="16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1594689" y="2724150"/>
            <a:ext cx="1670128" cy="2241038"/>
            <a:chOff x="3785015" y="2285518"/>
            <a:chExt cx="2776652" cy="3725812"/>
          </a:xfrm>
        </p:grpSpPr>
        <p:sp>
          <p:nvSpPr>
            <p:cNvPr id="16" name="任意多边形 15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5257957" y="2724150"/>
            <a:ext cx="1670128" cy="2241038"/>
            <a:chOff x="3785015" y="2285518"/>
            <a:chExt cx="2776652" cy="3725812"/>
          </a:xfrm>
        </p:grpSpPr>
        <p:sp>
          <p:nvSpPr>
            <p:cNvPr id="20" name="任意多边形 19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9"/>
            </p:custDataLst>
          </p:nvPr>
        </p:nvGrpSpPr>
        <p:grpSpPr>
          <a:xfrm>
            <a:off x="8928383" y="2724150"/>
            <a:ext cx="1670128" cy="2241038"/>
            <a:chOff x="3785015" y="2285518"/>
            <a:chExt cx="2776652" cy="3725812"/>
          </a:xfrm>
        </p:grpSpPr>
        <p:sp>
          <p:nvSpPr>
            <p:cNvPr id="24" name="任意多边形 23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39" name="文本框 38"/>
          <p:cNvSpPr txBox="1"/>
          <p:nvPr>
            <p:custDataLst>
              <p:tags r:id="rId13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1890901" y="1504950"/>
            <a:ext cx="1670128" cy="2241038"/>
            <a:chOff x="3785015" y="2285518"/>
            <a:chExt cx="2776652" cy="3725812"/>
          </a:xfrm>
        </p:grpSpPr>
        <p:sp>
          <p:nvSpPr>
            <p:cNvPr id="20" name="任意多边形 19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5"/>
            </p:custDataLst>
          </p:nvPr>
        </p:nvGrpSpPr>
        <p:grpSpPr>
          <a:xfrm>
            <a:off x="6384270" y="1504950"/>
            <a:ext cx="1670128" cy="2241038"/>
            <a:chOff x="3785015" y="2285518"/>
            <a:chExt cx="2776652" cy="3725812"/>
          </a:xfrm>
        </p:grpSpPr>
        <p:sp>
          <p:nvSpPr>
            <p:cNvPr id="24" name="任意多边形 23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9"/>
            </p:custDataLst>
          </p:nvPr>
        </p:nvGrpSpPr>
        <p:grpSpPr>
          <a:xfrm>
            <a:off x="4138801" y="4197862"/>
            <a:ext cx="1670128" cy="2241038"/>
            <a:chOff x="3785015" y="2285518"/>
            <a:chExt cx="2776652" cy="3725812"/>
          </a:xfrm>
        </p:grpSpPr>
        <p:sp>
          <p:nvSpPr>
            <p:cNvPr id="28" name="任意多边形 27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13"/>
            </p:custDataLst>
          </p:nvPr>
        </p:nvGrpSpPr>
        <p:grpSpPr>
          <a:xfrm>
            <a:off x="8632170" y="4197862"/>
            <a:ext cx="1670128" cy="2241038"/>
            <a:chOff x="3785015" y="2285518"/>
            <a:chExt cx="2776652" cy="3725812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D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43" name="文本框 42"/>
          <p:cNvSpPr txBox="1"/>
          <p:nvPr>
            <p:custDataLst>
              <p:tags r:id="rId17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1594689" y="1504950"/>
            <a:ext cx="1670128" cy="2241038"/>
            <a:chOff x="3785015" y="2285518"/>
            <a:chExt cx="2776652" cy="3725812"/>
          </a:xfrm>
        </p:grpSpPr>
        <p:sp>
          <p:nvSpPr>
            <p:cNvPr id="24" name="任意多边形 23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5"/>
            </p:custDataLst>
          </p:nvPr>
        </p:nvGrpSpPr>
        <p:grpSpPr>
          <a:xfrm>
            <a:off x="5257957" y="1504950"/>
            <a:ext cx="1670128" cy="2241038"/>
            <a:chOff x="3785015" y="2285518"/>
            <a:chExt cx="2776652" cy="3725812"/>
          </a:xfrm>
        </p:grpSpPr>
        <p:sp>
          <p:nvSpPr>
            <p:cNvPr id="28" name="任意多边形 27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8928383" y="1504950"/>
            <a:ext cx="1670128" cy="2241038"/>
            <a:chOff x="3785015" y="2285518"/>
            <a:chExt cx="2776652" cy="3725812"/>
          </a:xfrm>
        </p:grpSpPr>
        <p:sp>
          <p:nvSpPr>
            <p:cNvPr id="32" name="任意多边形 31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3"/>
            </p:custDataLst>
          </p:nvPr>
        </p:nvGrpSpPr>
        <p:grpSpPr>
          <a:xfrm>
            <a:off x="1594689" y="4197862"/>
            <a:ext cx="1670128" cy="2241038"/>
            <a:chOff x="3785015" y="2285518"/>
            <a:chExt cx="2776652" cy="3725812"/>
          </a:xfrm>
        </p:grpSpPr>
        <p:sp>
          <p:nvSpPr>
            <p:cNvPr id="40" name="任意多边形 39"/>
            <p:cNvSpPr/>
            <p:nvPr>
              <p:custDataLst>
                <p:tags r:id="rId1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D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1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1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59" name="组合 58"/>
          <p:cNvGrpSpPr/>
          <p:nvPr>
            <p:custDataLst>
              <p:tags r:id="rId17"/>
            </p:custDataLst>
          </p:nvPr>
        </p:nvGrpSpPr>
        <p:grpSpPr>
          <a:xfrm>
            <a:off x="5256140" y="4197862"/>
            <a:ext cx="1670128" cy="2241038"/>
            <a:chOff x="3785015" y="2285518"/>
            <a:chExt cx="2776652" cy="3725812"/>
          </a:xfrm>
        </p:grpSpPr>
        <p:sp>
          <p:nvSpPr>
            <p:cNvPr id="60" name="任意多边形 59"/>
            <p:cNvSpPr/>
            <p:nvPr>
              <p:custDataLst>
                <p:tags r:id="rId18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E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61" name="任意多边形 60"/>
            <p:cNvSpPr/>
            <p:nvPr>
              <p:custDataLst>
                <p:tags r:id="rId19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>
              <p:custDataLst>
                <p:tags r:id="rId20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>
                  <a:solidFill>
                    <a:srgbClr val="FEFFFF"/>
                  </a:solidFill>
                </a:rPr>
                <a:t>LOREM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sp>
        <p:nvSpPr>
          <p:cNvPr id="63" name="文本框 62"/>
          <p:cNvSpPr txBox="1"/>
          <p:nvPr>
            <p:custDataLst>
              <p:tags r:id="rId2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594689" y="1504950"/>
            <a:ext cx="1670128" cy="2241038"/>
            <a:chOff x="3785015" y="2285518"/>
            <a:chExt cx="2776652" cy="3725812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5"/>
            </p:custDataLst>
          </p:nvPr>
        </p:nvGrpSpPr>
        <p:grpSpPr>
          <a:xfrm>
            <a:off x="5257957" y="1504950"/>
            <a:ext cx="1670128" cy="2241038"/>
            <a:chOff x="3785015" y="2285518"/>
            <a:chExt cx="2776652" cy="3725812"/>
          </a:xfrm>
        </p:grpSpPr>
        <p:sp>
          <p:nvSpPr>
            <p:cNvPr id="15" name="任意多边形 14"/>
            <p:cNvSpPr/>
            <p:nvPr>
              <p:custDataLst>
                <p:tags r:id="rId6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7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>
              <p:custDataLst>
                <p:tags r:id="rId8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8928383" y="1504950"/>
            <a:ext cx="1670128" cy="2241038"/>
            <a:chOff x="3785015" y="2285518"/>
            <a:chExt cx="2776652" cy="3725812"/>
          </a:xfrm>
        </p:grpSpPr>
        <p:sp>
          <p:nvSpPr>
            <p:cNvPr id="32" name="任意多边形 31"/>
            <p:cNvSpPr/>
            <p:nvPr>
              <p:custDataLst>
                <p:tags r:id="rId10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C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1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2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13"/>
            </p:custDataLst>
          </p:nvPr>
        </p:nvGrpSpPr>
        <p:grpSpPr>
          <a:xfrm>
            <a:off x="1594689" y="4197862"/>
            <a:ext cx="1670128" cy="2241038"/>
            <a:chOff x="3785015" y="2285518"/>
            <a:chExt cx="2776652" cy="3725812"/>
          </a:xfrm>
        </p:grpSpPr>
        <p:sp>
          <p:nvSpPr>
            <p:cNvPr id="36" name="任意多边形 35"/>
            <p:cNvSpPr/>
            <p:nvPr>
              <p:custDataLst>
                <p:tags r:id="rId1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D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1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1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7"/>
            </p:custDataLst>
          </p:nvPr>
        </p:nvGrpSpPr>
        <p:grpSpPr>
          <a:xfrm>
            <a:off x="8923895" y="4197862"/>
            <a:ext cx="1670128" cy="2241038"/>
            <a:chOff x="3785015" y="2285518"/>
            <a:chExt cx="2776652" cy="3725812"/>
          </a:xfrm>
        </p:grpSpPr>
        <p:sp>
          <p:nvSpPr>
            <p:cNvPr id="40" name="任意多边形 39"/>
            <p:cNvSpPr/>
            <p:nvPr>
              <p:custDataLst>
                <p:tags r:id="rId18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F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>
              <p:custDataLst>
                <p:tags r:id="rId19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>
              <p:custDataLst>
                <p:tags r:id="rId20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21"/>
            </p:custDataLst>
          </p:nvPr>
        </p:nvGrpSpPr>
        <p:grpSpPr>
          <a:xfrm>
            <a:off x="5256140" y="4197862"/>
            <a:ext cx="1670128" cy="2241038"/>
            <a:chOff x="3785015" y="2285518"/>
            <a:chExt cx="2776652" cy="3725812"/>
          </a:xfrm>
        </p:grpSpPr>
        <p:sp>
          <p:nvSpPr>
            <p:cNvPr id="44" name="任意多边形 43"/>
            <p:cNvSpPr/>
            <p:nvPr>
              <p:custDataLst>
                <p:tags r:id="rId22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E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45" name="任意多边形 44"/>
            <p:cNvSpPr/>
            <p:nvPr>
              <p:custDataLst>
                <p:tags r:id="rId23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>
              <p:custDataLst>
                <p:tags r:id="rId24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>
                  <a:solidFill>
                    <a:srgbClr val="FEFFFF"/>
                  </a:solidFill>
                </a:rPr>
                <a:t>LOREM</a:t>
              </a:r>
              <a:endParaRPr lang="zh-CN" altLang="en-US" sz="2000" dirty="0">
                <a:solidFill>
                  <a:srgbClr val="FEFFFF"/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dirty="0">
              <a:latin typeface="+mj-lt"/>
              <a:ea typeface="+mj-ea"/>
              <a:cs typeface="+mj-cs"/>
            </a:endParaRPr>
          </a:p>
        </p:txBody>
      </p:sp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1477441" y="2158297"/>
            <a:ext cx="4058667" cy="708538"/>
            <a:chOff x="1328988" y="1953879"/>
            <a:chExt cx="4195513" cy="732428"/>
          </a:xfrm>
        </p:grpSpPr>
        <p:sp>
          <p:nvSpPr>
            <p:cNvPr id="173" name="椭圆 172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5" name="文本框 174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项目介绍</a:t>
              </a:r>
              <a:endParaRPr lang="en-US" altLang="en-US" sz="2000" dirty="0"/>
            </a:p>
          </p:txBody>
        </p:sp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655889" y="2152650"/>
            <a:ext cx="4058667" cy="708538"/>
            <a:chOff x="1328988" y="3452774"/>
            <a:chExt cx="4195513" cy="732428"/>
          </a:xfrm>
        </p:grpSpPr>
        <p:sp>
          <p:nvSpPr>
            <p:cNvPr id="179" name="椭圆 178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0" name="文本框 179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项目展示</a:t>
              </a:r>
              <a:endParaRPr lang="en-US" altLang="en-US" sz="2000" dirty="0"/>
            </a:p>
          </p:txBody>
        </p:sp>
        <p:cxnSp>
          <p:nvCxnSpPr>
            <p:cNvPr id="178" name="直接连接符 177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1477441" y="3732974"/>
            <a:ext cx="4058667" cy="708538"/>
            <a:chOff x="1328988" y="4951670"/>
            <a:chExt cx="4195513" cy="732428"/>
          </a:xfrm>
        </p:grpSpPr>
        <p:sp>
          <p:nvSpPr>
            <p:cNvPr id="183" name="椭圆 182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4" name="文本框 183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前端模块</a:t>
              </a:r>
              <a:endParaRPr lang="en-US" altLang="en-US" sz="2000" dirty="0"/>
            </a:p>
          </p:txBody>
        </p:sp>
        <p:cxnSp>
          <p:nvCxnSpPr>
            <p:cNvPr id="182" name="直接连接符 181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>
            <p:custDataLst>
              <p:tags r:id="rId14"/>
            </p:custDataLst>
          </p:nvPr>
        </p:nvGrpSpPr>
        <p:grpSpPr>
          <a:xfrm>
            <a:off x="6655889" y="3733882"/>
            <a:ext cx="4058667" cy="708538"/>
            <a:chOff x="1328988" y="6450567"/>
            <a:chExt cx="4195513" cy="732428"/>
          </a:xfrm>
        </p:grpSpPr>
        <p:sp>
          <p:nvSpPr>
            <p:cNvPr id="187" name="椭圆 186"/>
            <p:cNvSpPr/>
            <p:nvPr>
              <p:custDataLst>
                <p:tags r:id="rId15"/>
              </p:custDataLst>
            </p:nvPr>
          </p:nvSpPr>
          <p:spPr>
            <a:xfrm>
              <a:off x="1328988" y="6500106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8" name="文本框 187"/>
            <p:cNvSpPr txBox="1"/>
            <p:nvPr>
              <p:custDataLst>
                <p:tags r:id="rId16"/>
              </p:custDataLst>
            </p:nvPr>
          </p:nvSpPr>
          <p:spPr>
            <a:xfrm>
              <a:off x="2068095" y="6450567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基于用户推荐算法</a:t>
              </a:r>
              <a:endParaRPr lang="en-US" altLang="en-US" sz="2000" dirty="0"/>
            </a:p>
          </p:txBody>
        </p:sp>
        <p:cxnSp>
          <p:nvCxnSpPr>
            <p:cNvPr id="186" name="直接连接符 185"/>
            <p:cNvCxnSpPr/>
            <p:nvPr>
              <p:custDataLst>
                <p:tags r:id="rId17"/>
              </p:custDataLst>
            </p:nvPr>
          </p:nvCxnSpPr>
          <p:spPr>
            <a:xfrm>
              <a:off x="1328989" y="7177158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>
            <p:custDataLst>
              <p:tags r:id="rId18"/>
            </p:custDataLst>
          </p:nvPr>
        </p:nvGrpSpPr>
        <p:grpSpPr>
          <a:xfrm>
            <a:off x="1477441" y="5252514"/>
            <a:ext cx="4058667" cy="708538"/>
            <a:chOff x="1328988" y="7949464"/>
            <a:chExt cx="4195513" cy="732428"/>
          </a:xfrm>
        </p:grpSpPr>
        <p:sp>
          <p:nvSpPr>
            <p:cNvPr id="191" name="椭圆 190"/>
            <p:cNvSpPr/>
            <p:nvPr>
              <p:custDataLst>
                <p:tags r:id="rId19"/>
              </p:custDataLst>
            </p:nvPr>
          </p:nvSpPr>
          <p:spPr>
            <a:xfrm>
              <a:off x="1328988" y="799900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2" name="文本框 191"/>
            <p:cNvSpPr txBox="1"/>
            <p:nvPr>
              <p:custDataLst>
                <p:tags r:id="rId20"/>
              </p:custDataLst>
            </p:nvPr>
          </p:nvSpPr>
          <p:spPr>
            <a:xfrm>
              <a:off x="2068095" y="794946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基于产品推荐算法</a:t>
              </a:r>
              <a:endParaRPr lang="en-US" altLang="en-US" sz="2000" dirty="0"/>
            </a:p>
          </p:txBody>
        </p:sp>
        <p:cxnSp>
          <p:nvCxnSpPr>
            <p:cNvPr id="190" name="直接连接符 189"/>
            <p:cNvCxnSpPr/>
            <p:nvPr>
              <p:custDataLst>
                <p:tags r:id="rId21"/>
              </p:custDataLst>
            </p:nvPr>
          </p:nvCxnSpPr>
          <p:spPr>
            <a:xfrm>
              <a:off x="1328989" y="867605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>
            <p:custDataLst>
              <p:tags r:id="rId22"/>
            </p:custDataLst>
          </p:nvPr>
        </p:nvGrpSpPr>
        <p:grpSpPr>
          <a:xfrm>
            <a:off x="6655889" y="5252514"/>
            <a:ext cx="4058667" cy="708538"/>
            <a:chOff x="1328988" y="9448361"/>
            <a:chExt cx="4195513" cy="732428"/>
          </a:xfrm>
        </p:grpSpPr>
        <p:cxnSp>
          <p:nvCxnSpPr>
            <p:cNvPr id="194" name="直接连接符 193"/>
            <p:cNvCxnSpPr/>
            <p:nvPr>
              <p:custDataLst>
                <p:tags r:id="rId23"/>
              </p:custDataLst>
            </p:nvPr>
          </p:nvCxnSpPr>
          <p:spPr>
            <a:xfrm>
              <a:off x="1328989" y="10174952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/>
            <p:cNvSpPr/>
            <p:nvPr>
              <p:custDataLst>
                <p:tags r:id="rId24"/>
              </p:custDataLst>
            </p:nvPr>
          </p:nvSpPr>
          <p:spPr>
            <a:xfrm>
              <a:off x="1328988" y="9497900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6" name="文本框 195"/>
            <p:cNvSpPr txBox="1"/>
            <p:nvPr>
              <p:custDataLst>
                <p:tags r:id="rId25"/>
              </p:custDataLst>
            </p:nvPr>
          </p:nvSpPr>
          <p:spPr>
            <a:xfrm>
              <a:off x="2068095" y="9448361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en-US" sz="2000" dirty="0"/>
                <a:t>结语</a:t>
              </a:r>
              <a:endParaRPr lang="en-US" altLang="en-US" sz="2000" dirty="0"/>
            </a:p>
          </p:txBody>
        </p:sp>
      </p:grp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492982" y="2347194"/>
            <a:ext cx="2897428" cy="3914236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 flipH="1">
            <a:off x="3241606" y="2640402"/>
            <a:ext cx="166688" cy="166687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 flipH="1">
            <a:off x="2922518" y="2347194"/>
            <a:ext cx="447676" cy="44767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 flipH="1">
            <a:off x="3494020" y="2515009"/>
            <a:ext cx="447676" cy="447673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 flipH="1">
            <a:off x="3627370" y="2359509"/>
            <a:ext cx="300035" cy="30003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51" y="1555517"/>
            <a:ext cx="5176449" cy="3553198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1374505" y="2793767"/>
            <a:ext cx="3096025" cy="3382569"/>
          </a:xfrm>
          <a:prstGeom prst="rect">
            <a:avLst/>
          </a:prstGeom>
          <a:noFill/>
          <a:ln w="219075">
            <a:solidFill>
              <a:srgbClr val="FFEEC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Lorem ipsum dolor sit amet, consectetur adipisicing elit.Lorem ipsum dolor sit amet, conse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>
            <p:custDataLst>
              <p:tags r:id="rId1"/>
            </p:custDataLst>
          </p:nvPr>
        </p:nvSpPr>
        <p:spPr>
          <a:xfrm>
            <a:off x="7242246" y="680323"/>
            <a:ext cx="114858" cy="11485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直角三角形 9"/>
          <p:cNvSpPr/>
          <p:nvPr>
            <p:custDataLst>
              <p:tags r:id="rId2"/>
            </p:custDataLst>
          </p:nvPr>
        </p:nvSpPr>
        <p:spPr>
          <a:xfrm flipH="1">
            <a:off x="4219690" y="680323"/>
            <a:ext cx="114858" cy="11485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20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985680"/>
            <a:ext cx="12191999" cy="2881469"/>
          </a:xfrm>
          <a:prstGeom prst="rect">
            <a:avLst/>
          </a:prstGeom>
          <a:solidFill>
            <a:srgbClr val="FEFFFF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267495" y="870822"/>
            <a:ext cx="7076405" cy="1015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 rot="20583536">
            <a:off x="5889201" y="3431988"/>
            <a:ext cx="2706087" cy="2706087"/>
          </a:xfrm>
          <a:prstGeom prst="rect">
            <a:avLst/>
          </a:prstGeom>
          <a:blipFill>
            <a:blip r:embed="rId6"/>
            <a:srcRect/>
            <a:stretch>
              <a:fillRect t="-30082" b="-30082"/>
            </a:stretch>
          </a:blip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 rot="1432481">
            <a:off x="9029322" y="4350798"/>
            <a:ext cx="1846589" cy="1846589"/>
          </a:xfrm>
          <a:prstGeom prst="rect">
            <a:avLst/>
          </a:prstGeom>
          <a:blipFill>
            <a:blip r:embed="rId8"/>
            <a:srcRect/>
            <a:stretch>
              <a:fillRect l="35" t="-14105" r="-35" b="-46059"/>
            </a:stretch>
          </a:blipFill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1267495" y="1932825"/>
            <a:ext cx="7076405" cy="164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Lorem ipsum dolor sit amet, consectetur adipisicing elit.Lorem ipsum dolor sit amet, conse</a:t>
            </a:r>
            <a:endParaRPr lang="en-US" altLang="zh-CN" dirty="0">
              <a:solidFill>
                <a:schemeClr val="accent1"/>
              </a:solidFill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谢谢观看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a-DK" altLang="zh-CN" smtClean="0"/>
              <a:t>LOREM IPSUM DOLOR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Lorem</a:t>
            </a:r>
            <a:r>
              <a:rPr lang="en-US" altLang="zh-CN" dirty="0"/>
              <a:t> </a:t>
            </a:r>
            <a:r>
              <a:rPr lang="en-US" altLang="zh-CN" dirty="0" err="1"/>
              <a:t>ipsum</a:t>
            </a:r>
            <a:r>
              <a:rPr lang="en-US" altLang="zh-CN" dirty="0"/>
              <a:t>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adipisicing</a:t>
            </a:r>
            <a:r>
              <a:rPr lang="en-US" altLang="zh-CN" dirty="0"/>
              <a:t> </a:t>
            </a:r>
            <a:r>
              <a:rPr lang="en-US" altLang="zh-CN" dirty="0" err="1"/>
              <a:t>elit.Lorem</a:t>
            </a:r>
            <a:r>
              <a:rPr lang="en-US" altLang="zh-CN" dirty="0"/>
              <a:t> </a:t>
            </a:r>
            <a:r>
              <a:rPr lang="en-US" altLang="zh-CN" dirty="0" err="1"/>
              <a:t>ipsum</a:t>
            </a:r>
            <a:r>
              <a:rPr lang="en-US" altLang="zh-CN" dirty="0"/>
              <a:t>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adipisicing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a-DK" altLang="zh-CN" dirty="0" smtClean="0"/>
              <a:t>LOREM IPSUM DOLOR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Lorem ipsum dolor sit amet, consectetur adipisicing elit.Lorem ipsum dolor sit amet, consectetur adipisicing elit.Lorem 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/>
              <a:t>Lorem ipsum dolor sit amet, consectetur adipisicing elit, sed do eiusmod tempor incididunt ut labore et dolore magna ali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24869" b="20538"/>
          <a:stretch>
            <a:fillRect/>
          </a:stretch>
        </p:blipFill>
        <p:spPr>
          <a:xfrm>
            <a:off x="5184000" y="457200"/>
            <a:ext cx="6170400" cy="54036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en-US" altLang="zh-CN" dirty="0" err="1" smtClean="0"/>
              <a:t>Lorem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ipsum</a:t>
            </a:r>
            <a:r>
              <a:rPr lang="en-US" altLang="zh-CN" dirty="0" smtClean="0"/>
              <a:t>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do </a:t>
            </a:r>
            <a:r>
              <a:rPr lang="en-US" altLang="zh-CN" dirty="0" err="1" smtClean="0"/>
              <a:t>eiusmod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tempor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incididunt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labore</a:t>
            </a:r>
            <a:r>
              <a:rPr lang="en-US" altLang="zh-CN" dirty="0" smtClean="0"/>
              <a:t> et </a:t>
            </a:r>
            <a:r>
              <a:rPr lang="en-US" altLang="zh-CN" dirty="0" err="1" smtClean="0"/>
              <a:t>dolore</a:t>
            </a:r>
            <a:r>
              <a:rPr lang="en-US" altLang="zh-CN" dirty="0" smtClean="0"/>
              <a:t> magna </a:t>
            </a:r>
            <a:r>
              <a:rPr lang="en-US" altLang="zh-CN" dirty="0" err="1" smtClean="0"/>
              <a:t>aliqua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enim</a:t>
            </a:r>
            <a:r>
              <a:rPr lang="en-US" altLang="zh-CN" dirty="0" smtClean="0"/>
              <a:t> ad minim </a:t>
            </a:r>
            <a:r>
              <a:rPr lang="en-US" altLang="zh-CN" dirty="0" err="1" smtClean="0"/>
              <a:t>veniam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nostrud</a:t>
            </a:r>
            <a:r>
              <a:rPr lang="en-US" altLang="zh-CN" dirty="0" smtClean="0"/>
              <a:t> exercitation </a:t>
            </a:r>
            <a:r>
              <a:rPr lang="en-US" altLang="zh-CN" dirty="0" err="1" smtClean="0"/>
              <a:t>ullamco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laboris</a:t>
            </a:r>
            <a:r>
              <a:rPr lang="en-US" altLang="zh-CN" dirty="0" smtClean="0"/>
              <a:t> nisi </a:t>
            </a:r>
            <a:r>
              <a:rPr lang="en-US" altLang="zh-CN" dirty="0" err="1" smtClean="0"/>
              <a:t>ut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aliquip</a:t>
            </a:r>
            <a:r>
              <a:rPr lang="en-US" altLang="zh-CN" dirty="0" smtClean="0"/>
              <a:t> ex </a:t>
            </a:r>
            <a:r>
              <a:rPr lang="en-US" altLang="zh-CN" dirty="0" err="1" smtClean="0"/>
              <a:t>ea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commodo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consequat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9" b="28542"/>
          <a:stretch>
            <a:fillRect/>
          </a:stretch>
        </p:blipFill>
        <p:spPr>
          <a:xfrm>
            <a:off x="1554600" y="1281225"/>
            <a:ext cx="9082800" cy="45432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554600" y="16079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LOREM IPSUM DOLOR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554600" y="6005252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dirty="0" smtClean="0"/>
              <a:t>Lorem ipsum dolor sit </a:t>
            </a:r>
            <a:r>
              <a:rPr lang="en-US" altLang="zh-CN" dirty="0" err="1" smtClean="0"/>
              <a:t>amet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consectetur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adipisicing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elit</a:t>
            </a:r>
            <a:r>
              <a:rPr lang="en-US" altLang="zh-CN" dirty="0" smtClean="0"/>
              <a:t>.</a:t>
            </a:r>
            <a:endParaRPr lang="zh-CN" altLang="en-US" sz="1800" dirty="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LOREM IPSUM DOLOR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3721100"/>
            <a:ext cx="10515600" cy="779463"/>
          </a:xfrm>
        </p:spPr>
        <p:txBody>
          <a:bodyPr/>
          <a:lstStyle/>
          <a:p>
            <a:r>
              <a:rPr lang="da-DK" altLang="zh-CN" dirty="0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>
            <p:custDataLst>
              <p:tags r:id="rId1"/>
            </p:custDataLst>
          </p:nvPr>
        </p:nvGrpSpPr>
        <p:grpSpPr>
          <a:xfrm flipH="1">
            <a:off x="5211483" y="2524313"/>
            <a:ext cx="1770233" cy="2775553"/>
            <a:chOff x="4610154" y="2033317"/>
            <a:chExt cx="1296600" cy="2032942"/>
          </a:xfrm>
        </p:grpSpPr>
        <p:sp>
          <p:nvSpPr>
            <p:cNvPr id="54" name="任意多边形 53"/>
            <p:cNvSpPr/>
            <p:nvPr>
              <p:custDataLst>
                <p:tags r:id="rId2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3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/>
              <a:t>LOREM IPSUM DOLOR</a:t>
            </a:r>
            <a:endParaRPr lang="zh-CN" altLang="en-US" sz="36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>
            <p:custDataLst>
              <p:tags r:id="rId1"/>
            </p:custDataLst>
          </p:nvPr>
        </p:nvGrpSpPr>
        <p:grpSpPr>
          <a:xfrm>
            <a:off x="6244146" y="2434343"/>
            <a:ext cx="1696049" cy="2659238"/>
            <a:chOff x="4610154" y="2033317"/>
            <a:chExt cx="1296600" cy="2032942"/>
          </a:xfrm>
        </p:grpSpPr>
        <p:sp>
          <p:nvSpPr>
            <p:cNvPr id="51" name="任意多边形 50"/>
            <p:cNvSpPr/>
            <p:nvPr>
              <p:custDataLst>
                <p:tags r:id="rId2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rgbClr val="3F3F40"/>
                </a:solidFill>
              </a:endParaRPr>
            </a:p>
          </p:txBody>
        </p:sp>
        <p:sp>
          <p:nvSpPr>
            <p:cNvPr id="52" name="任意多边形 51"/>
            <p:cNvSpPr/>
            <p:nvPr>
              <p:custDataLst>
                <p:tags r:id="rId3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53" name="组合 52"/>
          <p:cNvGrpSpPr/>
          <p:nvPr>
            <p:custDataLst>
              <p:tags r:id="rId4"/>
            </p:custDataLst>
          </p:nvPr>
        </p:nvGrpSpPr>
        <p:grpSpPr>
          <a:xfrm flipH="1">
            <a:off x="4253005" y="2434343"/>
            <a:ext cx="1696049" cy="2659238"/>
            <a:chOff x="4610154" y="2033317"/>
            <a:chExt cx="1296600" cy="2032942"/>
          </a:xfrm>
        </p:grpSpPr>
        <p:sp>
          <p:nvSpPr>
            <p:cNvPr id="54" name="任意多边形 53"/>
            <p:cNvSpPr/>
            <p:nvPr>
              <p:custDataLst>
                <p:tags r:id="rId5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rgbClr val="3F3F40"/>
                </a:solidFill>
              </a:endParaRPr>
            </a:p>
          </p:txBody>
        </p:sp>
        <p:sp>
          <p:nvSpPr>
            <p:cNvPr id="55" name="任意多边形 54"/>
            <p:cNvSpPr/>
            <p:nvPr>
              <p:custDataLst>
                <p:tags r:id="rId6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1*l_i*1_1"/>
  <p:tag name="KSO_WM_UNIT_CLEAR" val="1"/>
  <p:tag name="KSO_WM_UNIT_LAYERLEVEL" val="1_1"/>
  <p:tag name="KSO_WM_DIAGRAM_GROUP_CODE" val="l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20"/>
  <p:tag name="KSO_WM_TEMPLATE_CATEGORY" val="custom"/>
  <p:tag name="KSO_WM_TEMPLATE_INDEX" val="160557"/>
  <p:tag name="KSO_WM_UNIT_INDEX" val="20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7*l_i*1_5"/>
  <p:tag name="KSO_WM_UNIT_CLEAR" val="1"/>
  <p:tag name="KSO_WM_UNIT_LAYERLEVEL" val="1_1"/>
  <p:tag name="KSO_WM_DIAGRAM_GROUP_CODE" val="l1-2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291*127"/>
  <p:tag name="KSO_WM_SLIDE_SIZE" val="375*364"/>
  <p:tag name="KSO_WM_DIAGRAM_GROUP_CODE" val="l1-2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0"/>
  <p:tag name="KSO_WM_TEMPLATE_CATEGORY" val="custom"/>
  <p:tag name="KSO_WM_TEMPLATE_INDEX" val="160557"/>
  <p:tag name="KSO_WM_UNIT_INDEX" val="0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8*l_i*1_1"/>
  <p:tag name="KSO_WM_UNIT_CLEAR" val="1"/>
  <p:tag name="KSO_WM_UNIT_LAYERLEVEL" val="1_1"/>
  <p:tag name="KSO_WM_DIAGRAM_GROUP_CODE" val="l1-2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8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5"/>
  <p:tag name="KSO_WM_TEMPLATE_CATEGORY" val="custom"/>
  <p:tag name="KSO_WM_TEMPLATE_INDEX" val="160557"/>
  <p:tag name="KSO_WM_UNIT_INDEX" val="5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8"/>
  <p:tag name="KSO_WM_TEMPLATE_CATEGORY" val="custom"/>
  <p:tag name="KSO_WM_TEMPLATE_INDEX" val="160557"/>
  <p:tag name="KSO_WM_UNIT_INDEX" val="8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8*l_i*1_2"/>
  <p:tag name="KSO_WM_UNIT_CLEAR" val="1"/>
  <p:tag name="KSO_WM_UNIT_LAYERLEVEL" val="1_1"/>
  <p:tag name="KSO_WM_DIAGRAM_GROUP_CODE" val="l1-2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8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10"/>
  <p:tag name="KSO_WM_TEMPLATE_CATEGORY" val="custom"/>
  <p:tag name="KSO_WM_TEMPLATE_INDEX" val="160557"/>
  <p:tag name="KSO_WM_UNIT_INDEX" val="10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8*l_i*1_3"/>
  <p:tag name="KSO_WM_UNIT_CLEAR" val="1"/>
  <p:tag name="KSO_WM_UNIT_LAYERLEVEL" val="1_1"/>
  <p:tag name="KSO_WM_DIAGRAM_GROUP_CODE" val="l1-2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8*l_h_f*1_6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15"/>
  <p:tag name="KSO_WM_TEMPLATE_CATEGORY" val="custom"/>
  <p:tag name="KSO_WM_TEMPLATE_INDEX" val="160557"/>
  <p:tag name="KSO_WM_UNIT_INDEX" val="15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8*l_i*1_4"/>
  <p:tag name="KSO_WM_UNIT_CLEAR" val="1"/>
  <p:tag name="KSO_WM_UNIT_LAYERLEVEL" val="1_1"/>
  <p:tag name="KSO_WM_DIAGRAM_GROUP_CODE" val="l1-2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8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20"/>
  <p:tag name="KSO_WM_TEMPLATE_CATEGORY" val="custom"/>
  <p:tag name="KSO_WM_TEMPLATE_INDEX" val="160557"/>
  <p:tag name="KSO_WM_UNIT_INDEX" val="2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8*l_i*1_5"/>
  <p:tag name="KSO_WM_UNIT_CLEAR" val="1"/>
  <p:tag name="KSO_WM_UNIT_LAYERLEVEL" val="1_1"/>
  <p:tag name="KSO_WM_DIAGRAM_GROUP_CODE" val="l1-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1*l_i*1_4"/>
  <p:tag name="KSO_WM_UNIT_CLEAR" val="1"/>
  <p:tag name="KSO_WM_UNIT_LAYERLEVEL" val="1_1"/>
  <p:tag name="KSO_WM_DIAGRAM_GROUP_CODE" val="l1-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8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8*i*25"/>
  <p:tag name="KSO_WM_TEMPLATE_CATEGORY" val="custom"/>
  <p:tag name="KSO_WM_TEMPLATE_INDEX" val="160557"/>
  <p:tag name="KSO_WM_UNIT_INDEX" val="25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8*l_i*1_6"/>
  <p:tag name="KSO_WM_UNIT_CLEAR" val="1"/>
  <p:tag name="KSO_WM_UNIT_LAYERLEVEL" val="1_1"/>
  <p:tag name="KSO_WM_DIAGRAM_GROUP_CODE" val="l1-2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8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91*140"/>
  <p:tag name="KSO_WM_SLIDE_SIZE" val="378*355"/>
  <p:tag name="KSO_WM_DIAGRAM_GROUP_CODE" val="l1-2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9*i*0"/>
  <p:tag name="KSO_WM_TEMPLATE_CATEGORY" val="custom"/>
  <p:tag name="KSO_WM_TEMPLATE_INDEX" val="160557"/>
  <p:tag name="KSO_WM_UNIT_INDEX" val="0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9*l_i*1_1"/>
  <p:tag name="KSO_WM_UNIT_CLEAR" val="1"/>
  <p:tag name="KSO_WM_UNIT_LAYERLEVEL" val="1_1"/>
  <p:tag name="KSO_WM_DIAGRAM_GROUP_CODE" val="l1-3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9*l_i*1_2"/>
  <p:tag name="KSO_WM_UNIT_CLEAR" val="1"/>
  <p:tag name="KSO_WM_UNIT_LAYERLEVEL" val="1_1"/>
  <p:tag name="KSO_WM_DIAGRAM_GROUP_CODE" val="l1-3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9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1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1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3*190"/>
  <p:tag name="KSO_WM_SLIDE_SIZE" val="154*207"/>
  <p:tag name="KSO_WM_DIAGRAM_GROUP_CODE" val="l1-3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0*i*0"/>
  <p:tag name="KSO_WM_TEMPLATE_CATEGORY" val="custom"/>
  <p:tag name="KSO_WM_TEMPLATE_INDEX" val="160557"/>
  <p:tag name="KSO_WM_UNIT_INDEX" val="0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0*l_i*1_1"/>
  <p:tag name="KSO_WM_UNIT_CLEAR" val="1"/>
  <p:tag name="KSO_WM_UNIT_LAYERLEVEL" val="1_1"/>
  <p:tag name="KSO_WM_DIAGRAM_GROUP_CODE" val="l1-3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0*l_i*1_2"/>
  <p:tag name="KSO_WM_UNIT_CLEAR" val="1"/>
  <p:tag name="KSO_WM_UNIT_LAYERLEVEL" val="1_1"/>
  <p:tag name="KSO_WM_DIAGRAM_GROUP_CODE" val="l1-3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0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0*i*7"/>
  <p:tag name="KSO_WM_TEMPLATE_CATEGORY" val="custom"/>
  <p:tag name="KSO_WM_TEMPLATE_INDEX" val="160557"/>
  <p:tag name="KSO_WM_UNIT_INDEX" val="7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0*l_i*1_3"/>
  <p:tag name="KSO_WM_UNIT_CLEAR" val="1"/>
  <p:tag name="KSO_WM_UNIT_LAYERLEVEL" val="1_1"/>
  <p:tag name="KSO_WM_DIAGRAM_GROUP_CODE" val="l1-3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0*l_i*1_4"/>
  <p:tag name="KSO_WM_UNIT_CLEAR" val="1"/>
  <p:tag name="KSO_WM_UNIT_LAYERLEVEL" val="1_1"/>
  <p:tag name="KSO_WM_DIAGRAM_GROUP_CODE" val="l1-3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0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1*l_i*1_3"/>
  <p:tag name="KSO_WM_UNIT_CLEAR" val="1"/>
  <p:tag name="KSO_WM_UNIT_LAYERLEVEL" val="1_1"/>
  <p:tag name="KSO_WM_DIAGRAM_GROUP_CODE" val="l1-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0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1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6*190"/>
  <p:tag name="KSO_WM_SLIDE_SIZE" val="608*207"/>
  <p:tag name="KSO_WM_DIAGRAM_GROUP_CODE" val="l1-3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0"/>
  <p:tag name="KSO_WM_TEMPLATE_CATEGORY" val="custom"/>
  <p:tag name="KSO_WM_TEMPLATE_INDEX" val="160557"/>
  <p:tag name="KSO_WM_UNIT_INDEX" val="0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1*l_i*1_1"/>
  <p:tag name="KSO_WM_UNIT_CLEAR" val="1"/>
  <p:tag name="KSO_WM_UNIT_LAYERLEVEL" val="1_1"/>
  <p:tag name="KSO_WM_DIAGRAM_GROUP_CODE" val="l1-3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1*l_i*1_2"/>
  <p:tag name="KSO_WM_UNIT_CLEAR" val="1"/>
  <p:tag name="KSO_WM_UNIT_LAYERLEVEL" val="1_1"/>
  <p:tag name="KSO_WM_DIAGRAM_GROUP_CODE" val="l1-3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1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7"/>
  <p:tag name="KSO_WM_TEMPLATE_CATEGORY" val="custom"/>
  <p:tag name="KSO_WM_TEMPLATE_INDEX" val="160557"/>
  <p:tag name="KSO_WM_UNIT_INDEX" val="7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1*l_i*1_3"/>
  <p:tag name="KSO_WM_UNIT_CLEAR" val="1"/>
  <p:tag name="KSO_WM_UNIT_LAYERLEVEL" val="1_1"/>
  <p:tag name="KSO_WM_DIAGRAM_GROUP_CODE" val="l1-3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1*l_i*1_4"/>
  <p:tag name="KSO_WM_UNIT_CLEAR" val="1"/>
  <p:tag name="KSO_WM_UNIT_LAYERLEVEL" val="1_1"/>
  <p:tag name="KSO_WM_DIAGRAM_GROUP_CODE" val="l1-3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1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5"/>
  <p:tag name="KSO_WM_TEMPLATE_CATEGORY" val="custom"/>
  <p:tag name="KSO_WM_TEMPLATE_INDEX" val="160557"/>
  <p:tag name="KSO_WM_UNIT_INDEX" val="15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1*i*14"/>
  <p:tag name="KSO_WM_TEMPLATE_CATEGORY" val="custom"/>
  <p:tag name="KSO_WM_TEMPLATE_INDEX" val="160557"/>
  <p:tag name="KSO_WM_UNIT_INDEX" val="14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1*l_i*1_5"/>
  <p:tag name="KSO_WM_UNIT_CLEAR" val="1"/>
  <p:tag name="KSO_WM_UNIT_LAYERLEVEL" val="1_1"/>
  <p:tag name="KSO_WM_DIAGRAM_GROUP_CODE" val="l1-3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1*l_i*1_6"/>
  <p:tag name="KSO_WM_UNIT_CLEAR" val="1"/>
  <p:tag name="KSO_WM_UNIT_LAYERLEVEL" val="1_1"/>
  <p:tag name="KSO_WM_DIAGRAM_GROUP_CODE" val="l1-3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1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1"/>
  <p:tag name="KSO_WM_SLIDE_INDEX" val="21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26*214"/>
  <p:tag name="KSO_WM_SLIDE_SIZE" val="709*177"/>
  <p:tag name="KSO_WM_DIAGRAM_GROUP_CODE" val="l1-3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0"/>
  <p:tag name="KSO_WM_TEMPLATE_CATEGORY" val="custom"/>
  <p:tag name="KSO_WM_TEMPLATE_INDEX" val="160557"/>
  <p:tag name="KSO_WM_UNIT_INDEX" val="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2*l_i*1_1"/>
  <p:tag name="KSO_WM_UNIT_CLEAR" val="1"/>
  <p:tag name="KSO_WM_UNIT_LAYERLEVEL" val="1_1"/>
  <p:tag name="KSO_WM_DIAGRAM_GROUP_CODE" val="l1-3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2*l_i*1_2"/>
  <p:tag name="KSO_WM_UNIT_CLEAR" val="1"/>
  <p:tag name="KSO_WM_UNIT_LAYERLEVEL" val="1_1"/>
  <p:tag name="KSO_WM_DIAGRAM_GROUP_CODE" val="l1-3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2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1*l_i*1_6"/>
  <p:tag name="KSO_WM_UNIT_CLEAR" val="1"/>
  <p:tag name="KSO_WM_UNIT_LAYERLEVEL" val="1_1"/>
  <p:tag name="KSO_WM_DIAGRAM_GROUP_CODE" val="l1-1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7"/>
  <p:tag name="KSO_WM_TEMPLATE_CATEGORY" val="custom"/>
  <p:tag name="KSO_WM_TEMPLATE_INDEX" val="160557"/>
  <p:tag name="KSO_WM_UNIT_INDEX" val="7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2*l_i*1_3"/>
  <p:tag name="KSO_WM_UNIT_CLEAR" val="1"/>
  <p:tag name="KSO_WM_UNIT_LAYERLEVEL" val="1_1"/>
  <p:tag name="KSO_WM_DIAGRAM_GROUP_CODE" val="l1-3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2*l_i*1_4"/>
  <p:tag name="KSO_WM_UNIT_CLEAR" val="1"/>
  <p:tag name="KSO_WM_UNIT_LAYERLEVEL" val="1_1"/>
  <p:tag name="KSO_WM_DIAGRAM_GROUP_CODE" val="l1-3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2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14"/>
  <p:tag name="KSO_WM_TEMPLATE_CATEGORY" val="custom"/>
  <p:tag name="KSO_WM_TEMPLATE_INDEX" val="160557"/>
  <p:tag name="KSO_WM_UNIT_INDEX" val="14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2*l_i*1_5"/>
  <p:tag name="KSO_WM_UNIT_CLEAR" val="1"/>
  <p:tag name="KSO_WM_UNIT_LAYERLEVEL" val="1_1"/>
  <p:tag name="KSO_WM_DIAGRAM_GROUP_CODE" val="l1-3"/>
</p:tagLst>
</file>

<file path=ppt/tags/tag1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2*l_i*1_6"/>
  <p:tag name="KSO_WM_UNIT_CLEAR" val="1"/>
  <p:tag name="KSO_WM_UNIT_LAYERLEVEL" val="1_1"/>
  <p:tag name="KSO_WM_DIAGRAM_GROUP_CODE" val="l1-3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2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2*i*21"/>
  <p:tag name="KSO_WM_TEMPLATE_CATEGORY" val="custom"/>
  <p:tag name="KSO_WM_TEMPLATE_INDEX" val="160557"/>
  <p:tag name="KSO_WM_UNIT_INDEX" val="21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22*l_i*1_7"/>
  <p:tag name="KSO_WM_UNIT_CLEAR" val="1"/>
  <p:tag name="KSO_WM_UNIT_LAYERLEVEL" val="1_1"/>
  <p:tag name="KSO_WM_DIAGRAM_GROUP_CODE" val="l1-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1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22*l_i*1_8"/>
  <p:tag name="KSO_WM_UNIT_CLEAR" val="1"/>
  <p:tag name="KSO_WM_UNIT_LAYERLEVEL" val="1_1"/>
  <p:tag name="KSO_WM_DIAGRAM_GROUP_CODE" val="l1-3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22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3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2"/>
  <p:tag name="KSO_WM_SLIDE_INDEX" val="22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49*118"/>
  <p:tag name="KSO_WM_SLIDE_SIZE" val="663*389"/>
  <p:tag name="KSO_WM_DIAGRAM_GROUP_CODE" val="l1-3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0"/>
  <p:tag name="KSO_WM_TEMPLATE_CATEGORY" val="custom"/>
  <p:tag name="KSO_WM_TEMPLATE_INDEX" val="160557"/>
  <p:tag name="KSO_WM_UNIT_INDEX" val="0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3*l_i*1_1"/>
  <p:tag name="KSO_WM_UNIT_CLEAR" val="1"/>
  <p:tag name="KSO_WM_UNIT_LAYERLEVEL" val="1_1"/>
  <p:tag name="KSO_WM_DIAGRAM_GROUP_CODE" val="l1-3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3*l_i*1_2"/>
  <p:tag name="KSO_WM_UNIT_CLEAR" val="1"/>
  <p:tag name="KSO_WM_UNIT_LAYERLEVEL" val="1_1"/>
  <p:tag name="KSO_WM_DIAGRAM_GROUP_CODE" val="l1-3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3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7"/>
  <p:tag name="KSO_WM_TEMPLATE_CATEGORY" val="custom"/>
  <p:tag name="KSO_WM_TEMPLATE_INDEX" val="160557"/>
  <p:tag name="KSO_WM_UNIT_INDEX" val="7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3*l_i*1_3"/>
  <p:tag name="KSO_WM_UNIT_CLEAR" val="1"/>
  <p:tag name="KSO_WM_UNIT_LAYERLEVEL" val="1_1"/>
  <p:tag name="KSO_WM_DIAGRAM_GROUP_CODE" val="l1-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1*l_i*1_5"/>
  <p:tag name="KSO_WM_UNIT_CLEAR" val="1"/>
  <p:tag name="KSO_WM_UNIT_LAYERLEVEL" val="1_1"/>
  <p:tag name="KSO_WM_DIAGRAM_GROUP_CODE" val="l1-1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3*l_i*1_4"/>
  <p:tag name="KSO_WM_UNIT_CLEAR" val="1"/>
  <p:tag name="KSO_WM_UNIT_LAYERLEVEL" val="1_1"/>
  <p:tag name="KSO_WM_DIAGRAM_GROUP_CODE" val="l1-3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3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14"/>
  <p:tag name="KSO_WM_TEMPLATE_CATEGORY" val="custom"/>
  <p:tag name="KSO_WM_TEMPLATE_INDEX" val="160557"/>
  <p:tag name="KSO_WM_UNIT_INDEX" val="14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3*l_i*1_5"/>
  <p:tag name="KSO_WM_UNIT_CLEAR" val="1"/>
  <p:tag name="KSO_WM_UNIT_LAYERLEVEL" val="1_1"/>
  <p:tag name="KSO_WM_DIAGRAM_GROUP_CODE" val="l1-3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3*l_i*1_6"/>
  <p:tag name="KSO_WM_UNIT_CLEAR" val="1"/>
  <p:tag name="KSO_WM_UNIT_LAYERLEVEL" val="1_1"/>
  <p:tag name="KSO_WM_DIAGRAM_GROUP_CODE" val="l1-3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3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21"/>
  <p:tag name="KSO_WM_TEMPLATE_CATEGORY" val="custom"/>
  <p:tag name="KSO_WM_TEMPLATE_INDEX" val="160557"/>
  <p:tag name="KSO_WM_UNIT_INDEX" val="21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23*l_i*1_7"/>
  <p:tag name="KSO_WM_UNIT_CLEAR" val="1"/>
  <p:tag name="KSO_WM_UNIT_LAYERLEVEL" val="1_1"/>
  <p:tag name="KSO_WM_DIAGRAM_GROUP_CODE" val="l1-3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23*l_i*1_8"/>
  <p:tag name="KSO_WM_UNIT_CLEAR" val="1"/>
  <p:tag name="KSO_WM_UNIT_LAYERLEVEL" val="1_1"/>
  <p:tag name="KSO_WM_DIAGRAM_GROUP_CODE" val="l1-3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23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22"/>
  <p:tag name="KSO_WM_TEMPLATE_CATEGORY" val="custom"/>
  <p:tag name="KSO_WM_TEMPLATE_INDEX" val="160557"/>
  <p:tag name="KSO_WM_UNIT_INDEX" val="22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3*i*28"/>
  <p:tag name="KSO_WM_TEMPLATE_CATEGORY" val="custom"/>
  <p:tag name="KSO_WM_TEMPLATE_INDEX" val="160557"/>
  <p:tag name="KSO_WM_UNIT_INDEX" val="28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23*l_i*1_11"/>
  <p:tag name="KSO_WM_UNIT_CLEAR" val="1"/>
  <p:tag name="KSO_WM_UNIT_LAYERLEVEL" val="1_1"/>
  <p:tag name="KSO_WM_DIAGRAM_GROUP_CODE" val="l1-3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23*l_i*1_12"/>
  <p:tag name="KSO_WM_UNIT_CLEAR" val="1"/>
  <p:tag name="KSO_WM_UNIT_LAYERLEVEL" val="1_1"/>
  <p:tag name="KSO_WM_DIAGRAM_GROUP_CODE" val="l1-3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23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5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3"/>
  <p:tag name="KSO_WM_SLIDE_INDEX" val="23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126*118"/>
  <p:tag name="KSO_WM_SLIDE_SIZE" val="709*389"/>
  <p:tag name="KSO_WM_DIAGRAM_GROUP_CODE" val="l1-3"/>
</p:tagLst>
</file>

<file path=ppt/tags/tag1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0"/>
  <p:tag name="KSO_WM_TEMPLATE_CATEGORY" val="custom"/>
  <p:tag name="KSO_WM_TEMPLATE_INDEX" val="160557"/>
  <p:tag name="KSO_WM_UNIT_INDEX" val="0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4*l_i*1_1"/>
  <p:tag name="KSO_WM_UNIT_CLEAR" val="1"/>
  <p:tag name="KSO_WM_UNIT_LAYERLEVEL" val="1_1"/>
  <p:tag name="KSO_WM_DIAGRAM_GROUP_CODE" val="l1-3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4*l_i*1_2"/>
  <p:tag name="KSO_WM_UNIT_CLEAR" val="1"/>
  <p:tag name="KSO_WM_UNIT_LAYERLEVEL" val="1_1"/>
  <p:tag name="KSO_WM_DIAGRAM_GROUP_CODE" val="l1-3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4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11*l_i*1_8"/>
  <p:tag name="KSO_WM_UNIT_CLEAR" val="1"/>
  <p:tag name="KSO_WM_UNIT_LAYERLEVEL" val="1_1"/>
  <p:tag name="KSO_WM_DIAGRAM_GROUP_CODE" val="l1-1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7"/>
  <p:tag name="KSO_WM_TEMPLATE_CATEGORY" val="custom"/>
  <p:tag name="KSO_WM_TEMPLATE_INDEX" val="160557"/>
  <p:tag name="KSO_WM_UNIT_INDEX" val="7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4*l_i*1_3"/>
  <p:tag name="KSO_WM_UNIT_CLEAR" val="1"/>
  <p:tag name="KSO_WM_UNIT_LAYERLEVEL" val="1_1"/>
  <p:tag name="KSO_WM_DIAGRAM_GROUP_CODE" val="l1-3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4*l_i*1_4"/>
  <p:tag name="KSO_WM_UNIT_CLEAR" val="1"/>
  <p:tag name="KSO_WM_UNIT_LAYERLEVEL" val="1_1"/>
  <p:tag name="KSO_WM_DIAGRAM_GROUP_CODE" val="l1-3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4*l_h_f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14"/>
  <p:tag name="KSO_WM_TEMPLATE_CATEGORY" val="custom"/>
  <p:tag name="KSO_WM_TEMPLATE_INDEX" val="160557"/>
  <p:tag name="KSO_WM_UNIT_INDEX" val="14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24*l_i*1_5"/>
  <p:tag name="KSO_WM_UNIT_CLEAR" val="1"/>
  <p:tag name="KSO_WM_UNIT_LAYERLEVEL" val="1_1"/>
  <p:tag name="KSO_WM_DIAGRAM_GROUP_CODE" val="l1-3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24*l_i*1_6"/>
  <p:tag name="KSO_WM_UNIT_CLEAR" val="1"/>
  <p:tag name="KSO_WM_UNIT_LAYERLEVEL" val="1_1"/>
  <p:tag name="KSO_WM_DIAGRAM_GROUP_CODE" val="l1-3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24*l_h_f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21"/>
  <p:tag name="KSO_WM_TEMPLATE_CATEGORY" val="custom"/>
  <p:tag name="KSO_WM_TEMPLATE_INDEX" val="160557"/>
  <p:tag name="KSO_WM_UNIT_INDEX" val="21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24*l_i*1_7"/>
  <p:tag name="KSO_WM_UNIT_CLEAR" val="1"/>
  <p:tag name="KSO_WM_UNIT_LAYERLEVEL" val="1_1"/>
  <p:tag name="KSO_WM_DIAGRAM_GROUP_CODE" val="l1-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1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24*l_i*1_8"/>
  <p:tag name="KSO_WM_UNIT_CLEAR" val="1"/>
  <p:tag name="KSO_WM_UNIT_LAYERLEVEL" val="1_1"/>
  <p:tag name="KSO_WM_DIAGRAM_GROUP_CODE" val="l1-3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24*l_h_f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28"/>
  <p:tag name="KSO_WM_TEMPLATE_CATEGORY" val="custom"/>
  <p:tag name="KSO_WM_TEMPLATE_INDEX" val="160557"/>
  <p:tag name="KSO_WM_UNIT_INDEX" val="28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9"/>
  <p:tag name="KSO_WM_UNIT_ID" val="custom160557_24*l_i*1_9"/>
  <p:tag name="KSO_WM_UNIT_CLEAR" val="1"/>
  <p:tag name="KSO_WM_UNIT_LAYERLEVEL" val="1_1"/>
  <p:tag name="KSO_WM_DIAGRAM_GROUP_CODE" val="l1-3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0"/>
  <p:tag name="KSO_WM_UNIT_ID" val="custom160557_24*l_i*1_10"/>
  <p:tag name="KSO_WM_UNIT_CLEAR" val="1"/>
  <p:tag name="KSO_WM_UNIT_LAYERLEVEL" val="1_1"/>
  <p:tag name="KSO_WM_DIAGRAM_GROUP_CODE" val="l1-3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24*l_h_f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4*i*35"/>
  <p:tag name="KSO_WM_TEMPLATE_CATEGORY" val="custom"/>
  <p:tag name="KSO_WM_TEMPLATE_INDEX" val="160557"/>
  <p:tag name="KSO_WM_UNIT_INDEX" val="35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24*l_i*1_11"/>
  <p:tag name="KSO_WM_UNIT_CLEAR" val="1"/>
  <p:tag name="KSO_WM_UNIT_LAYERLEVEL" val="1_1"/>
  <p:tag name="KSO_WM_DIAGRAM_GROUP_CODE" val="l1-3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24*l_i*1_12"/>
  <p:tag name="KSO_WM_UNIT_CLEAR" val="1"/>
  <p:tag name="KSO_WM_UNIT_LAYERLEVEL" val="1_1"/>
  <p:tag name="KSO_WM_DIAGRAM_GROUP_CODE" val="l1-3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24*l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11*l_i*1_7"/>
  <p:tag name="KSO_WM_UNIT_CLEAR" val="1"/>
  <p:tag name="KSO_WM_UNIT_LAYERLEVEL" val="1_1"/>
  <p:tag name="KSO_WM_DIAGRAM_GROUP_CODE" val="l1-1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1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4"/>
  <p:tag name="KSO_WM_SLIDE_INDEX" val="24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126*118"/>
  <p:tag name="KSO_WM_SLIDE_SIZE" val="709*389"/>
  <p:tag name="KSO_WM_DIAGRAM_GROUP_CODE" val="l1-3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1"/>
  <p:tag name="KSO_WM_TEMPLATE_CATEGORY" val="custom"/>
  <p:tag name="KSO_WM_TEMPLATE_INDEX" val="160557"/>
  <p:tag name="KSO_WM_UNIT_INDEX" val="1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2"/>
  <p:tag name="KSO_WM_TEMPLATE_CATEGORY" val="custom"/>
  <p:tag name="KSO_WM_TEMPLATE_INDEX" val="160557"/>
  <p:tag name="KSO_WM_UNIT_INDEX" val="2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3"/>
  <p:tag name="KSO_WM_TEMPLATE_CATEGORY" val="custom"/>
  <p:tag name="KSO_WM_TEMPLATE_INDEX" val="160557"/>
  <p:tag name="KSO_WM_UNIT_INDEX" val="3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4"/>
  <p:tag name="KSO_WM_TEMPLATE_CATEGORY" val="custom"/>
  <p:tag name="KSO_WM_TEMPLATE_INDEX" val="160557"/>
  <p:tag name="KSO_WM_UNIT_INDEX" val="4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5*i*5"/>
  <p:tag name="KSO_WM_TEMPLATE_CATEGORY" val="custom"/>
  <p:tag name="KSO_WM_TEMPLATE_INDEX" val="160557"/>
  <p:tag name="KSO_WM_UNIT_INDEX" val="5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25*d*1"/>
  <p:tag name="KSO_WM_UNIT_CLEAR" val="0"/>
  <p:tag name="KSO_WM_UNIT_LAYERLEVEL" val="1"/>
  <p:tag name="KSO_WM_UNIT_VALUE" val="986*1437"/>
  <p:tag name="KSO_WM_UNIT_HIGHLIGHT" val="0"/>
  <p:tag name="KSO_WM_UNIT_COMPATIBLE" val="0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5*f*1"/>
  <p:tag name="KSO_WM_UNIT_CLEAR" val="1"/>
  <p:tag name="KSO_WM_UNIT_LAYERLEVEL" val="1"/>
  <p:tag name="KSO_WM_UNIT_VALUE" val="88"/>
  <p:tag name="KSO_WM_UNIT_HIGHLIGHT" val="0"/>
  <p:tag name="KSO_WM_UNIT_COMPATIBLE" val="0"/>
  <p:tag name="KSO_WM_UNIT_PRESET_TEXT_INDEX" val="4"/>
  <p:tag name="KSO_WM_UNIT_PRESET_TEXT_LEN" val="90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29"/>
  <p:tag name="KSO_WM_TEMPLATE_CATEGORY" val="custom"/>
  <p:tag name="KSO_WM_TEMPLATE_INDEX" val="160557"/>
  <p:tag name="KSO_WM_UNIT_INDEX" val="29"/>
</p:tagLst>
</file>

<file path=ppt/tags/tag230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50924093541"/>
  <p:tag name="MH_LIBRARY" val="GRAPHIC"/>
  <p:tag name="KSO_WM_TEMPLATE_CATEGORY" val="custom"/>
  <p:tag name="KSO_WM_TEMPLATE_INDEX" val="160557"/>
  <p:tag name="KSO_WM_TAG_VERSION" val="1.0"/>
  <p:tag name="KSO_WM_SLIDE_ID" val="custom160557_25"/>
  <p:tag name="KSO_WM_SLIDE_INDEX" val="2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08*122"/>
  <p:tag name="KSO_WM_SLIDE_SIZE" val="786*364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0"/>
  <p:tag name="KSO_WM_TEMPLATE_CATEGORY" val="custom"/>
  <p:tag name="KSO_WM_TEMPLATE_INDEX" val="160557"/>
  <p:tag name="KSO_WM_UNIT_INDEX" val="0"/>
</p:tagLst>
</file>

<file path=ppt/tags/tag2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1"/>
  <p:tag name="KSO_WM_TEMPLATE_CATEGORY" val="custom"/>
  <p:tag name="KSO_WM_TEMPLATE_INDEX" val="160557"/>
  <p:tag name="KSO_WM_UNIT_INDEX" val="1"/>
</p:tagLst>
</file>

<file path=ppt/tags/tag2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26*i*2"/>
  <p:tag name="KSO_WM_TEMPLATE_CATEGORY" val="custom"/>
  <p:tag name="KSO_WM_TEMPLATE_INDEX" val="160557"/>
  <p:tag name="KSO_WM_UNIT_INDEX" val="2"/>
</p:tagLst>
</file>

<file path=ppt/tags/tag2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6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26*d*1"/>
  <p:tag name="KSO_WM_UNIT_CLEAR" val="0"/>
  <p:tag name="KSO_WM_UNIT_LAYERLEVEL" val="1"/>
  <p:tag name="KSO_WM_UNIT_VALUE" val="751*751"/>
  <p:tag name="KSO_WM_UNIT_HIGHLIGHT" val="0"/>
  <p:tag name="KSO_WM_UNIT_COMPATIBLE" val="0"/>
</p:tagLst>
</file>

<file path=ppt/tags/tag2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2"/>
  <p:tag name="KSO_WM_UNIT_ID" val="custom160557_26*d*2"/>
  <p:tag name="KSO_WM_UNIT_CLEAR" val="0"/>
  <p:tag name="KSO_WM_UNIT_LAYERLEVEL" val="1"/>
  <p:tag name="KSO_WM_UNIT_VALUE" val="513*513"/>
  <p:tag name="KSO_WM_UNIT_HIGHLIGHT" val="0"/>
  <p:tag name="KSO_WM_UNIT_COMPATIBLE" val="0"/>
</p:tagLst>
</file>

<file path=ppt/tags/tag2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6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4"/>
  <p:tag name="KSO_WM_UNIT_PRESET_TEXT_LEN" val="90"/>
</p:tagLst>
</file>

<file path=ppt/tags/tag238.xml><?xml version="1.0" encoding="utf-8"?>
<p:tagLst xmlns:p="http://schemas.openxmlformats.org/presentationml/2006/main">
  <p:tag name="MH_TYPE" val="#NeiR#"/>
  <p:tag name="MH_NUMBER" val="1"/>
  <p:tag name="MH_CATEGORY" val="#TuWHP#"/>
  <p:tag name="MH_LAYOUT" val="SubTitleText"/>
  <p:tag name="MH" val="20150924093541"/>
  <p:tag name="MH_LIBRARY" val="GRAPHIC"/>
  <p:tag name="KSO_WM_TEMPLATE_CATEGORY" val="custom"/>
  <p:tag name="KSO_WM_TEMPLATE_INDEX" val="160557"/>
  <p:tag name="KSO_WM_TAG_VERSION" val="1.0"/>
  <p:tag name="KSO_WM_SLIDE_ID" val="custom160557_26"/>
  <p:tag name="KSO_WM_SLIDE_INDEX" val="26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100*152"/>
  <p:tag name="KSO_WM_SLIDE_SIZE" val="756*336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7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S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0"/>
  <p:tag name="KSO_WM_UNIT_ID" val="custom160557_11*l_i*1_10"/>
  <p:tag name="KSO_WM_UNIT_CLEAR" val="1"/>
  <p:tag name="KSO_WM_UNIT_LAYERLEVEL" val="1_1"/>
  <p:tag name="KSO_WM_DIAGRAM_GROUP_CODE" val="l1-1"/>
</p:tagLst>
</file>

<file path=ppt/tags/tag2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7*f*1"/>
  <p:tag name="KSO_WM_UNIT_CLEAR" val="1"/>
  <p:tag name="KSO_WM_UNIT_LAYERLEVEL" val="1"/>
  <p:tag name="KSO_WM_UNIT_VALUE" val="25"/>
  <p:tag name="KSO_WM_UNIT_HIGHLIGHT" val="0"/>
  <p:tag name="KSO_WM_UNIT_COMPATIBLE" val="0"/>
  <p:tag name="KSO_WM_UNIT_PRESET_TEXT" val="谢谢观看"/>
</p:tagLst>
</file>

<file path=ppt/tags/tag241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7"/>
  <p:tag name="KSO_WM_TAG_VERSION" val="1.0"/>
  <p:tag name="KSO_WM_SLIDE_ID" val="custom160557_27"/>
  <p:tag name="KSO_WM_SLIDE_INDEX" val="27"/>
  <p:tag name="KSO_WM_SLIDE_ITEM_CNT" val="2"/>
  <p:tag name="KSO_WM_SLIDE_TYPE" val="endPage"/>
  <p:tag name="KSO_WM_BEAUTIFY_FLAG" val="#wm#"/>
  <p:tag name="KSO_WM_SLIDE_LAYOUT" val="a_f"/>
  <p:tag name="KSO_WM_SLIDE_LAYOUT_CNT" val="1_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1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9"/>
  <p:tag name="KSO_WM_UNIT_ID" val="custom160557_11*l_i*1_9"/>
  <p:tag name="KSO_WM_UNIT_CLEAR" val="1"/>
  <p:tag name="KSO_WM_UNIT_LAYERLEVEL" val="1_1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36"/>
  <p:tag name="KSO_WM_TEMPLATE_CATEGORY" val="custom"/>
  <p:tag name="KSO_WM_TEMPLATE_INDEX" val="160557"/>
  <p:tag name="KSO_WM_UNIT_INDEX" val="36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1"/>
  <p:tag name="KSO_WM_UNIT_ID" val="custom160557_11*l_i*1_11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2"/>
  <p:tag name="KSO_WM_UNIT_ID" val="custom160557_11*l_i*1_12"/>
  <p:tag name="KSO_WM_UNIT_CLEAR" val="1"/>
  <p:tag name="KSO_WM_UNIT_LAYERLEVEL" val="1_1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1*l_h_f*1_6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31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34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2"/>
  <p:tag name="KSO_WM_UNIT_ID" val="custom160557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20"/>
</p:tagLst>
</file>

<file path=ppt/tags/tag38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d"/>
  <p:tag name="KSO_WM_UNIT_INDEX" val="1"/>
  <p:tag name="KSO_WM_UNIT_ID" val="custom160557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46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2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2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MH" val="20150923172202"/>
  <p:tag name="MH_LIBRARY" val="GRAPHIC"/>
  <p:tag name="KSO_WM_TEMPLATE_CATEGORY" val="custom"/>
  <p:tag name="KSO_WM_TEMPLATE_INDEX" val="160557"/>
  <p:tag name="KSO_WM_TAG_VERSION" val="1.0"/>
  <p:tag name="KSO_WM_SLIDE_ID" val="custom160557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5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3*i*0"/>
  <p:tag name="KSO_WM_TEMPLATE_CATEGORY" val="custom"/>
  <p:tag name="KSO_WM_TEMPLATE_INDEX" val="160557"/>
  <p:tag name="KSO_WM_UNIT_INDEX" val="0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3*l_i*1_1"/>
  <p:tag name="KSO_WM_UNIT_CLEAR" val="1"/>
  <p:tag name="KSO_WM_UNIT_LAYERLEVEL" val="1_1"/>
  <p:tag name="KSO_WM_DIAGRAM_GROUP_CODE" val="l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3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71*209"/>
  <p:tag name="KSO_WM_SLIDE_SIZE" val="219*168"/>
  <p:tag name="KSO_WM_DIAGRAM_GROUP_CODE" val="l1-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4*i*0"/>
  <p:tag name="KSO_WM_TEMPLATE_CATEGORY" val="custom"/>
  <p:tag name="KSO_WM_TEMPLATE_INDEX" val="160557"/>
  <p:tag name="KSO_WM_UNIT_INDEX" val="0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4*l_i*1_1"/>
  <p:tag name="KSO_WM_UNIT_CLEAR" val="1"/>
  <p:tag name="KSO_WM_UNIT_LAYERLEVEL" val="1_1"/>
  <p:tag name="KSO_WM_DIAGRAM_GROUP_CODE" val="l1-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4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4*i*5"/>
  <p:tag name="KSO_WM_TEMPLATE_CATEGORY" val="custom"/>
  <p:tag name="KSO_WM_TEMPLATE_INDEX" val="160557"/>
  <p:tag name="KSO_WM_UNIT_INDEX" val="5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4*l_i*1_2"/>
  <p:tag name="KSO_WM_UNIT_CLEAR" val="1"/>
  <p:tag name="KSO_WM_UNIT_LAYERLEVEL" val="1_1"/>
  <p:tag name="KSO_WM_DIAGRAM_GROUP_CODE" val="l1-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1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4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7*201"/>
  <p:tag name="KSO_WM_SLIDE_SIZE" val="366*163"/>
  <p:tag name="KSO_WM_DIAGRAM_GROUP_CODE" val="l1-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5*i*0"/>
  <p:tag name="KSO_WM_TEMPLATE_CATEGORY" val="custom"/>
  <p:tag name="KSO_WM_TEMPLATE_INDEX" val="160557"/>
  <p:tag name="KSO_WM_UNIT_INDEX" val="0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0"/>
  <p:tag name="KSO_WM_TEMPLATE_CATEGORY" val="custom"/>
  <p:tag name="KSO_WM_TEMPLATE_INDEX" val="9160237"/>
  <p:tag name="KSO_WM_UNIT_INDEX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5*l_i*1_1"/>
  <p:tag name="KSO_WM_UNIT_CLEAR" val="1"/>
  <p:tag name="KSO_WM_UNIT_LAYERLEVEL" val="1_1"/>
  <p:tag name="KSO_WM_DIAGRAM_GROUP_CODE" val="l1-2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5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5"/>
  <p:tag name="KSO_WM_TEMPLATE_CATEGORY" val="custom"/>
  <p:tag name="KSO_WM_TEMPLATE_INDEX" val="9160237"/>
  <p:tag name="KSO_WM_UNIT_INDEX" val="5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5*l_i*1_2"/>
  <p:tag name="KSO_WM_UNIT_CLEAR" val="1"/>
  <p:tag name="KSO_WM_UNIT_LAYERLEVEL" val="1_1"/>
  <p:tag name="KSO_WM_DIAGRAM_GROUP_CODE" val="l1-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5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1*i*1"/>
  <p:tag name="KSO_WM_TEMPLATE_CATEGORY" val="custom"/>
  <p:tag name="KSO_WM_TEMPLATE_INDEX" val="160557"/>
  <p:tag name="KSO_WM_UNIT_INDEX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37_15*i*10"/>
  <p:tag name="KSO_WM_TEMPLATE_CATEGORY" val="custom"/>
  <p:tag name="KSO_WM_TEMPLATE_INDEX" val="9160237"/>
  <p:tag name="KSO_WM_UNIT_INDEX" val="1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5*l_i*1_3"/>
  <p:tag name="KSO_WM_UNIT_CLEAR" val="1"/>
  <p:tag name="KSO_WM_UNIT_LAYERLEVEL" val="1_1"/>
  <p:tag name="KSO_WM_DIAGRAM_GROUP_CODE" val="l1-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5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5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11*162"/>
  <p:tag name="KSO_WM_SLIDE_SIZE" val="338*315"/>
  <p:tag name="KSO_WM_DIAGRAM_GROUP_CODE" val="l1-2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0"/>
  <p:tag name="KSO_WM_TEMPLATE_CATEGORY" val="custom"/>
  <p:tag name="KSO_WM_TEMPLATE_INDEX" val="160557"/>
  <p:tag name="KSO_WM_UNIT_INDEX" val="0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6*l_i*1_1"/>
  <p:tag name="KSO_WM_UNIT_CLEAR" val="1"/>
  <p:tag name="KSO_WM_UNIT_LAYERLEVEL" val="1_1"/>
  <p:tag name="KSO_WM_DIAGRAM_GROUP_CODE" val="l1-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6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5"/>
  <p:tag name="KSO_WM_TEMPLATE_CATEGORY" val="custom"/>
  <p:tag name="KSO_WM_TEMPLATE_INDEX" val="160557"/>
  <p:tag name="KSO_WM_UNIT_INDEX" val="5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6*l_i*1_2"/>
  <p:tag name="KSO_WM_UNIT_CLEAR" val="1"/>
  <p:tag name="KSO_WM_UNIT_LAYERLEVEL" val="1_1"/>
  <p:tag name="KSO_WM_DIAGRAM_GROUP_CODE" val="l1-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1*l_i*1_2"/>
  <p:tag name="KSO_WM_UNIT_CLEAR" val="1"/>
  <p:tag name="KSO_WM_UNIT_LAYERLEVEL" val="1_1"/>
  <p:tag name="KSO_WM_DIAGRAM_GROUP_CODE" val="l1-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6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10"/>
  <p:tag name="KSO_WM_TEMPLATE_CATEGORY" val="custom"/>
  <p:tag name="KSO_WM_TEMPLATE_INDEX" val="160557"/>
  <p:tag name="KSO_WM_UNIT_INDEX" val="10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6*l_i*1_3"/>
  <p:tag name="KSO_WM_UNIT_CLEAR" val="1"/>
  <p:tag name="KSO_WM_UNIT_LAYERLEVEL" val="1_1"/>
  <p:tag name="KSO_WM_DIAGRAM_GROUP_CODE" val="l1-2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6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6*i*15"/>
  <p:tag name="KSO_WM_TEMPLATE_CATEGORY" val="custom"/>
  <p:tag name="KSO_WM_TEMPLATE_INDEX" val="160557"/>
  <p:tag name="KSO_WM_UNIT_INDEX" val="15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6*l_i*1_4"/>
  <p:tag name="KSO_WM_UNIT_CLEAR" val="1"/>
  <p:tag name="KSO_WM_UNIT_LAYERLEVEL" val="1_1"/>
  <p:tag name="KSO_WM_DIAGRAM_GROUP_CODE" val="l1-2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8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89*125"/>
  <p:tag name="KSO_WM_SLIDE_SIZE" val="382*366"/>
  <p:tag name="KSO_WM_DIAGRAM_GROUP_CODE" val="l1-2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0"/>
  <p:tag name="KSO_WM_TEMPLATE_CATEGORY" val="custom"/>
  <p:tag name="KSO_WM_TEMPLATE_INDEX" val="160557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1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7*l_i*1_1"/>
  <p:tag name="KSO_WM_UNIT_CLEAR" val="1"/>
  <p:tag name="KSO_WM_UNIT_LAYERLEVEL" val="1_1"/>
  <p:tag name="KSO_WM_DIAGRAM_GROUP_CODE" val="l1-2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7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5"/>
  <p:tag name="KSO_WM_TEMPLATE_CATEGORY" val="custom"/>
  <p:tag name="KSO_WM_TEMPLATE_INDEX" val="160557"/>
  <p:tag name="KSO_WM_UNIT_INDEX" val="5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7*l_i*1_2"/>
  <p:tag name="KSO_WM_UNIT_CLEAR" val="1"/>
  <p:tag name="KSO_WM_UNIT_LAYERLEVEL" val="1_1"/>
  <p:tag name="KSO_WM_DIAGRAM_GROUP_CODE" val="l1-2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7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10"/>
  <p:tag name="KSO_WM_TEMPLATE_CATEGORY" val="custom"/>
  <p:tag name="KSO_WM_TEMPLATE_INDEX" val="160557"/>
  <p:tag name="KSO_WM_UNIT_INDEX" val="10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7*l_i*1_3"/>
  <p:tag name="KSO_WM_UNIT_CLEAR" val="1"/>
  <p:tag name="KSO_WM_UNIT_LAYERLEVEL" val="1_1"/>
  <p:tag name="KSO_WM_DIAGRAM_GROUP_CODE" val="l1-2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7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7*i*15"/>
  <p:tag name="KSO_WM_TEMPLATE_CATEGORY" val="custom"/>
  <p:tag name="KSO_WM_TEMPLATE_INDEX" val="160557"/>
  <p:tag name="KSO_WM_UNIT_INDEX" val="15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7*l_i*1_4"/>
  <p:tag name="KSO_WM_UNIT_CLEAR" val="1"/>
  <p:tag name="KSO_WM_UNIT_LAYERLEVEL" val="1_1"/>
  <p:tag name="KSO_WM_DIAGRAM_GROUP_CODE" val="l1-2"/>
</p:tagLst>
</file>

<file path=ppt/theme/theme1.xml><?xml version="1.0" encoding="utf-8"?>
<a:theme xmlns:a="http://schemas.openxmlformats.org/drawingml/2006/main" name="Office 主题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1468</Words>
  <Application>WPS Presentation</Application>
  <PresentationFormat>宽屏</PresentationFormat>
  <Paragraphs>214</Paragraphs>
  <Slides>22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黑体</vt:lpstr>
      <vt:lpstr>OpenSymbol</vt:lpstr>
      <vt:lpstr>Calibri</vt:lpstr>
      <vt:lpstr>Abyssinica SIL</vt:lpstr>
      <vt:lpstr>Office 主题</vt:lpstr>
      <vt:lpstr>LOREM IPSUM DOLOR</vt:lpstr>
      <vt:lpstr>PowerPoint 演示文稿</vt:lpstr>
      <vt:lpstr>LOREM IPSUM DOLOR</vt:lpstr>
      <vt:lpstr>LOREM IPSUM DOLOR</vt:lpstr>
      <vt:lpstr>PowerPoint 演示文稿</vt:lpstr>
      <vt:lpstr>PowerPoint 演示文稿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simon</cp:lastModifiedBy>
  <cp:revision>337</cp:revision>
  <dcterms:created xsi:type="dcterms:W3CDTF">2018-07-05T07:39:28Z</dcterms:created>
  <dcterms:modified xsi:type="dcterms:W3CDTF">2018-07-05T07:39:28Z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  <property fmtid="{D5CDD505-2E9C-101B-9397-08002B2CF9AE}" pid="3" name="name">
    <vt:lpwstr>彩色多面体背景创意设计模板.pptx</vt:lpwstr>
  </property>
  <property fmtid="{D5CDD505-2E9C-101B-9397-08002B2CF9AE}" pid="4" name="fileid">
    <vt:lpwstr>861694</vt:lpwstr>
  </property>
  <property fmtid="{D5CDD505-2E9C-101B-9397-08002B2CF9AE}" pid="5" name="search_tags">
    <vt:lpwstr>PPT模板</vt:lpwstr>
  </property>
</Properties>
</file>