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3" r:id="rId5"/>
    <p:sldId id="440" r:id="rId6"/>
    <p:sldId id="441" r:id="rId7"/>
    <p:sldId id="437" r:id="rId8"/>
    <p:sldId id="436" r:id="rId9"/>
    <p:sldId id="414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hdphoto1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2.png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5.jpeg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6.png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虾华电影项目展示</a:t>
            </a:r>
            <a:endParaRPr lang="en-US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基于数据挖掘和机器学习的电影推荐系统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5810" y="5118735"/>
            <a:ext cx="1761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组长：齐达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组员：唐诚祯</a:t>
            </a:r>
            <a:endParaRPr lang="zh-CN" altLang="en-US"/>
          </a:p>
          <a:p>
            <a:r>
              <a:rPr lang="zh-CN" altLang="en-US"/>
              <a:t>组员：张伟杰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173" name="椭圆 172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5" name="文本框 174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项目介绍</a:t>
              </a:r>
              <a:endParaRPr lang="en-US" altLang="en-US" sz="2000" dirty="0"/>
            </a:p>
          </p:txBody>
        </p:sp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655889" y="2152650"/>
            <a:ext cx="4058667" cy="708538"/>
            <a:chOff x="1328988" y="3452774"/>
            <a:chExt cx="4195513" cy="732428"/>
          </a:xfrm>
        </p:grpSpPr>
        <p:sp>
          <p:nvSpPr>
            <p:cNvPr id="179" name="椭圆 178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0" name="文本框 179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项目展示</a:t>
              </a:r>
              <a:endParaRPr lang="en-US" altLang="en-US" sz="2000" dirty="0"/>
            </a:p>
          </p:txBody>
        </p:sp>
        <p:cxnSp>
          <p:nvCxnSpPr>
            <p:cNvPr id="178" name="直接连接符 177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1477441" y="3732974"/>
            <a:ext cx="4058667" cy="708538"/>
            <a:chOff x="1328988" y="4951670"/>
            <a:chExt cx="4195513" cy="732428"/>
          </a:xfrm>
        </p:grpSpPr>
        <p:sp>
          <p:nvSpPr>
            <p:cNvPr id="183" name="椭圆 182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4" name="文本框 183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前端模块</a:t>
              </a:r>
              <a:endParaRPr lang="en-US" altLang="en-US" sz="2000" dirty="0"/>
            </a:p>
          </p:txBody>
        </p:sp>
        <p:cxnSp>
          <p:nvCxnSpPr>
            <p:cNvPr id="182" name="直接连接符 181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>
            <p:custDataLst>
              <p:tags r:id="rId14"/>
            </p:custDataLst>
          </p:nvPr>
        </p:nvGrpSpPr>
        <p:grpSpPr>
          <a:xfrm>
            <a:off x="6655889" y="3733882"/>
            <a:ext cx="4058667" cy="708538"/>
            <a:chOff x="1328988" y="6450567"/>
            <a:chExt cx="4195513" cy="732428"/>
          </a:xfrm>
        </p:grpSpPr>
        <p:sp>
          <p:nvSpPr>
            <p:cNvPr id="187" name="椭圆 186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文本框 187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基于用户推荐算法</a:t>
              </a:r>
              <a:endParaRPr lang="en-US" altLang="en-US" sz="2000" dirty="0"/>
            </a:p>
          </p:txBody>
        </p:sp>
        <p:cxnSp>
          <p:nvCxnSpPr>
            <p:cNvPr id="186" name="直接连接符 185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1477441" y="5252514"/>
            <a:ext cx="4058667" cy="708538"/>
            <a:chOff x="1328988" y="7949464"/>
            <a:chExt cx="4195513" cy="732428"/>
          </a:xfrm>
        </p:grpSpPr>
        <p:sp>
          <p:nvSpPr>
            <p:cNvPr id="191" name="椭圆 190"/>
            <p:cNvSpPr/>
            <p:nvPr>
              <p:custDataLst>
                <p:tags r:id="rId19"/>
              </p:custDataLst>
            </p:nvPr>
          </p:nvSpPr>
          <p:spPr>
            <a:xfrm>
              <a:off x="1328988" y="799900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文本框 191"/>
            <p:cNvSpPr txBox="1"/>
            <p:nvPr>
              <p:custDataLst>
                <p:tags r:id="rId20"/>
              </p:custDataLst>
            </p:nvPr>
          </p:nvSpPr>
          <p:spPr>
            <a:xfrm>
              <a:off x="2068095" y="794946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基于产品推荐算法</a:t>
              </a:r>
              <a:endParaRPr lang="en-US" altLang="en-US" sz="2000" dirty="0"/>
            </a:p>
          </p:txBody>
        </p:sp>
        <p:cxnSp>
          <p:nvCxnSpPr>
            <p:cNvPr id="190" name="直接连接符 189"/>
            <p:cNvCxnSpPr/>
            <p:nvPr>
              <p:custDataLst>
                <p:tags r:id="rId21"/>
              </p:custDataLst>
            </p:nvPr>
          </p:nvCxnSpPr>
          <p:spPr>
            <a:xfrm>
              <a:off x="1328989" y="867605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>
            <p:custDataLst>
              <p:tags r:id="rId22"/>
            </p:custDataLst>
          </p:nvPr>
        </p:nvGrpSpPr>
        <p:grpSpPr>
          <a:xfrm>
            <a:off x="6655889" y="5252514"/>
            <a:ext cx="4058667" cy="708538"/>
            <a:chOff x="1328988" y="9448361"/>
            <a:chExt cx="4195513" cy="732428"/>
          </a:xfrm>
        </p:grpSpPr>
        <p:cxnSp>
          <p:nvCxnSpPr>
            <p:cNvPr id="194" name="直接连接符 193"/>
            <p:cNvCxnSpPr/>
            <p:nvPr>
              <p:custDataLst>
                <p:tags r:id="rId23"/>
              </p:custDataLst>
            </p:nvPr>
          </p:nvCxnSpPr>
          <p:spPr>
            <a:xfrm>
              <a:off x="1328989" y="10174952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>
              <p:custDataLst>
                <p:tags r:id="rId24"/>
              </p:custDataLst>
            </p:nvPr>
          </p:nvSpPr>
          <p:spPr>
            <a:xfrm>
              <a:off x="1328988" y="9497900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6" name="文本框 195"/>
            <p:cNvSpPr txBox="1"/>
            <p:nvPr>
              <p:custDataLst>
                <p:tags r:id="rId25"/>
              </p:custDataLst>
            </p:nvPr>
          </p:nvSpPr>
          <p:spPr>
            <a:xfrm>
              <a:off x="2068095" y="9448361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结语</a:t>
              </a:r>
              <a:endParaRPr lang="en-US" altLang="en-US" sz="2000" dirty="0"/>
            </a:p>
          </p:txBody>
        </p:sp>
      </p:grp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3270" y="298450"/>
            <a:ext cx="10515600" cy="864000"/>
          </a:xfrm>
        </p:spPr>
        <p:txBody>
          <a:bodyPr/>
          <a:lstStyle/>
          <a:p>
            <a:r>
              <a:rPr lang="zh-CN" altLang="en-US" dirty="0"/>
              <a:t>项目简介 </a:t>
            </a:r>
            <a:r>
              <a:rPr lang="en-US" altLang="zh-CN" dirty="0"/>
              <a:t>- </a:t>
            </a:r>
            <a:r>
              <a:rPr lang="zh-CN" altLang="en-US" dirty="0"/>
              <a:t>电影推荐系统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随着Internet的日益普及，电影网站得到了蓬勃发展，如何提高商业网站的有效性，尤其是如何运用个性化推荐技术提供个性化服务，已逐渐成为一个能引起广泛兴趣的热点课题。</a:t>
            </a:r>
            <a:endParaRPr lang="zh-CN" altLang="en-US"/>
          </a:p>
          <a:p>
            <a:r>
              <a:rPr lang="zh-CN" altLang="en-US"/>
              <a:t>本项目实现了向登录用户推荐可能喜欢的电影，以及用户查看电影详情时，向用户展示最相似的五部电影。</a:t>
            </a:r>
            <a:endParaRPr lang="zh-CN" altLang="en-US"/>
          </a:p>
          <a:p>
            <a:r>
              <a:rPr lang="zh-CN" altLang="en-US"/>
              <a:t>使用了协同过滤算法，基于用户推荐和基于产品推荐。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3270" y="298450"/>
            <a:ext cx="10515600" cy="864000"/>
          </a:xfrm>
        </p:spPr>
        <p:txBody>
          <a:bodyPr/>
          <a:lstStyle/>
          <a:p>
            <a:r>
              <a:rPr lang="zh-CN" altLang="en-US" dirty="0"/>
              <a:t>前端模块    框架materializecss</a:t>
            </a:r>
            <a:endParaRPr lang="zh-CN" altLang="en-US" dirty="0"/>
          </a:p>
        </p:txBody>
      </p:sp>
      <p:pic>
        <p:nvPicPr>
          <p:cNvPr id="4" name="内容占位符 3" descr="深度截图_选择区域_2018070515523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90" y="2026285"/>
            <a:ext cx="10039350" cy="3648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3270" y="298450"/>
            <a:ext cx="10515600" cy="864000"/>
          </a:xfrm>
        </p:spPr>
        <p:txBody>
          <a:bodyPr/>
          <a:lstStyle/>
          <a:p>
            <a:r>
              <a:rPr lang="zh-CN" altLang="en-US" dirty="0"/>
              <a:t>界面展示</a:t>
            </a:r>
            <a:endParaRPr lang="zh-CN" altLang="en-US" dirty="0"/>
          </a:p>
        </p:txBody>
      </p:sp>
      <p:pic>
        <p:nvPicPr>
          <p:cNvPr id="6" name="内容占位符 2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85" y="1851025"/>
            <a:ext cx="5104130" cy="3529965"/>
          </a:xfrm>
          <a:prstGeom prst="rect">
            <a:avLst/>
          </a:prstGeom>
        </p:spPr>
      </p:pic>
      <p:pic>
        <p:nvPicPr>
          <p:cNvPr id="8" name="内容占位符 7" descr="login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920" y="1851025"/>
            <a:ext cx="5485765" cy="3529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项目架构 </a:t>
            </a:r>
            <a:r>
              <a:rPr lang="en-US" altLang="zh-CN" dirty="0"/>
              <a:t>- Django MTV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pic>
        <p:nvPicPr>
          <p:cNvPr id="2" name="内容占位符 1" descr="timg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390" y="1524000"/>
            <a:ext cx="6203950" cy="4653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home/tcz/Desktop/深度截图_选择区域_20180705160212.png深度截图_选择区域_2018070516021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5830570" y="1602740"/>
            <a:ext cx="5523865" cy="311213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457200"/>
            <a:ext cx="4165600" cy="955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Django - MTV 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模式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>
                <a:sym typeface="+mn-ea"/>
              </a:rPr>
              <a:t>M 代表模型（Model）：负责业务对象和数据库的关系映射(ORM)。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T 代表模板 (Template)：负责如何把页面展示给用户(html)。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V 代表视图（View）：负责业务逻辑，并在适当时候调用Model和Template。</a:t>
            </a:r>
            <a:endParaRPr lang="zh-CN" altLang="en-US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1*l_i*1_1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8"/>
  <p:tag name="KSO_WM_TEMPLATE_CATEGORY" val="custom"/>
  <p:tag name="KSO_WM_TEMPLATE_INDEX" val="160557"/>
  <p:tag name="KSO_WM_UNIT_INDEX" val="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1*l_i*1_4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1*l_i*1_3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5"/>
  <p:tag name="KSO_WM_TEMPLATE_CATEGORY" val="custom"/>
  <p:tag name="KSO_WM_TEMPLATE_INDEX" val="160557"/>
  <p:tag name="KSO_WM_UNIT_INDEX" val="1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1*l_i*1_6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1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1*l_i*1_5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2"/>
  <p:tag name="KSO_WM_TEMPLATE_CATEGORY" val="custom"/>
  <p:tag name="KSO_WM_TEMPLATE_INDEX" val="160557"/>
  <p:tag name="KSO_WM_UNIT_INDEX" val="2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11*l_i*1_8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1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11*l_i*1_7"/>
  <p:tag name="KSO_WM_UNIT_CLEAR" val="1"/>
  <p:tag name="KSO_WM_UNIT_LAYERLEVEL" val="1_1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9"/>
  <p:tag name="KSO_WM_TEMPLATE_CATEGORY" val="custom"/>
  <p:tag name="KSO_WM_TEMPLATE_INDEX" val="160557"/>
  <p:tag name="KSO_WM_UNIT_INDEX" val="29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11*l_i*1_10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1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11*l_i*1_9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36"/>
  <p:tag name="KSO_WM_TEMPLATE_CATEGORY" val="custom"/>
  <p:tag name="KSO_WM_TEMPLATE_INDEX" val="160557"/>
  <p:tag name="KSO_WM_UNIT_INDEX" val="3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11*l_i*1_11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11*l_i*1_12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7*f*1"/>
  <p:tag name="KSO_WM_UNIT_CLEAR" val="1"/>
  <p:tag name="KSO_WM_UNIT_LAYERLEVEL" val="1"/>
  <p:tag name="KSO_WM_UNIT_VALUE" val="25"/>
  <p:tag name="KSO_WM_UNIT_HIGHLIGHT" val="0"/>
  <p:tag name="KSO_WM_UNIT_COMPATIBLE" val="0"/>
  <p:tag name="KSO_WM_UNIT_PRESET_TEXT" val="谢谢观看"/>
</p:tagLst>
</file>

<file path=ppt/tags/tag46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1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"/>
  <p:tag name="KSO_WM_TEMPLATE_CATEGORY" val="custom"/>
  <p:tag name="KSO_WM_TEMPLATE_INDEX" val="160557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1*l_i*1_2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435</Words>
  <Application>WPS 演示</Application>
  <PresentationFormat>宽屏</PresentationFormat>
  <Paragraphs>62</Paragraphs>
  <Slides>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黑体</vt:lpstr>
      <vt:lpstr>WenQuanYi Micro Hei</vt:lpstr>
      <vt:lpstr>微软雅黑</vt:lpstr>
      <vt:lpstr>宋体</vt:lpstr>
      <vt:lpstr>Arial Unicode MS</vt:lpstr>
      <vt:lpstr>Calibri</vt:lpstr>
      <vt:lpstr>Office 主题</vt:lpstr>
      <vt:lpstr>虾华电影项目展示</vt:lpstr>
      <vt:lpstr>PowerPoint 演示文稿</vt:lpstr>
      <vt:lpstr>前端模块    框架materializecss</vt:lpstr>
      <vt:lpstr>前端模块    框架materializecss</vt:lpstr>
      <vt:lpstr>前端模块    框架materializecss</vt:lpstr>
      <vt:lpstr>项目架构 - Django MTV模式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单行線TM</cp:lastModifiedBy>
  <cp:revision>349</cp:revision>
  <dcterms:created xsi:type="dcterms:W3CDTF">2018-07-05T08:21:12Z</dcterms:created>
  <dcterms:modified xsi:type="dcterms:W3CDTF">2018-07-05T08:21:12Z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  <property fmtid="{D5CDD505-2E9C-101B-9397-08002B2CF9AE}" pid="3" name="name">
    <vt:lpwstr>彩色多面体背景创意设计模板.pptx</vt:lpwstr>
  </property>
  <property fmtid="{D5CDD505-2E9C-101B-9397-08002B2CF9AE}" pid="4" name="fileid">
    <vt:lpwstr>861694</vt:lpwstr>
  </property>
  <property fmtid="{D5CDD505-2E9C-101B-9397-08002B2CF9AE}" pid="5" name="search_tags">
    <vt:lpwstr>PPT模板</vt:lpwstr>
  </property>
</Properties>
</file>