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体技术路线" id="{44487082-df70-41f0-b37a-e841c80bd908}">
          <p14:sldIdLst>
            <p14:sldId id="258"/>
          </p14:sldIdLst>
        </p14:section>
        <p14:section name="静态场景处理" id="{3bc2caa7-619b-455d-b579-68a05fb082ff}">
          <p14:sldIdLst/>
        </p14:section>
        <p14:section name="PM处理流程" id="{0f06179d-a5c6-4d24-9ba4-0c758687534c}">
          <p14:sldIdLst>
            <p14:sldId id="26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4632325" y="568325"/>
            <a:ext cx="230187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外壳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抽取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模型去重</a:t>
            </a:r>
            <a:endParaRPr lang="zh-CN" altLang="en-US" sz="1400"/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65303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照烘焙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4511675" y="2809875"/>
            <a:ext cx="24822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细粒度化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</a:t>
            </a:r>
            <a:endParaRPr lang="zh-CN" altLang="en-US" sz="1400"/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/>
              <a:t>兴趣驱动的渐进传输</a:t>
            </a:r>
            <a:endParaRPr lang="zh-CN" altLang="en-US" sz="1400" b="1"/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5622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烘焙贴图的分级传输</a:t>
            </a:r>
            <a:endParaRPr lang="zh-CN" altLang="en-US" sz="1400"/>
          </a:p>
        </p:txBody>
      </p:sp>
      <p:sp>
        <p:nvSpPr>
          <p:cNvPr id="20" name="燕尾形 19"/>
          <p:cNvSpPr/>
          <p:nvPr/>
        </p:nvSpPr>
        <p:spPr>
          <a:xfrm>
            <a:off x="4512310" y="3562350"/>
            <a:ext cx="2670810" cy="5543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PM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传输网格数据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4511675" y="4944110"/>
            <a:ext cx="248285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在线解析</a:t>
            </a:r>
            <a:endParaRPr lang="zh-CN" altLang="en-US" sz="1400"/>
          </a:p>
        </p:txBody>
      </p:sp>
      <p:sp>
        <p:nvSpPr>
          <p:cNvPr id="24" name="燕尾形 23"/>
          <p:cNvSpPr/>
          <p:nvPr/>
        </p:nvSpPr>
        <p:spPr>
          <a:xfrm>
            <a:off x="4511675" y="5693410"/>
            <a:ext cx="236220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模型资源的分级复用</a:t>
            </a:r>
            <a:endParaRPr lang="zh-CN" altLang="en-US" sz="1400"/>
          </a:p>
        </p:txBody>
      </p:sp>
      <p:sp>
        <p:nvSpPr>
          <p:cNvPr id="28" name="燕尾形 27"/>
          <p:cNvSpPr/>
          <p:nvPr/>
        </p:nvSpPr>
        <p:spPr>
          <a:xfrm>
            <a:off x="9250045" y="5693410"/>
            <a:ext cx="251333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Vertex Shader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多样性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人群渲染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静态场景</a:t>
            </a:r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动态情境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Lightweight Preprocess of 3D Conference Scenes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Networking Progressive Transmission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LightWeitght Web3D Rendering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>
            <a:off x="4622165" y="1412875"/>
            <a:ext cx="2442210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人群差异性的参数化建模</a:t>
            </a:r>
            <a:endParaRPr lang="zh-CN" altLang="en-US" sz="1400"/>
          </a:p>
        </p:txBody>
      </p:sp>
      <p:sp>
        <p:nvSpPr>
          <p:cNvPr id="6" name="燕尾形 5"/>
          <p:cNvSpPr/>
          <p:nvPr/>
        </p:nvSpPr>
        <p:spPr>
          <a:xfrm>
            <a:off x="6993890" y="1412240"/>
            <a:ext cx="236410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骨骼动画数据的预处理</a:t>
            </a:r>
            <a:endParaRPr 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04088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骨骼动画数据的传输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400"/>
          </a:p>
        </p:txBody>
      </p:sp>
      <p:sp>
        <p:nvSpPr>
          <p:cNvPr id="8" name="燕尾形 7"/>
          <p:cNvSpPr/>
          <p:nvPr/>
        </p:nvSpPr>
        <p:spPr>
          <a:xfrm>
            <a:off x="6873240" y="4944110"/>
            <a:ext cx="2376805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在线装配</a:t>
            </a:r>
            <a:endParaRPr lang="zh-CN" altLang="en-US" sz="1400"/>
          </a:p>
        </p:txBody>
      </p:sp>
      <p:sp>
        <p:nvSpPr>
          <p:cNvPr id="10" name="燕尾形 9"/>
          <p:cNvSpPr/>
          <p:nvPr/>
        </p:nvSpPr>
        <p:spPr>
          <a:xfrm>
            <a:off x="9250045" y="4944110"/>
            <a:ext cx="251333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实例化渲染</a:t>
            </a:r>
            <a:endParaRPr lang="zh-CN" altLang="en-US" sz="1400"/>
          </a:p>
        </p:txBody>
      </p:sp>
      <p:sp>
        <p:nvSpPr>
          <p:cNvPr id="11" name="燕尾形 10"/>
          <p:cNvSpPr/>
          <p:nvPr/>
        </p:nvSpPr>
        <p:spPr>
          <a:xfrm>
            <a:off x="9283065" y="1421765"/>
            <a:ext cx="2480945" cy="54419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纹理贴图数据的预处理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680835" y="5674360"/>
            <a:ext cx="267652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Fragment 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hader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的动作轻量化处理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933450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纹理贴图的分级传输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212090" y="170497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237490" y="397573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5360" y="663575"/>
            <a:ext cx="3039110" cy="5368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31790" y="662940"/>
            <a:ext cx="2759710" cy="5368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95525" y="711835"/>
            <a:ext cx="2759710" cy="5368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390775" y="1727200"/>
            <a:ext cx="1195705" cy="8255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网格简化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84270" y="1727835"/>
            <a:ext cx="1153795" cy="8661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记录网格简化的过程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431790" y="1788160"/>
            <a:ext cx="1132205" cy="7645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传输compact mesh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3700" y="1786890"/>
            <a:ext cx="1217295" cy="7651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传输stream of records 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680450" y="1727835"/>
            <a:ext cx="1402715" cy="70485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逐步提高网格精细度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212070" y="1727200"/>
            <a:ext cx="1259840" cy="7054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基于</a:t>
            </a:r>
            <a:r>
              <a:rPr kumimoji="1"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PM</a:t>
            </a:r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实现LOD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576195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纹理贴图的分级预处理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576195" y="4981575"/>
            <a:ext cx="2231390" cy="6953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提取骨骼动画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996045" y="4813300"/>
            <a:ext cx="2004060" cy="89916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每次更新网格后</a:t>
            </a:r>
            <a:r>
              <a:rPr lang="zh-CN" altLang="en-US"/>
              <a:t>重新绑定骨骼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825490" y="4940300"/>
            <a:ext cx="1983105" cy="73660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传输</a:t>
            </a:r>
            <a:r>
              <a:rPr lang="zh-CN" altLang="en-US"/>
              <a:t>骨骼动画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71119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纹理贴图的分级传输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56980" y="3224530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纹理贴图的逐级加载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67753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网络传输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482090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660" y="1790065"/>
            <a:ext cx="141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模型网格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3385" y="3027045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3385" y="4617085"/>
            <a:ext cx="1155763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2285" y="3343910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纹理贴图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660" y="486854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骨骼动画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>宽屏</PresentationFormat>
  <Paragraphs>93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7</cp:revision>
  <dcterms:created xsi:type="dcterms:W3CDTF">2021-02-04T06:09:00Z</dcterms:created>
  <dcterms:modified xsi:type="dcterms:W3CDTF">2021-02-05T15:15:24Z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