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传输网格数据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在线解析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Vertex Shader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人群差异性的参数化建模</a:t>
            </a:r>
            <a:endParaRPr lang="zh-CN" altLang="en-US" sz="1400"/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骨骼动画数据的传输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/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376805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在线装配</a:t>
            </a:r>
            <a:endParaRPr lang="zh-CN" altLang="en-US" sz="1400"/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实例化渲染</a:t>
            </a:r>
            <a:endParaRPr lang="zh-CN" altLang="en-US" sz="1400"/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5441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纹理贴图数据的预处理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的动作轻量化处理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纹理贴图的分级传输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3385" y="302704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385" y="461708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285" y="3343910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486854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93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8</cp:revision>
  <dcterms:created xsi:type="dcterms:W3CDTF">2021-02-04T06:09:00Z</dcterms:created>
  <dcterms:modified xsi:type="dcterms:W3CDTF">2021-02-08T10:00:22Z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