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处理流程" id="{f46a0d25-01e4-416b-bfec-b27395a31837}">
          <p14:sldIdLst>
            <p14:sldId id="263"/>
          </p14:sldIdLst>
        </p14:section>
        <p14:section name="骨骼动画的处理" id="{d316e4bd-9c50-4cc3-a429-65450135cdbe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8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9575" y="3482975"/>
            <a:ext cx="1122299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39" name="燕尾形 38"/>
          <p:cNvSpPr/>
          <p:nvPr/>
        </p:nvSpPr>
        <p:spPr>
          <a:xfrm flipH="1">
            <a:off x="6250305" y="4989830"/>
            <a:ext cx="4986655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Multiresolution T</a:t>
            </a:r>
            <a:r>
              <a:rPr lang="zh-CN" altLang="en-US">
                <a:sym typeface="+mn-ea"/>
              </a:rPr>
              <a:t>exture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913370" y="461835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3133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3133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3133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3799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01515" y="1537970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2866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4923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870" y="3705860"/>
            <a:ext cx="812800" cy="812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065" y="4058920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731885" y="461835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9387205" y="4618355"/>
            <a:ext cx="6356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245" y="4290060"/>
            <a:ext cx="203200" cy="20320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>
            <a:off x="9044940" y="3086735"/>
            <a:ext cx="836930" cy="23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6820" y="4307205"/>
            <a:ext cx="998855" cy="13462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270" y="4104005"/>
            <a:ext cx="902970" cy="138557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291080" y="24631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4631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2675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2701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2936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2936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2936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4726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4434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4434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0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3870" y="3612515"/>
            <a:ext cx="643890" cy="1236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燕尾形 24"/>
          <p:cNvSpPr/>
          <p:nvPr/>
        </p:nvSpPr>
        <p:spPr>
          <a:xfrm flipH="1">
            <a:off x="2019935" y="4989830"/>
            <a:ext cx="2783840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Binding skeleton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320280" y="415734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36" name="椭圆 35"/>
          <p:cNvSpPr/>
          <p:nvPr/>
        </p:nvSpPr>
        <p:spPr>
          <a:xfrm>
            <a:off x="2658110" y="422084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2590" y="3368040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4521835"/>
            <a:ext cx="831850" cy="1461135"/>
          </a:xfrm>
          <a:prstGeom prst="rect">
            <a:avLst/>
          </a:prstGeom>
        </p:spPr>
      </p:pic>
      <p:sp>
        <p:nvSpPr>
          <p:cNvPr id="35" name="五边形 34"/>
          <p:cNvSpPr/>
          <p:nvPr/>
        </p:nvSpPr>
        <p:spPr>
          <a:xfrm>
            <a:off x="857885" y="37115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</a:t>
            </a:r>
            <a:r>
              <a:rPr lang="zh-CN" altLang="en-US" b="1"/>
              <a:t>起始帧</a:t>
            </a:r>
            <a:endParaRPr lang="zh-CN" altLang="en-US" b="1"/>
          </a:p>
        </p:txBody>
      </p:sp>
      <p:sp>
        <p:nvSpPr>
          <p:cNvPr id="47" name="五边形 46"/>
          <p:cNvSpPr/>
          <p:nvPr/>
        </p:nvSpPr>
        <p:spPr>
          <a:xfrm>
            <a:off x="3351530" y="369506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制作末尾</a:t>
            </a:r>
            <a:r>
              <a:rPr lang="zh-CN" altLang="en-US" b="1"/>
              <a:t>帧</a:t>
            </a:r>
            <a:endParaRPr lang="zh-CN" altLang="en-US" b="1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0" y="4521835"/>
            <a:ext cx="899160" cy="1490980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>
          <a:xfrm>
            <a:off x="7512685" y="36353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计算过渡帧</a:t>
            </a:r>
            <a:endParaRPr lang="zh-CN" altLang="en-US" b="1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0" y="4521835"/>
            <a:ext cx="815340" cy="147764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295" y="4521835"/>
            <a:ext cx="834390" cy="147764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25" y="4495800"/>
            <a:ext cx="748665" cy="148653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265" y="4521835"/>
            <a:ext cx="862965" cy="143129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4536440"/>
            <a:ext cx="831850" cy="1461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2590" y="262255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72440" y="3267075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动画制作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2440" y="161290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单帧制作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310" y="574675"/>
            <a:ext cx="3365500" cy="21482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177665" y="1412875"/>
            <a:ext cx="1315085" cy="783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骨骼分析</a:t>
            </a:r>
            <a:endParaRPr lang="zh-CN" altLang="en-US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" y="1066800"/>
            <a:ext cx="998855" cy="1346200"/>
          </a:xfrm>
          <a:prstGeom prst="rect">
            <a:avLst/>
          </a:prstGeom>
        </p:spPr>
      </p:pic>
      <p:pic>
        <p:nvPicPr>
          <p:cNvPr id="10" name="图片 1" descr="骨骼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570" y="998538"/>
            <a:ext cx="748030" cy="1689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8190" y="1066800"/>
            <a:ext cx="788035" cy="1621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右箭头 13"/>
          <p:cNvSpPr/>
          <p:nvPr/>
        </p:nvSpPr>
        <p:spPr>
          <a:xfrm>
            <a:off x="1931670" y="1438275"/>
            <a:ext cx="1337310" cy="75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骨骼抽取</a:t>
            </a:r>
            <a:endParaRPr lang="zh-CN" altLang="en-US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462395" y="1485900"/>
            <a:ext cx="1315085" cy="783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动作制作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13</cp:revision>
  <dcterms:created xsi:type="dcterms:W3CDTF">2021-02-10T08:39:00Z</dcterms:created>
  <dcterms:modified xsi:type="dcterms:W3CDTF">2021-02-14T14:25:45Z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