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663575"/>
            <a:ext cx="3540760" cy="2608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35015" y="662940"/>
            <a:ext cx="2432050" cy="260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662940"/>
            <a:ext cx="4199890" cy="2610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188710" y="1450340"/>
            <a:ext cx="1911350" cy="5867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</a:t>
            </a:r>
            <a:r>
              <a:rPr lang="zh-CN" altLang="en-US">
                <a:sym typeface="+mn-ea"/>
              </a:rPr>
              <a:t>ansmission base mesh</a:t>
            </a:r>
            <a:endParaRPr lang="zh-CN" altLang="en-US"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89345" y="2260600"/>
            <a:ext cx="1910715" cy="5873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Transmission </a:t>
            </a:r>
            <a:r>
              <a:rPr kumimoj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stream of records 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303655"/>
            <a:ext cx="11557635" cy="21583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541845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3668395"/>
            <a:ext cx="498792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15" name="图片 14" descr="]7J[ZTWT~@$({I~G%G6HR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498600"/>
            <a:ext cx="1123315" cy="1132205"/>
          </a:xfrm>
          <a:prstGeom prst="rect">
            <a:avLst/>
          </a:prstGeom>
        </p:spPr>
      </p:pic>
      <p:pic>
        <p:nvPicPr>
          <p:cNvPr id="17" name="图片 16" descr="V7P1)OKSCZR0YKEYOUUPE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445895"/>
            <a:ext cx="1024890" cy="11328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20" y="1845945"/>
            <a:ext cx="758825" cy="10020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295" y="1861820"/>
            <a:ext cx="577215" cy="9702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205" y="4350385"/>
            <a:ext cx="822325" cy="15100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540" y="4350385"/>
            <a:ext cx="781050" cy="1492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8070" y="1861820"/>
            <a:ext cx="527050" cy="10121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750" y="4350385"/>
            <a:ext cx="740410" cy="14173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2130" y="4130040"/>
            <a:ext cx="1003935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7065" y="4040505"/>
            <a:ext cx="811530" cy="152527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>
            <a:off x="2736215" y="1727200"/>
            <a:ext cx="1677670" cy="969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9190355" y="4040505"/>
            <a:ext cx="1501775" cy="163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09000" y="140398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571230" y="2935605"/>
            <a:ext cx="1056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三角面数：</a:t>
            </a:r>
            <a:r>
              <a:rPr lang="en-US" altLang="zh-CN" sz="1000"/>
              <a:t>140</a:t>
            </a:r>
            <a:endParaRPr lang="en-US" altLang="zh-CN" sz="1000"/>
          </a:p>
        </p:txBody>
      </p:sp>
      <p:sp>
        <p:nvSpPr>
          <p:cNvPr id="33" name="文本框 32"/>
          <p:cNvSpPr txBox="1"/>
          <p:nvPr/>
        </p:nvSpPr>
        <p:spPr>
          <a:xfrm>
            <a:off x="10857230" y="293560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</a:t>
            </a:r>
            <a:r>
              <a:rPr lang="en-US" altLang="zh-CN" sz="1000"/>
              <a:t>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6" name="文本框 35"/>
          <p:cNvSpPr txBox="1"/>
          <p:nvPr/>
        </p:nvSpPr>
        <p:spPr>
          <a:xfrm>
            <a:off x="9899015" y="293560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</a:t>
            </a:r>
            <a:r>
              <a:rPr lang="en-US" altLang="zh-CN" sz="1000"/>
              <a:t>:420</a:t>
            </a:r>
            <a:endParaRPr lang="en-US" altLang="zh-CN" sz="1000"/>
          </a:p>
        </p:txBody>
      </p:sp>
      <p:sp>
        <p:nvSpPr>
          <p:cNvPr id="37" name="文本框 36"/>
          <p:cNvSpPr txBox="1"/>
          <p:nvPr/>
        </p:nvSpPr>
        <p:spPr>
          <a:xfrm>
            <a:off x="4457700" y="2832100"/>
            <a:ext cx="1056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三角面数：</a:t>
            </a:r>
            <a:r>
              <a:rPr lang="en-US" altLang="zh-CN" sz="1000"/>
              <a:t>140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91945" y="284797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</a:t>
            </a:r>
            <a:r>
              <a:rPr lang="en-US" altLang="zh-CN" sz="1000"/>
              <a:t>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6751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67510" y="586041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:1</a:t>
            </a:r>
            <a:r>
              <a:rPr lang="zh-CN" altLang="en-US" sz="1000"/>
              <a:t>×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1" name="文本框 40"/>
          <p:cNvSpPr txBox="1"/>
          <p:nvPr/>
        </p:nvSpPr>
        <p:spPr>
          <a:xfrm>
            <a:off x="2994025" y="5860415"/>
            <a:ext cx="1096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:26</a:t>
            </a:r>
            <a:r>
              <a:rPr lang="zh-CN" altLang="en-US" sz="1000"/>
              <a:t>×</a:t>
            </a:r>
            <a:r>
              <a:rPr lang="en-US" altLang="zh-CN" sz="1000"/>
              <a:t>26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330700" y="5860415"/>
            <a:ext cx="1283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663575"/>
            <a:ext cx="3540760" cy="2608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35015" y="662940"/>
            <a:ext cx="2432050" cy="260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662940"/>
            <a:ext cx="4199890" cy="2610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188710" y="1450340"/>
            <a:ext cx="1911350" cy="5867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</a:t>
            </a:r>
            <a:r>
              <a:rPr lang="zh-CN" altLang="en-US">
                <a:sym typeface="+mn-ea"/>
              </a:rPr>
              <a:t>ansmission base mesh</a:t>
            </a:r>
            <a:endParaRPr lang="zh-CN" altLang="en-US"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89345" y="2260600"/>
            <a:ext cx="1910715" cy="5873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Transmission </a:t>
            </a:r>
            <a:r>
              <a:rPr kumimoj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stream of records 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303655"/>
            <a:ext cx="11557635" cy="21583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541845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3668395"/>
            <a:ext cx="498792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15" name="图片 14" descr="]7J[ZTWT~@$({I~G%G6HR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498600"/>
            <a:ext cx="1123315" cy="1132205"/>
          </a:xfrm>
          <a:prstGeom prst="rect">
            <a:avLst/>
          </a:prstGeom>
        </p:spPr>
      </p:pic>
      <p:pic>
        <p:nvPicPr>
          <p:cNvPr id="17" name="图片 16" descr="V7P1)OKSCZR0YKEYOUUPE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445895"/>
            <a:ext cx="1024890" cy="11328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20" y="1845945"/>
            <a:ext cx="758825" cy="10020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295" y="1861820"/>
            <a:ext cx="577215" cy="9702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205" y="4350385"/>
            <a:ext cx="822325" cy="15100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540" y="4350385"/>
            <a:ext cx="781050" cy="1492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8070" y="1861820"/>
            <a:ext cx="527050" cy="10121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750" y="4350385"/>
            <a:ext cx="740410" cy="14173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2130" y="4130040"/>
            <a:ext cx="1003935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7065" y="4040505"/>
            <a:ext cx="811530" cy="152527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>
            <a:off x="2736215" y="1727200"/>
            <a:ext cx="1677670" cy="969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9190355" y="4040505"/>
            <a:ext cx="1501775" cy="163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09000" y="140398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571230" y="2935605"/>
            <a:ext cx="1056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三角面数：</a:t>
            </a:r>
            <a:r>
              <a:rPr lang="en-US" altLang="zh-CN" sz="1000"/>
              <a:t>140</a:t>
            </a:r>
            <a:endParaRPr lang="en-US" altLang="zh-CN" sz="1000"/>
          </a:p>
        </p:txBody>
      </p:sp>
      <p:sp>
        <p:nvSpPr>
          <p:cNvPr id="33" name="文本框 32"/>
          <p:cNvSpPr txBox="1"/>
          <p:nvPr/>
        </p:nvSpPr>
        <p:spPr>
          <a:xfrm>
            <a:off x="10857230" y="293560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</a:t>
            </a:r>
            <a:r>
              <a:rPr lang="en-US" altLang="zh-CN" sz="1000"/>
              <a:t>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6" name="文本框 35"/>
          <p:cNvSpPr txBox="1"/>
          <p:nvPr/>
        </p:nvSpPr>
        <p:spPr>
          <a:xfrm>
            <a:off x="9899015" y="293560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</a:t>
            </a:r>
            <a:r>
              <a:rPr lang="en-US" altLang="zh-CN" sz="1000"/>
              <a:t>:420</a:t>
            </a:r>
            <a:endParaRPr lang="en-US" altLang="zh-CN" sz="1000"/>
          </a:p>
        </p:txBody>
      </p:sp>
      <p:sp>
        <p:nvSpPr>
          <p:cNvPr id="37" name="文本框 36"/>
          <p:cNvSpPr txBox="1"/>
          <p:nvPr/>
        </p:nvSpPr>
        <p:spPr>
          <a:xfrm>
            <a:off x="4457700" y="2832100"/>
            <a:ext cx="1056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三角面数：</a:t>
            </a:r>
            <a:r>
              <a:rPr lang="en-US" altLang="zh-CN" sz="1000"/>
              <a:t>140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91945" y="284797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三角面数</a:t>
            </a:r>
            <a:r>
              <a:rPr lang="en-US" altLang="zh-CN" sz="1000"/>
              <a:t>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6751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67510" y="586041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:1</a:t>
            </a:r>
            <a:r>
              <a:rPr lang="zh-CN" altLang="en-US" sz="1000"/>
              <a:t>×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1" name="文本框 40"/>
          <p:cNvSpPr txBox="1"/>
          <p:nvPr/>
        </p:nvSpPr>
        <p:spPr>
          <a:xfrm>
            <a:off x="2994025" y="5860415"/>
            <a:ext cx="1096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:26</a:t>
            </a:r>
            <a:r>
              <a:rPr lang="zh-CN" altLang="en-US" sz="1000"/>
              <a:t>×</a:t>
            </a:r>
            <a:r>
              <a:rPr lang="en-US" altLang="zh-CN" sz="1000"/>
              <a:t>26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330700" y="5860415"/>
            <a:ext cx="1283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82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3</cp:revision>
  <dcterms:created xsi:type="dcterms:W3CDTF">2021-02-10T08:39:00Z</dcterms:created>
  <dcterms:modified xsi:type="dcterms:W3CDTF">2021-02-10T09:12:37Z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