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3" r:id="rId3"/>
    <p:sldId id="265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M处理流程" id="{f46a0d25-01e4-416b-bfec-b27395a31837}">
          <p14:sldIdLst>
            <p14:sldId id="263"/>
          </p14:sldIdLst>
        </p14:section>
        <p14:section name="骨骼动画的处理" id="{d316e4bd-9c50-4cc3-a429-65450135cdbe}">
          <p14:sldIdLst>
            <p14:sldId id="265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" initials="J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4" Type="http://schemas.openxmlformats.org/officeDocument/2006/relationships/notesSlide" Target="../notesSlides/notesSlide1.x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22.png"/><Relationship Id="rId21" Type="http://schemas.openxmlformats.org/officeDocument/2006/relationships/image" Target="../media/image21.png"/><Relationship Id="rId20" Type="http://schemas.openxmlformats.org/officeDocument/2006/relationships/image" Target="../media/image20.png"/><Relationship Id="rId2" Type="http://schemas.openxmlformats.org/officeDocument/2006/relationships/image" Target="../media/image2.png"/><Relationship Id="rId19" Type="http://schemas.openxmlformats.org/officeDocument/2006/relationships/image" Target="../media/image19.png"/><Relationship Id="rId18" Type="http://schemas.openxmlformats.org/officeDocument/2006/relationships/image" Target="../media/image18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0" Type="http://schemas.openxmlformats.org/officeDocument/2006/relationships/notesSlide" Target="../notesSlides/notesSlide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63790" y="410210"/>
            <a:ext cx="3997325" cy="2516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099685" y="410210"/>
            <a:ext cx="1876425" cy="25158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磁盘 18"/>
          <p:cNvSpPr/>
          <p:nvPr/>
        </p:nvSpPr>
        <p:spPr>
          <a:xfrm>
            <a:off x="5188585" y="673735"/>
            <a:ext cx="1664970" cy="2115185"/>
          </a:xfrm>
          <a:prstGeom prst="flowChartMagneticDisk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57835" y="410210"/>
            <a:ext cx="4199890" cy="2515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5568315" y="1537335"/>
            <a:ext cx="947420" cy="22542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BM</a:t>
            </a:r>
            <a:endParaRPr lang="en-US" altLang="zh-CN">
              <a:sym typeface="+mn-ea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99085" y="94615"/>
            <a:ext cx="11783695" cy="632142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五边形 44"/>
          <p:cNvSpPr/>
          <p:nvPr/>
        </p:nvSpPr>
        <p:spPr>
          <a:xfrm>
            <a:off x="1627505" y="239395"/>
            <a:ext cx="2040255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S</a:t>
            </a:r>
            <a:r>
              <a:rPr lang="zh-CN" altLang="en-US" b="1"/>
              <a:t>erver</a:t>
            </a:r>
            <a:endParaRPr lang="zh-CN" altLang="en-US" b="1"/>
          </a:p>
        </p:txBody>
      </p:sp>
      <p:sp>
        <p:nvSpPr>
          <p:cNvPr id="49" name="五边形 48"/>
          <p:cNvSpPr/>
          <p:nvPr/>
        </p:nvSpPr>
        <p:spPr>
          <a:xfrm>
            <a:off x="5170170" y="239395"/>
            <a:ext cx="1805940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T</a:t>
            </a:r>
            <a:r>
              <a:rPr lang="zh-CN" altLang="en-US" b="1"/>
              <a:t>ransmission</a:t>
            </a:r>
            <a:endParaRPr lang="zh-CN" altLang="en-US" b="1"/>
          </a:p>
        </p:txBody>
      </p:sp>
      <p:sp>
        <p:nvSpPr>
          <p:cNvPr id="50" name="五边形 49"/>
          <p:cNvSpPr/>
          <p:nvPr/>
        </p:nvSpPr>
        <p:spPr>
          <a:xfrm>
            <a:off x="8762365" y="239395"/>
            <a:ext cx="2060575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B</a:t>
            </a:r>
            <a:r>
              <a:rPr lang="zh-CN" altLang="en-US" b="1"/>
              <a:t>rowser</a:t>
            </a:r>
            <a:endParaRPr lang="zh-CN" altLang="en-US" b="1"/>
          </a:p>
        </p:txBody>
      </p:sp>
      <p:sp>
        <p:nvSpPr>
          <p:cNvPr id="28" name="燕尾形 27"/>
          <p:cNvSpPr/>
          <p:nvPr/>
        </p:nvSpPr>
        <p:spPr>
          <a:xfrm>
            <a:off x="8367395" y="677545"/>
            <a:ext cx="2611120" cy="20955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esh </a:t>
            </a:r>
            <a:r>
              <a:rPr lang="en-US" altLang="zh-CN">
                <a:sym typeface="+mn-ea"/>
              </a:rPr>
              <a:t>Spliting</a:t>
            </a:r>
            <a:endParaRPr lang="en-US" altLang="zh-CN"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469390" y="2005965"/>
            <a:ext cx="817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PM2: 540</a:t>
            </a:r>
            <a:endParaRPr lang="en-US" altLang="zh-CN" sz="1200" b="1"/>
          </a:p>
        </p:txBody>
      </p:sp>
      <p:sp>
        <p:nvSpPr>
          <p:cNvPr id="38" name="文本框 37"/>
          <p:cNvSpPr txBox="1"/>
          <p:nvPr/>
        </p:nvSpPr>
        <p:spPr>
          <a:xfrm>
            <a:off x="554355" y="2025015"/>
            <a:ext cx="7835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PM3: 592</a:t>
            </a:r>
            <a:endParaRPr lang="en-US" altLang="zh-CN" sz="1200" b="1"/>
          </a:p>
        </p:txBody>
      </p:sp>
      <p:sp>
        <p:nvSpPr>
          <p:cNvPr id="7" name="燕尾形 6"/>
          <p:cNvSpPr/>
          <p:nvPr/>
        </p:nvSpPr>
        <p:spPr>
          <a:xfrm>
            <a:off x="933450" y="647700"/>
            <a:ext cx="3306445" cy="23939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esh </a:t>
            </a:r>
            <a:r>
              <a:rPr lang="en-US" altLang="zh-CN">
                <a:sym typeface="+mn-ea"/>
              </a:rPr>
              <a:t>Merging</a:t>
            </a:r>
            <a:endParaRPr lang="en-US" altLang="zh-CN">
              <a:sym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496185" y="2018665"/>
            <a:ext cx="8020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PM1: 340</a:t>
            </a:r>
            <a:endParaRPr lang="en-US" altLang="zh-CN" sz="1200" b="1"/>
          </a:p>
        </p:txBody>
      </p:sp>
      <p:sp>
        <p:nvSpPr>
          <p:cNvPr id="46" name="文本框 45"/>
          <p:cNvSpPr txBox="1"/>
          <p:nvPr/>
        </p:nvSpPr>
        <p:spPr>
          <a:xfrm>
            <a:off x="3342005" y="1998345"/>
            <a:ext cx="14617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 Base Mesh: 140</a:t>
            </a:r>
            <a:endParaRPr lang="en-US" altLang="zh-CN" sz="1200" b="1"/>
          </a:p>
        </p:txBody>
      </p:sp>
      <p:sp>
        <p:nvSpPr>
          <p:cNvPr id="73" name="下弧形箭头 72"/>
          <p:cNvSpPr/>
          <p:nvPr/>
        </p:nvSpPr>
        <p:spPr>
          <a:xfrm>
            <a:off x="826770" y="2313305"/>
            <a:ext cx="105283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下弧形箭头 73"/>
          <p:cNvSpPr/>
          <p:nvPr/>
        </p:nvSpPr>
        <p:spPr>
          <a:xfrm>
            <a:off x="1880235" y="2313305"/>
            <a:ext cx="110617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下弧形箭头 74"/>
          <p:cNvSpPr/>
          <p:nvPr/>
        </p:nvSpPr>
        <p:spPr>
          <a:xfrm>
            <a:off x="2986405" y="2313305"/>
            <a:ext cx="1120775" cy="250825"/>
          </a:xfrm>
          <a:prstGeom prst="curvedUpArrow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568950" y="1814830"/>
            <a:ext cx="946785" cy="22542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Record</a:t>
            </a:r>
            <a:r>
              <a:rPr lang="en-US" altLang="zh-CN" baseline="-25000">
                <a:sym typeface="+mn-ea"/>
              </a:rPr>
              <a:t>1</a:t>
            </a:r>
            <a:endParaRPr lang="en-US" altLang="zh-CN" baseline="-25000">
              <a:sym typeface="+mn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568950" y="2096135"/>
            <a:ext cx="946785" cy="22542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Record</a:t>
            </a:r>
            <a:r>
              <a:rPr lang="en-US" altLang="zh-CN" baseline="-25000">
                <a:sym typeface="+mn-ea"/>
              </a:rPr>
              <a:t>2</a:t>
            </a:r>
            <a:endParaRPr lang="en-US" altLang="zh-CN" baseline="-25000"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568950" y="2379980"/>
            <a:ext cx="955040" cy="22542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Record</a:t>
            </a:r>
            <a:r>
              <a:rPr lang="en-US" altLang="zh-CN" baseline="-25000">
                <a:sym typeface="+mn-ea"/>
              </a:rPr>
              <a:t>3</a:t>
            </a:r>
            <a:endParaRPr lang="en-US" altLang="zh-CN" baseline="-25000"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330190" y="785495"/>
            <a:ext cx="1542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7030A0"/>
                </a:solidFill>
                <a:uFillTx/>
              </a:rPr>
              <a:t>Mesh Stream</a:t>
            </a:r>
            <a:endParaRPr lang="en-US" altLang="zh-CN" b="1">
              <a:solidFill>
                <a:srgbClr val="7030A0"/>
              </a:solidFill>
              <a:uFillTx/>
            </a:endParaRPr>
          </a:p>
        </p:txBody>
      </p:sp>
      <p:sp>
        <p:nvSpPr>
          <p:cNvPr id="17" name="右弧形箭头 16"/>
          <p:cNvSpPr/>
          <p:nvPr/>
        </p:nvSpPr>
        <p:spPr>
          <a:xfrm>
            <a:off x="6575425" y="1671320"/>
            <a:ext cx="109220" cy="236220"/>
          </a:xfrm>
          <a:prstGeom prst="curvedLeftArrow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右弧形箭头 17"/>
          <p:cNvSpPr/>
          <p:nvPr/>
        </p:nvSpPr>
        <p:spPr>
          <a:xfrm flipH="1">
            <a:off x="5427980" y="1964690"/>
            <a:ext cx="92075" cy="2362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右弧形箭头 25"/>
          <p:cNvSpPr/>
          <p:nvPr/>
        </p:nvSpPr>
        <p:spPr>
          <a:xfrm>
            <a:off x="6576695" y="2190750"/>
            <a:ext cx="109220" cy="2362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4501515" y="1537970"/>
            <a:ext cx="535305" cy="202565"/>
          </a:xfrm>
          <a:prstGeom prst="rightArrow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2035" y="1023620"/>
            <a:ext cx="751205" cy="985520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2870" y="988060"/>
            <a:ext cx="782320" cy="1026795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730" y="1023620"/>
            <a:ext cx="753745" cy="993775"/>
          </a:xfrm>
          <a:prstGeom prst="rect">
            <a:avLst/>
          </a:prstGeom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450" y="1005840"/>
            <a:ext cx="753745" cy="993775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410" y="1041400"/>
            <a:ext cx="743585" cy="989965"/>
          </a:xfrm>
          <a:prstGeom prst="rect">
            <a:avLst/>
          </a:prstGeom>
        </p:spPr>
      </p:pic>
      <p:pic>
        <p:nvPicPr>
          <p:cNvPr id="81" name="图片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4845" y="988060"/>
            <a:ext cx="759460" cy="1010920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25" y="1023620"/>
            <a:ext cx="777875" cy="1026795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9250" y="1035685"/>
            <a:ext cx="676910" cy="894080"/>
          </a:xfrm>
          <a:prstGeom prst="rect">
            <a:avLst/>
          </a:prstGeom>
        </p:spPr>
      </p:pic>
      <p:sp>
        <p:nvSpPr>
          <p:cNvPr id="89" name="矩形 88"/>
          <p:cNvSpPr/>
          <p:nvPr/>
        </p:nvSpPr>
        <p:spPr>
          <a:xfrm>
            <a:off x="3225800" y="2286635"/>
            <a:ext cx="621665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/>
              <a:t>Record</a:t>
            </a:r>
            <a:r>
              <a:rPr lang="en-US" altLang="zh-CN" sz="1000" b="1" baseline="-25000"/>
              <a:t>1</a:t>
            </a:r>
            <a:endParaRPr lang="en-US" altLang="zh-CN" sz="1000" b="1" baseline="-25000"/>
          </a:p>
        </p:txBody>
      </p:sp>
      <p:sp>
        <p:nvSpPr>
          <p:cNvPr id="90" name="椭圆 89"/>
          <p:cNvSpPr/>
          <p:nvPr/>
        </p:nvSpPr>
        <p:spPr>
          <a:xfrm>
            <a:off x="3338830" y="2492375"/>
            <a:ext cx="340360" cy="2241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90000"/>
              </a:lnSpc>
            </a:pPr>
            <a:r>
              <a:rPr lang="en-US" altLang="zh-CN" sz="4000" b="1"/>
              <a:t>-</a:t>
            </a:r>
            <a:endParaRPr lang="en-US" altLang="zh-CN" sz="4000" b="1"/>
          </a:p>
        </p:txBody>
      </p:sp>
      <p:sp>
        <p:nvSpPr>
          <p:cNvPr id="101" name="文本框 100"/>
          <p:cNvSpPr txBox="1"/>
          <p:nvPr/>
        </p:nvSpPr>
        <p:spPr>
          <a:xfrm>
            <a:off x="7722870" y="2010410"/>
            <a:ext cx="8032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PM0:140</a:t>
            </a:r>
            <a:endParaRPr lang="en-US" altLang="zh-CN" sz="1200" b="1"/>
          </a:p>
        </p:txBody>
      </p:sp>
      <p:sp>
        <p:nvSpPr>
          <p:cNvPr id="102" name="文本框 101"/>
          <p:cNvSpPr txBox="1"/>
          <p:nvPr/>
        </p:nvSpPr>
        <p:spPr>
          <a:xfrm>
            <a:off x="8752840" y="2004060"/>
            <a:ext cx="8020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PM1:340</a:t>
            </a:r>
            <a:endParaRPr lang="en-US" altLang="zh-CN" sz="1200" b="1"/>
          </a:p>
        </p:txBody>
      </p:sp>
      <p:sp>
        <p:nvSpPr>
          <p:cNvPr id="103" name="文本框 102"/>
          <p:cNvSpPr txBox="1"/>
          <p:nvPr/>
        </p:nvSpPr>
        <p:spPr>
          <a:xfrm>
            <a:off x="9692005" y="2027555"/>
            <a:ext cx="817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PM2:540</a:t>
            </a:r>
            <a:endParaRPr lang="en-US" altLang="zh-CN" sz="1200" b="1"/>
          </a:p>
        </p:txBody>
      </p:sp>
      <p:sp>
        <p:nvSpPr>
          <p:cNvPr id="104" name="文本框 103"/>
          <p:cNvSpPr txBox="1"/>
          <p:nvPr/>
        </p:nvSpPr>
        <p:spPr>
          <a:xfrm>
            <a:off x="10509250" y="2004060"/>
            <a:ext cx="7835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200" b="1"/>
              <a:t>PM3:592</a:t>
            </a:r>
            <a:endParaRPr lang="en-US" altLang="zh-CN" sz="1200" b="1"/>
          </a:p>
        </p:txBody>
      </p:sp>
      <p:sp>
        <p:nvSpPr>
          <p:cNvPr id="12" name="椭圆 11"/>
          <p:cNvSpPr/>
          <p:nvPr/>
        </p:nvSpPr>
        <p:spPr>
          <a:xfrm>
            <a:off x="2291080" y="2463165"/>
            <a:ext cx="317500" cy="2336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90000"/>
              </a:lnSpc>
            </a:pPr>
            <a:r>
              <a:rPr lang="en-US" altLang="zh-CN" sz="4000" b="1"/>
              <a:t>-</a:t>
            </a:r>
            <a:endParaRPr lang="en-US" altLang="zh-CN" sz="4000" b="1"/>
          </a:p>
        </p:txBody>
      </p:sp>
      <p:sp>
        <p:nvSpPr>
          <p:cNvPr id="16" name="椭圆 15"/>
          <p:cNvSpPr/>
          <p:nvPr/>
        </p:nvSpPr>
        <p:spPr>
          <a:xfrm>
            <a:off x="1181100" y="2463165"/>
            <a:ext cx="321310" cy="2120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90000"/>
              </a:lnSpc>
            </a:pPr>
            <a:r>
              <a:rPr lang="en-US" altLang="zh-CN" sz="4000" b="1"/>
              <a:t>-</a:t>
            </a:r>
            <a:endParaRPr lang="en-US" altLang="zh-CN" sz="4000" b="1"/>
          </a:p>
        </p:txBody>
      </p:sp>
      <p:sp>
        <p:nvSpPr>
          <p:cNvPr id="20" name="矩形 19"/>
          <p:cNvSpPr/>
          <p:nvPr/>
        </p:nvSpPr>
        <p:spPr>
          <a:xfrm>
            <a:off x="2146300" y="2267585"/>
            <a:ext cx="621665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/>
              <a:t>Record</a:t>
            </a:r>
            <a:r>
              <a:rPr lang="en-US" altLang="zh-CN" sz="1000" b="1" baseline="-25000"/>
              <a:t>2</a:t>
            </a:r>
            <a:endParaRPr lang="en-US" altLang="zh-CN" sz="1000" b="1" baseline="-25000"/>
          </a:p>
        </p:txBody>
      </p:sp>
      <p:sp>
        <p:nvSpPr>
          <p:cNvPr id="23" name="矩形 22"/>
          <p:cNvSpPr/>
          <p:nvPr/>
        </p:nvSpPr>
        <p:spPr>
          <a:xfrm>
            <a:off x="1005840" y="2270125"/>
            <a:ext cx="621665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/>
              <a:t>Record</a:t>
            </a:r>
            <a:r>
              <a:rPr lang="en-US" altLang="zh-CN" sz="1000" b="1" baseline="-25000"/>
              <a:t>3</a:t>
            </a:r>
            <a:endParaRPr lang="en-US" altLang="zh-CN" sz="1000" b="1" baseline="-25000"/>
          </a:p>
        </p:txBody>
      </p:sp>
      <p:sp>
        <p:nvSpPr>
          <p:cNvPr id="24" name="右箭头 23"/>
          <p:cNvSpPr/>
          <p:nvPr/>
        </p:nvSpPr>
        <p:spPr>
          <a:xfrm>
            <a:off x="7004685" y="1537335"/>
            <a:ext cx="535305" cy="202565"/>
          </a:xfrm>
          <a:prstGeom prst="rightArrow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下弧形箭头 60"/>
          <p:cNvSpPr/>
          <p:nvPr/>
        </p:nvSpPr>
        <p:spPr>
          <a:xfrm>
            <a:off x="7802245" y="2293620"/>
            <a:ext cx="105283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下弧形箭头 61"/>
          <p:cNvSpPr/>
          <p:nvPr/>
        </p:nvSpPr>
        <p:spPr>
          <a:xfrm>
            <a:off x="8855710" y="2293620"/>
            <a:ext cx="110617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3" name="下弧形箭头 62"/>
          <p:cNvSpPr/>
          <p:nvPr/>
        </p:nvSpPr>
        <p:spPr>
          <a:xfrm>
            <a:off x="9961880" y="2293620"/>
            <a:ext cx="1120775" cy="250825"/>
          </a:xfrm>
          <a:prstGeom prst="curvedUpArrow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006715" y="2266950"/>
            <a:ext cx="621665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/>
              <a:t>Record</a:t>
            </a:r>
            <a:r>
              <a:rPr lang="en-US" altLang="zh-CN" sz="1000" b="1" baseline="-25000"/>
              <a:t>1</a:t>
            </a:r>
            <a:endParaRPr lang="en-US" altLang="zh-CN" sz="1000" b="1" baseline="-25000"/>
          </a:p>
        </p:txBody>
      </p:sp>
      <p:sp>
        <p:nvSpPr>
          <p:cNvPr id="69" name="椭圆 68"/>
          <p:cNvSpPr/>
          <p:nvPr/>
        </p:nvSpPr>
        <p:spPr>
          <a:xfrm>
            <a:off x="10314305" y="2472690"/>
            <a:ext cx="340360" cy="2241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90000"/>
              </a:lnSpc>
            </a:pPr>
            <a:r>
              <a:rPr lang="en-US" altLang="zh-CN" sz="2800" b="1"/>
              <a:t>+</a:t>
            </a:r>
            <a:endParaRPr lang="en-US" altLang="zh-CN" sz="2800" b="1"/>
          </a:p>
        </p:txBody>
      </p:sp>
      <p:sp>
        <p:nvSpPr>
          <p:cNvPr id="72" name="椭圆 71"/>
          <p:cNvSpPr/>
          <p:nvPr/>
        </p:nvSpPr>
        <p:spPr>
          <a:xfrm>
            <a:off x="9266555" y="2443480"/>
            <a:ext cx="317500" cy="2336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90000"/>
              </a:lnSpc>
            </a:pPr>
            <a:r>
              <a:rPr lang="en-US" altLang="zh-CN" sz="2800" b="1"/>
              <a:t>+</a:t>
            </a:r>
            <a:endParaRPr lang="en-US" altLang="zh-CN" sz="2800" b="1"/>
          </a:p>
        </p:txBody>
      </p:sp>
      <p:sp>
        <p:nvSpPr>
          <p:cNvPr id="77" name="椭圆 76"/>
          <p:cNvSpPr/>
          <p:nvPr/>
        </p:nvSpPr>
        <p:spPr>
          <a:xfrm>
            <a:off x="8156575" y="2443480"/>
            <a:ext cx="321310" cy="2120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90000"/>
              </a:lnSpc>
            </a:pPr>
            <a:r>
              <a:rPr lang="en-US" altLang="zh-CN" sz="2800" b="1"/>
              <a:t>+</a:t>
            </a:r>
            <a:endParaRPr lang="en-US" altLang="zh-CN" sz="2800" b="1"/>
          </a:p>
        </p:txBody>
      </p:sp>
      <p:sp>
        <p:nvSpPr>
          <p:cNvPr id="78" name="矩形 77"/>
          <p:cNvSpPr/>
          <p:nvPr/>
        </p:nvSpPr>
        <p:spPr>
          <a:xfrm>
            <a:off x="9102725" y="2266950"/>
            <a:ext cx="621665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/>
              <a:t>Record</a:t>
            </a:r>
            <a:r>
              <a:rPr lang="en-US" altLang="zh-CN" sz="1000" b="1" baseline="-25000"/>
              <a:t>2</a:t>
            </a:r>
            <a:endParaRPr lang="en-US" altLang="zh-CN" sz="1000" b="1" baseline="-25000"/>
          </a:p>
        </p:txBody>
      </p:sp>
      <p:sp>
        <p:nvSpPr>
          <p:cNvPr id="79" name="矩形 78"/>
          <p:cNvSpPr/>
          <p:nvPr/>
        </p:nvSpPr>
        <p:spPr>
          <a:xfrm>
            <a:off x="10220960" y="2266950"/>
            <a:ext cx="621665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/>
              <a:t>Record</a:t>
            </a:r>
            <a:r>
              <a:rPr lang="en-US" altLang="zh-CN" sz="1000" b="1" baseline="-25000"/>
              <a:t>3</a:t>
            </a:r>
            <a:endParaRPr lang="en-US" altLang="zh-CN" sz="1000" b="1" baseline="-25000"/>
          </a:p>
        </p:txBody>
      </p:sp>
      <p:sp>
        <p:nvSpPr>
          <p:cNvPr id="51" name="矩形 50"/>
          <p:cNvSpPr/>
          <p:nvPr/>
        </p:nvSpPr>
        <p:spPr>
          <a:xfrm>
            <a:off x="457200" y="3105785"/>
            <a:ext cx="11276965" cy="32213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圆角矩形 52"/>
          <p:cNvSpPr/>
          <p:nvPr/>
        </p:nvSpPr>
        <p:spPr>
          <a:xfrm>
            <a:off x="593725" y="3010535"/>
            <a:ext cx="1327785" cy="336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动画处理</a:t>
            </a:r>
            <a:endParaRPr lang="zh-CN" altLang="en-US"/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7725" y="3138170"/>
            <a:ext cx="1230630" cy="785495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160" y="3986530"/>
            <a:ext cx="998855" cy="1346200"/>
          </a:xfrm>
          <a:prstGeom prst="rect">
            <a:avLst/>
          </a:prstGeom>
        </p:spPr>
      </p:pic>
      <p:pic>
        <p:nvPicPr>
          <p:cNvPr id="56" name="图片 1" descr="骨骼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9435" y="3814128"/>
            <a:ext cx="748030" cy="1689735"/>
          </a:xfrm>
          <a:prstGeom prst="rect">
            <a:avLst/>
          </a:prstGeom>
        </p:spPr>
      </p:pic>
      <p:sp>
        <p:nvSpPr>
          <p:cNvPr id="57" name="右箭头 56"/>
          <p:cNvSpPr/>
          <p:nvPr/>
        </p:nvSpPr>
        <p:spPr>
          <a:xfrm>
            <a:off x="1591310" y="4149725"/>
            <a:ext cx="1395095" cy="1053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>
              <a:lnSpc>
                <a:spcPts val="2160"/>
              </a:lnSpc>
              <a:buClrTx/>
              <a:buSzTx/>
              <a:buFontTx/>
            </a:pPr>
            <a:r>
              <a:rPr lang="zh-CN" altLang="en-US" dirty="0">
                <a:sym typeface="+mn-ea"/>
              </a:rPr>
              <a:t>骨骼的抽取与分析</a:t>
            </a:r>
            <a:endParaRPr lang="zh-CN" altLang="en-US" dirty="0">
              <a:sym typeface="+mn-ea"/>
            </a:endParaRPr>
          </a:p>
        </p:txBody>
      </p:sp>
      <p:sp>
        <p:nvSpPr>
          <p:cNvPr id="58" name="右箭头 57"/>
          <p:cNvSpPr/>
          <p:nvPr/>
        </p:nvSpPr>
        <p:spPr>
          <a:xfrm>
            <a:off x="6167120" y="3159125"/>
            <a:ext cx="1708785" cy="504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>
              <a:lnSpc>
                <a:spcPts val="2160"/>
              </a:lnSpc>
              <a:buClrTx/>
              <a:buSzTx/>
              <a:buFontTx/>
            </a:pPr>
            <a:r>
              <a:rPr lang="zh-CN" altLang="en-US" dirty="0">
                <a:sym typeface="+mn-ea"/>
              </a:rPr>
              <a:t>制作起始</a:t>
            </a:r>
            <a:r>
              <a:rPr lang="zh-CN" altLang="en-US">
                <a:sym typeface="+mn-ea"/>
              </a:rPr>
              <a:t>帧</a:t>
            </a:r>
            <a:endParaRPr lang="zh-CN" altLang="en-US" dirty="0">
              <a:sym typeface="+mn-ea"/>
            </a:endParaRP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7725" y="5203190"/>
            <a:ext cx="1230630" cy="785495"/>
          </a:xfrm>
          <a:prstGeom prst="rect">
            <a:avLst/>
          </a:prstGeom>
        </p:spPr>
      </p:pic>
      <p:sp>
        <p:nvSpPr>
          <p:cNvPr id="60" name="右箭头 59"/>
          <p:cNvSpPr/>
          <p:nvPr/>
        </p:nvSpPr>
        <p:spPr>
          <a:xfrm>
            <a:off x="6167120" y="5711190"/>
            <a:ext cx="1708785" cy="504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>
              <a:lnSpc>
                <a:spcPts val="2160"/>
              </a:lnSpc>
              <a:buClrTx/>
              <a:buSzTx/>
              <a:buFontTx/>
            </a:pPr>
            <a:r>
              <a:rPr lang="zh-CN" altLang="en-US" dirty="0">
                <a:sym typeface="+mn-ea"/>
              </a:rPr>
              <a:t>制作结束</a:t>
            </a:r>
            <a:r>
              <a:rPr lang="zh-CN" altLang="en-US">
                <a:sym typeface="+mn-ea"/>
              </a:rPr>
              <a:t>帧</a:t>
            </a:r>
            <a:endParaRPr lang="zh-CN" altLang="en-US" dirty="0">
              <a:sym typeface="+mn-ea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714875" y="3986530"/>
            <a:ext cx="12217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动作编辑器</a:t>
            </a:r>
            <a:endParaRPr lang="zh-CN" altLang="en-US" sz="1600"/>
          </a:p>
        </p:txBody>
      </p:sp>
      <p:sp>
        <p:nvSpPr>
          <p:cNvPr id="85" name="左大括号 84"/>
          <p:cNvSpPr/>
          <p:nvPr/>
        </p:nvSpPr>
        <p:spPr>
          <a:xfrm>
            <a:off x="4239895" y="3295650"/>
            <a:ext cx="284480" cy="29083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7" name="图片 8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28635" y="4406265"/>
            <a:ext cx="224155" cy="407035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94980" y="3796030"/>
            <a:ext cx="262890" cy="465455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15300" y="5033010"/>
            <a:ext cx="217805" cy="433070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21955" y="5699125"/>
            <a:ext cx="311150" cy="516890"/>
          </a:xfrm>
          <a:prstGeom prst="rect">
            <a:avLst/>
          </a:prstGeom>
        </p:spPr>
      </p:pic>
      <p:pic>
        <p:nvPicPr>
          <p:cNvPr id="93" name="图片 9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97520" y="3188335"/>
            <a:ext cx="245745" cy="433070"/>
          </a:xfrm>
          <a:prstGeom prst="rect">
            <a:avLst/>
          </a:prstGeom>
        </p:spPr>
      </p:pic>
      <p:sp>
        <p:nvSpPr>
          <p:cNvPr id="95" name="文本框 94"/>
          <p:cNvSpPr txBox="1"/>
          <p:nvPr/>
        </p:nvSpPr>
        <p:spPr>
          <a:xfrm>
            <a:off x="4657725" y="5989955"/>
            <a:ext cx="12217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动作编辑器</a:t>
            </a:r>
            <a:endParaRPr lang="zh-CN" altLang="en-US" sz="1600"/>
          </a:p>
        </p:txBody>
      </p:sp>
      <p:sp>
        <p:nvSpPr>
          <p:cNvPr id="96" name="矩形 95"/>
          <p:cNvSpPr/>
          <p:nvPr/>
        </p:nvSpPr>
        <p:spPr>
          <a:xfrm>
            <a:off x="7984490" y="3143885"/>
            <a:ext cx="1541780" cy="47752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9" name="图片 10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93760" y="3210560"/>
            <a:ext cx="251460" cy="368935"/>
          </a:xfrm>
          <a:prstGeom prst="rect">
            <a:avLst/>
          </a:prstGeom>
        </p:spPr>
      </p:pic>
      <p:pic>
        <p:nvPicPr>
          <p:cNvPr id="110" name="图片 10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498840" y="3814445"/>
            <a:ext cx="281305" cy="473710"/>
          </a:xfrm>
          <a:prstGeom prst="rect">
            <a:avLst/>
          </a:prstGeom>
        </p:spPr>
      </p:pic>
      <p:pic>
        <p:nvPicPr>
          <p:cNvPr id="111" name="图片 11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93760" y="4406265"/>
            <a:ext cx="286385" cy="462280"/>
          </a:xfrm>
          <a:prstGeom prst="rect">
            <a:avLst/>
          </a:prstGeom>
        </p:spPr>
      </p:pic>
      <p:pic>
        <p:nvPicPr>
          <p:cNvPr id="112" name="图片 11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498840" y="5033010"/>
            <a:ext cx="285750" cy="471170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587105" y="5741035"/>
            <a:ext cx="285750" cy="462915"/>
          </a:xfrm>
          <a:prstGeom prst="rect">
            <a:avLst/>
          </a:prstGeom>
        </p:spPr>
      </p:pic>
      <p:pic>
        <p:nvPicPr>
          <p:cNvPr id="114" name="图片 11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143365" y="3190875"/>
            <a:ext cx="189230" cy="382905"/>
          </a:xfrm>
          <a:prstGeom prst="rect">
            <a:avLst/>
          </a:prstGeom>
        </p:spPr>
      </p:pic>
      <p:pic>
        <p:nvPicPr>
          <p:cNvPr id="115" name="图片 11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138920" y="3786505"/>
            <a:ext cx="203200" cy="465455"/>
          </a:xfrm>
          <a:prstGeom prst="rect">
            <a:avLst/>
          </a:prstGeom>
        </p:spPr>
      </p:pic>
      <p:pic>
        <p:nvPicPr>
          <p:cNvPr id="116" name="图片 11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168765" y="4402455"/>
            <a:ext cx="193675" cy="410845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138920" y="4977130"/>
            <a:ext cx="231775" cy="497205"/>
          </a:xfrm>
          <a:prstGeom prst="rect">
            <a:avLst/>
          </a:prstGeom>
        </p:spPr>
      </p:pic>
      <p:pic>
        <p:nvPicPr>
          <p:cNvPr id="118" name="图片 11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145905" y="5690235"/>
            <a:ext cx="216535" cy="487045"/>
          </a:xfrm>
          <a:prstGeom prst="rect">
            <a:avLst/>
          </a:prstGeom>
        </p:spPr>
      </p:pic>
      <p:sp>
        <p:nvSpPr>
          <p:cNvPr id="119" name="矩形 118"/>
          <p:cNvSpPr/>
          <p:nvPr/>
        </p:nvSpPr>
        <p:spPr>
          <a:xfrm>
            <a:off x="7983855" y="5652135"/>
            <a:ext cx="1541780" cy="57912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0" name="右大括号 119"/>
          <p:cNvSpPr/>
          <p:nvPr/>
        </p:nvSpPr>
        <p:spPr>
          <a:xfrm>
            <a:off x="9624695" y="3749040"/>
            <a:ext cx="134620" cy="16840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1" name="圆角矩形 120"/>
          <p:cNvSpPr/>
          <p:nvPr/>
        </p:nvSpPr>
        <p:spPr>
          <a:xfrm>
            <a:off x="9886950" y="4402455"/>
            <a:ext cx="1574165" cy="336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计算过渡帧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02590" y="3368040"/>
            <a:ext cx="11276965" cy="2968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299085" y="94615"/>
            <a:ext cx="11783695" cy="632142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9400" y="4521835"/>
            <a:ext cx="831850" cy="1461135"/>
          </a:xfrm>
          <a:prstGeom prst="rect">
            <a:avLst/>
          </a:prstGeom>
        </p:spPr>
      </p:pic>
      <p:sp>
        <p:nvSpPr>
          <p:cNvPr id="35" name="五边形 34"/>
          <p:cNvSpPr/>
          <p:nvPr/>
        </p:nvSpPr>
        <p:spPr>
          <a:xfrm>
            <a:off x="857885" y="3711575"/>
            <a:ext cx="2040255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制作</a:t>
            </a:r>
            <a:r>
              <a:rPr lang="zh-CN" altLang="en-US" b="1"/>
              <a:t>起始帧</a:t>
            </a:r>
            <a:endParaRPr lang="zh-CN" altLang="en-US" b="1"/>
          </a:p>
        </p:txBody>
      </p:sp>
      <p:sp>
        <p:nvSpPr>
          <p:cNvPr id="47" name="五边形 46"/>
          <p:cNvSpPr/>
          <p:nvPr/>
        </p:nvSpPr>
        <p:spPr>
          <a:xfrm>
            <a:off x="3351530" y="3695065"/>
            <a:ext cx="2040255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制作末尾</a:t>
            </a:r>
            <a:r>
              <a:rPr lang="zh-CN" altLang="en-US" b="1"/>
              <a:t>帧</a:t>
            </a:r>
            <a:endParaRPr lang="zh-CN" altLang="en-US" b="1"/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130" y="4521835"/>
            <a:ext cx="899160" cy="1490980"/>
          </a:xfrm>
          <a:prstGeom prst="rect">
            <a:avLst/>
          </a:prstGeom>
        </p:spPr>
      </p:pic>
      <p:sp>
        <p:nvSpPr>
          <p:cNvPr id="54" name="五边形 53"/>
          <p:cNvSpPr/>
          <p:nvPr/>
        </p:nvSpPr>
        <p:spPr>
          <a:xfrm>
            <a:off x="7512685" y="3635375"/>
            <a:ext cx="2040255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计算过渡帧</a:t>
            </a:r>
            <a:endParaRPr lang="zh-CN" altLang="en-US" b="1"/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800" y="4521835"/>
            <a:ext cx="815340" cy="1477645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0295" y="4521835"/>
            <a:ext cx="834390" cy="1477645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4825" y="4495800"/>
            <a:ext cx="748665" cy="1486535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8265" y="4521835"/>
            <a:ext cx="862965" cy="1431290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2395" y="4536440"/>
            <a:ext cx="831850" cy="146113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2590" y="262255"/>
            <a:ext cx="11276965" cy="2968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472440" y="3267075"/>
            <a:ext cx="1327785" cy="336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动画制作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72440" y="161290"/>
            <a:ext cx="1327785" cy="336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单帧制作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7295" y="262255"/>
            <a:ext cx="1336040" cy="8528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7885" y="1066800"/>
            <a:ext cx="998855" cy="1346200"/>
          </a:xfrm>
          <a:prstGeom prst="rect">
            <a:avLst/>
          </a:prstGeom>
        </p:spPr>
      </p:pic>
      <p:pic>
        <p:nvPicPr>
          <p:cNvPr id="10" name="图片 1" descr="骨骼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12210" y="1032193"/>
            <a:ext cx="748030" cy="1689735"/>
          </a:xfrm>
          <a:prstGeom prst="rect">
            <a:avLst/>
          </a:prstGeom>
        </p:spPr>
      </p:pic>
      <p:sp>
        <p:nvSpPr>
          <p:cNvPr id="14" name="右箭头 13"/>
          <p:cNvSpPr/>
          <p:nvPr/>
        </p:nvSpPr>
        <p:spPr>
          <a:xfrm>
            <a:off x="2026285" y="1350645"/>
            <a:ext cx="1516380" cy="1053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>
              <a:lnSpc>
                <a:spcPts val="2160"/>
              </a:lnSpc>
              <a:buClrTx/>
              <a:buSzTx/>
              <a:buFontTx/>
            </a:pPr>
            <a:r>
              <a:rPr lang="zh-CN" altLang="en-US" dirty="0">
                <a:sym typeface="+mn-ea"/>
              </a:rPr>
              <a:t>骨骼的抽取与分析</a:t>
            </a:r>
            <a:endParaRPr lang="zh-CN" altLang="en-US" dirty="0">
              <a:sym typeface="+mn-ea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4959350" y="1210945"/>
            <a:ext cx="1821180" cy="504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>
              <a:lnSpc>
                <a:spcPts val="2160"/>
              </a:lnSpc>
              <a:buClrTx/>
              <a:buSzTx/>
              <a:buFontTx/>
            </a:pPr>
            <a:r>
              <a:rPr lang="zh-CN" altLang="en-US" dirty="0">
                <a:sym typeface="+mn-ea"/>
              </a:rPr>
              <a:t>制作起始动作</a:t>
            </a:r>
            <a:endParaRPr lang="zh-CN" altLang="en-US" dirty="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6355" y="1869440"/>
            <a:ext cx="1336040" cy="852805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5086350" y="1337945"/>
            <a:ext cx="1821180" cy="504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>
              <a:lnSpc>
                <a:spcPts val="2160"/>
              </a:lnSpc>
              <a:buClrTx/>
              <a:buSzTx/>
              <a:buFontTx/>
            </a:pPr>
            <a:r>
              <a:rPr lang="zh-CN" altLang="en-US" dirty="0">
                <a:sym typeface="+mn-ea"/>
              </a:rPr>
              <a:t>制作起始动作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WPS 演示</Application>
  <PresentationFormat>宽屏</PresentationFormat>
  <Paragraphs>90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大橙子</cp:lastModifiedBy>
  <cp:revision>15</cp:revision>
  <dcterms:created xsi:type="dcterms:W3CDTF">2021-02-10T08:39:00Z</dcterms:created>
  <dcterms:modified xsi:type="dcterms:W3CDTF">2021-02-15T13:52:58Z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