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M和骨骼动画处理" id="{f46a0d25-01e4-416b-bfec-b27395a31837}">
          <p14:sldIdLst>
            <p14:sldId id="26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" initials="J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9" Type="http://schemas.openxmlformats.org/officeDocument/2006/relationships/notesSlide" Target="../notesSlides/notesSlide1.xml"/><Relationship Id="rId28" Type="http://schemas.openxmlformats.org/officeDocument/2006/relationships/slideLayout" Target="../slideLayouts/slideLayout2.xml"/><Relationship Id="rId27" Type="http://schemas.openxmlformats.org/officeDocument/2006/relationships/image" Target="../media/image27.png"/><Relationship Id="rId26" Type="http://schemas.openxmlformats.org/officeDocument/2006/relationships/image" Target="../media/image26.png"/><Relationship Id="rId25" Type="http://schemas.openxmlformats.org/officeDocument/2006/relationships/image" Target="../media/image25.png"/><Relationship Id="rId24" Type="http://schemas.openxmlformats.org/officeDocument/2006/relationships/image" Target="../media/image24.png"/><Relationship Id="rId23" Type="http://schemas.openxmlformats.org/officeDocument/2006/relationships/image" Target="../media/image23.png"/><Relationship Id="rId22" Type="http://schemas.openxmlformats.org/officeDocument/2006/relationships/image" Target="../media/image22.png"/><Relationship Id="rId21" Type="http://schemas.openxmlformats.org/officeDocument/2006/relationships/image" Target="../media/image21.png"/><Relationship Id="rId20" Type="http://schemas.openxmlformats.org/officeDocument/2006/relationships/image" Target="../media/image20.png"/><Relationship Id="rId2" Type="http://schemas.openxmlformats.org/officeDocument/2006/relationships/image" Target="../media/image2.png"/><Relationship Id="rId19" Type="http://schemas.openxmlformats.org/officeDocument/2006/relationships/image" Target="../media/image19.png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43805" y="3081020"/>
            <a:ext cx="2113915" cy="35394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463155" y="3103880"/>
            <a:ext cx="4439285" cy="3515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463790" y="410210"/>
            <a:ext cx="4438015" cy="2516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037455" y="410845"/>
            <a:ext cx="2120265" cy="25158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磁盘 18"/>
          <p:cNvSpPr/>
          <p:nvPr/>
        </p:nvSpPr>
        <p:spPr>
          <a:xfrm>
            <a:off x="5269865" y="673735"/>
            <a:ext cx="1664970" cy="2115185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57835" y="410210"/>
            <a:ext cx="4199890" cy="2515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5649595" y="1537335"/>
            <a:ext cx="947420" cy="2254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BM</a:t>
            </a:r>
            <a:endParaRPr lang="en-US" altLang="zh-CN">
              <a:sym typeface="+mn-ea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09245" y="94615"/>
            <a:ext cx="11783695" cy="663638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五边形 44"/>
          <p:cNvSpPr/>
          <p:nvPr/>
        </p:nvSpPr>
        <p:spPr>
          <a:xfrm>
            <a:off x="1627505" y="239395"/>
            <a:ext cx="204025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S</a:t>
            </a:r>
            <a:r>
              <a:rPr lang="zh-CN" altLang="en-US" b="1"/>
              <a:t>erver</a:t>
            </a:r>
            <a:endParaRPr lang="zh-CN" altLang="en-US" b="1"/>
          </a:p>
        </p:txBody>
      </p:sp>
      <p:sp>
        <p:nvSpPr>
          <p:cNvPr id="49" name="五边形 48"/>
          <p:cNvSpPr/>
          <p:nvPr/>
        </p:nvSpPr>
        <p:spPr>
          <a:xfrm>
            <a:off x="5200650" y="239395"/>
            <a:ext cx="1805940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T</a:t>
            </a:r>
            <a:r>
              <a:rPr lang="zh-CN" altLang="en-US" b="1"/>
              <a:t>ransmission</a:t>
            </a:r>
            <a:endParaRPr lang="zh-CN" altLang="en-US" b="1"/>
          </a:p>
        </p:txBody>
      </p:sp>
      <p:sp>
        <p:nvSpPr>
          <p:cNvPr id="50" name="五边形 49"/>
          <p:cNvSpPr/>
          <p:nvPr/>
        </p:nvSpPr>
        <p:spPr>
          <a:xfrm>
            <a:off x="8892540" y="239395"/>
            <a:ext cx="206057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B</a:t>
            </a:r>
            <a:r>
              <a:rPr lang="zh-CN" altLang="en-US" b="1"/>
              <a:t>rowser</a:t>
            </a:r>
            <a:endParaRPr lang="zh-CN" altLang="en-US" b="1"/>
          </a:p>
        </p:txBody>
      </p:sp>
      <p:sp>
        <p:nvSpPr>
          <p:cNvPr id="28" name="燕尾形 27"/>
          <p:cNvSpPr/>
          <p:nvPr/>
        </p:nvSpPr>
        <p:spPr>
          <a:xfrm>
            <a:off x="8570595" y="677545"/>
            <a:ext cx="2611120" cy="20955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esh </a:t>
            </a:r>
            <a:r>
              <a:rPr lang="en-US" altLang="zh-CN">
                <a:sym typeface="+mn-ea"/>
              </a:rPr>
              <a:t>Spliting</a:t>
            </a:r>
            <a:endParaRPr lang="en-US" altLang="zh-CN"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469390" y="2005965"/>
            <a:ext cx="817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PM2: 540</a:t>
            </a:r>
            <a:endParaRPr lang="en-US" altLang="zh-CN" sz="1200" b="1"/>
          </a:p>
        </p:txBody>
      </p:sp>
      <p:sp>
        <p:nvSpPr>
          <p:cNvPr id="38" name="文本框 37"/>
          <p:cNvSpPr txBox="1"/>
          <p:nvPr/>
        </p:nvSpPr>
        <p:spPr>
          <a:xfrm>
            <a:off x="554355" y="2025015"/>
            <a:ext cx="7835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PM3: 592</a:t>
            </a:r>
            <a:endParaRPr lang="en-US" altLang="zh-CN" sz="1200" b="1"/>
          </a:p>
        </p:txBody>
      </p:sp>
      <p:sp>
        <p:nvSpPr>
          <p:cNvPr id="7" name="燕尾形 6"/>
          <p:cNvSpPr/>
          <p:nvPr/>
        </p:nvSpPr>
        <p:spPr>
          <a:xfrm>
            <a:off x="933450" y="647700"/>
            <a:ext cx="3306445" cy="23939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esh </a:t>
            </a:r>
            <a:r>
              <a:rPr lang="en-US" altLang="zh-CN">
                <a:sym typeface="+mn-ea"/>
              </a:rPr>
              <a:t>Merging</a:t>
            </a:r>
            <a:endParaRPr lang="en-US" altLang="zh-CN"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496185" y="2018665"/>
            <a:ext cx="8020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PM1: 340</a:t>
            </a:r>
            <a:endParaRPr lang="en-US" altLang="zh-CN" sz="1200" b="1"/>
          </a:p>
        </p:txBody>
      </p:sp>
      <p:sp>
        <p:nvSpPr>
          <p:cNvPr id="46" name="文本框 45"/>
          <p:cNvSpPr txBox="1"/>
          <p:nvPr/>
        </p:nvSpPr>
        <p:spPr>
          <a:xfrm>
            <a:off x="3342005" y="1998345"/>
            <a:ext cx="14617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 Base Mesh: 140</a:t>
            </a:r>
            <a:endParaRPr lang="en-US" altLang="zh-CN" sz="1200" b="1"/>
          </a:p>
        </p:txBody>
      </p:sp>
      <p:sp>
        <p:nvSpPr>
          <p:cNvPr id="73" name="下弧形箭头 72"/>
          <p:cNvSpPr/>
          <p:nvPr/>
        </p:nvSpPr>
        <p:spPr>
          <a:xfrm>
            <a:off x="826770" y="2414905"/>
            <a:ext cx="105283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下弧形箭头 73"/>
          <p:cNvSpPr/>
          <p:nvPr/>
        </p:nvSpPr>
        <p:spPr>
          <a:xfrm>
            <a:off x="1880235" y="2414905"/>
            <a:ext cx="110617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下弧形箭头 74"/>
          <p:cNvSpPr/>
          <p:nvPr/>
        </p:nvSpPr>
        <p:spPr>
          <a:xfrm>
            <a:off x="2986405" y="2414905"/>
            <a:ext cx="1120775" cy="250825"/>
          </a:xfrm>
          <a:prstGeom prst="curvedUp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650230" y="1814830"/>
            <a:ext cx="946785" cy="2254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Record</a:t>
            </a:r>
            <a:r>
              <a:rPr lang="en-US" altLang="zh-CN" baseline="-25000">
                <a:sym typeface="+mn-ea"/>
              </a:rPr>
              <a:t>1</a:t>
            </a:r>
            <a:endParaRPr lang="en-US" altLang="zh-CN" baseline="-25000">
              <a:sym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650230" y="2096135"/>
            <a:ext cx="946785" cy="2254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Record</a:t>
            </a:r>
            <a:r>
              <a:rPr lang="en-US" altLang="zh-CN" baseline="-25000">
                <a:sym typeface="+mn-ea"/>
              </a:rPr>
              <a:t>2</a:t>
            </a:r>
            <a:endParaRPr lang="en-US" altLang="zh-CN" baseline="-25000"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650230" y="2481580"/>
            <a:ext cx="955040" cy="2254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Record</a:t>
            </a:r>
            <a:r>
              <a:rPr lang="en-US" altLang="zh-CN" baseline="-25000">
                <a:sym typeface="+mn-ea"/>
              </a:rPr>
              <a:t>3</a:t>
            </a:r>
            <a:endParaRPr lang="en-US" altLang="zh-CN" baseline="-25000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411470" y="815975"/>
            <a:ext cx="154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7030A0"/>
                </a:solidFill>
                <a:uFillTx/>
              </a:rPr>
              <a:t>Mesh Stream</a:t>
            </a:r>
            <a:endParaRPr lang="en-US" altLang="zh-CN" b="1">
              <a:solidFill>
                <a:srgbClr val="7030A0"/>
              </a:solidFill>
              <a:uFillTx/>
            </a:endParaRPr>
          </a:p>
        </p:txBody>
      </p:sp>
      <p:sp>
        <p:nvSpPr>
          <p:cNvPr id="17" name="右弧形箭头 16"/>
          <p:cNvSpPr/>
          <p:nvPr/>
        </p:nvSpPr>
        <p:spPr>
          <a:xfrm>
            <a:off x="6656705" y="1671320"/>
            <a:ext cx="109220" cy="236220"/>
          </a:xfrm>
          <a:prstGeom prst="curvedLeft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右弧形箭头 17"/>
          <p:cNvSpPr/>
          <p:nvPr/>
        </p:nvSpPr>
        <p:spPr>
          <a:xfrm flipH="1">
            <a:off x="5509260" y="1964690"/>
            <a:ext cx="92075" cy="2362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右弧形箭头 25"/>
          <p:cNvSpPr/>
          <p:nvPr/>
        </p:nvSpPr>
        <p:spPr>
          <a:xfrm>
            <a:off x="6657975" y="2190750"/>
            <a:ext cx="109220" cy="2362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2035" y="1023620"/>
            <a:ext cx="751205" cy="985520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26070" y="988060"/>
            <a:ext cx="782320" cy="1026795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730" y="1023620"/>
            <a:ext cx="753745" cy="993775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650" y="1005840"/>
            <a:ext cx="753745" cy="993775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410" y="1041400"/>
            <a:ext cx="743585" cy="989965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045" y="988060"/>
            <a:ext cx="759460" cy="1010920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25" y="1023620"/>
            <a:ext cx="777875" cy="1026795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2450" y="1035685"/>
            <a:ext cx="676910" cy="894080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3225800" y="2388235"/>
            <a:ext cx="621665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/>
              <a:t>Record</a:t>
            </a:r>
            <a:r>
              <a:rPr lang="en-US" altLang="zh-CN" sz="1000" b="1" baseline="-25000"/>
              <a:t>1</a:t>
            </a:r>
            <a:endParaRPr lang="en-US" altLang="zh-CN" sz="1000" b="1" baseline="-25000"/>
          </a:p>
        </p:txBody>
      </p:sp>
      <p:sp>
        <p:nvSpPr>
          <p:cNvPr id="90" name="椭圆 89"/>
          <p:cNvSpPr/>
          <p:nvPr/>
        </p:nvSpPr>
        <p:spPr>
          <a:xfrm>
            <a:off x="3338830" y="2593975"/>
            <a:ext cx="340360" cy="2241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4000" b="1"/>
              <a:t>-</a:t>
            </a:r>
            <a:endParaRPr lang="en-US" altLang="zh-CN" sz="4000" b="1"/>
          </a:p>
        </p:txBody>
      </p:sp>
      <p:sp>
        <p:nvSpPr>
          <p:cNvPr id="101" name="文本框 100"/>
          <p:cNvSpPr txBox="1"/>
          <p:nvPr/>
        </p:nvSpPr>
        <p:spPr>
          <a:xfrm>
            <a:off x="7926070" y="2010410"/>
            <a:ext cx="8032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PM0:140</a:t>
            </a:r>
            <a:endParaRPr lang="en-US" altLang="zh-CN" sz="1200" b="1"/>
          </a:p>
        </p:txBody>
      </p:sp>
      <p:sp>
        <p:nvSpPr>
          <p:cNvPr id="102" name="文本框 101"/>
          <p:cNvSpPr txBox="1"/>
          <p:nvPr/>
        </p:nvSpPr>
        <p:spPr>
          <a:xfrm>
            <a:off x="8956040" y="2004060"/>
            <a:ext cx="8020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PM1:340</a:t>
            </a:r>
            <a:endParaRPr lang="en-US" altLang="zh-CN" sz="1200" b="1"/>
          </a:p>
        </p:txBody>
      </p:sp>
      <p:sp>
        <p:nvSpPr>
          <p:cNvPr id="103" name="文本框 102"/>
          <p:cNvSpPr txBox="1"/>
          <p:nvPr/>
        </p:nvSpPr>
        <p:spPr>
          <a:xfrm>
            <a:off x="9895205" y="2027555"/>
            <a:ext cx="817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PM2:540</a:t>
            </a:r>
            <a:endParaRPr lang="en-US" altLang="zh-CN" sz="1200" b="1"/>
          </a:p>
        </p:txBody>
      </p:sp>
      <p:sp>
        <p:nvSpPr>
          <p:cNvPr id="104" name="文本框 103"/>
          <p:cNvSpPr txBox="1"/>
          <p:nvPr/>
        </p:nvSpPr>
        <p:spPr>
          <a:xfrm>
            <a:off x="10712450" y="2004060"/>
            <a:ext cx="7835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200" b="1"/>
              <a:t>PM3:592</a:t>
            </a:r>
            <a:endParaRPr lang="en-US" altLang="zh-CN" sz="1200" b="1"/>
          </a:p>
        </p:txBody>
      </p:sp>
      <p:sp>
        <p:nvSpPr>
          <p:cNvPr id="12" name="椭圆 11"/>
          <p:cNvSpPr/>
          <p:nvPr/>
        </p:nvSpPr>
        <p:spPr>
          <a:xfrm>
            <a:off x="2291080" y="2564765"/>
            <a:ext cx="317500" cy="2336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4000" b="1"/>
              <a:t>-</a:t>
            </a:r>
            <a:endParaRPr lang="en-US" altLang="zh-CN" sz="4000" b="1"/>
          </a:p>
        </p:txBody>
      </p:sp>
      <p:sp>
        <p:nvSpPr>
          <p:cNvPr id="16" name="椭圆 15"/>
          <p:cNvSpPr/>
          <p:nvPr/>
        </p:nvSpPr>
        <p:spPr>
          <a:xfrm>
            <a:off x="1181100" y="2564765"/>
            <a:ext cx="321310" cy="21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4000" b="1"/>
              <a:t>-</a:t>
            </a:r>
            <a:endParaRPr lang="en-US" altLang="zh-CN" sz="4000" b="1"/>
          </a:p>
        </p:txBody>
      </p:sp>
      <p:sp>
        <p:nvSpPr>
          <p:cNvPr id="20" name="矩形 19"/>
          <p:cNvSpPr/>
          <p:nvPr/>
        </p:nvSpPr>
        <p:spPr>
          <a:xfrm>
            <a:off x="2146300" y="2369185"/>
            <a:ext cx="621665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/>
              <a:t>Record</a:t>
            </a:r>
            <a:r>
              <a:rPr lang="en-US" altLang="zh-CN" sz="1000" b="1" baseline="-25000"/>
              <a:t>2</a:t>
            </a:r>
            <a:endParaRPr lang="en-US" altLang="zh-CN" sz="1000" b="1" baseline="-25000"/>
          </a:p>
        </p:txBody>
      </p:sp>
      <p:sp>
        <p:nvSpPr>
          <p:cNvPr id="23" name="矩形 22"/>
          <p:cNvSpPr/>
          <p:nvPr/>
        </p:nvSpPr>
        <p:spPr>
          <a:xfrm>
            <a:off x="1005840" y="2371725"/>
            <a:ext cx="621665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/>
              <a:t>Record</a:t>
            </a:r>
            <a:r>
              <a:rPr lang="en-US" altLang="zh-CN" sz="1000" b="1" baseline="-25000"/>
              <a:t>3</a:t>
            </a:r>
            <a:endParaRPr lang="en-US" altLang="zh-CN" sz="1000" b="1" baseline="-25000"/>
          </a:p>
        </p:txBody>
      </p:sp>
      <p:sp>
        <p:nvSpPr>
          <p:cNvPr id="24" name="右箭头 23"/>
          <p:cNvSpPr/>
          <p:nvPr/>
        </p:nvSpPr>
        <p:spPr>
          <a:xfrm>
            <a:off x="7095490" y="1537335"/>
            <a:ext cx="400050" cy="202565"/>
          </a:xfrm>
          <a:prstGeom prst="rightArrow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下弧形箭头 60"/>
          <p:cNvSpPr/>
          <p:nvPr/>
        </p:nvSpPr>
        <p:spPr>
          <a:xfrm>
            <a:off x="8005445" y="2395220"/>
            <a:ext cx="105283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下弧形箭头 61"/>
          <p:cNvSpPr/>
          <p:nvPr/>
        </p:nvSpPr>
        <p:spPr>
          <a:xfrm>
            <a:off x="9058910" y="2395220"/>
            <a:ext cx="110617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下弧形箭头 62"/>
          <p:cNvSpPr/>
          <p:nvPr/>
        </p:nvSpPr>
        <p:spPr>
          <a:xfrm>
            <a:off x="10165080" y="2395220"/>
            <a:ext cx="1120775" cy="250825"/>
          </a:xfrm>
          <a:prstGeom prst="curvedUp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209915" y="2368550"/>
            <a:ext cx="621665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/>
              <a:t>Record</a:t>
            </a:r>
            <a:r>
              <a:rPr lang="en-US" altLang="zh-CN" sz="1000" b="1" baseline="-25000"/>
              <a:t>1</a:t>
            </a:r>
            <a:endParaRPr lang="en-US" altLang="zh-CN" sz="1000" b="1" baseline="-25000"/>
          </a:p>
        </p:txBody>
      </p:sp>
      <p:sp>
        <p:nvSpPr>
          <p:cNvPr id="69" name="椭圆 68"/>
          <p:cNvSpPr/>
          <p:nvPr/>
        </p:nvSpPr>
        <p:spPr>
          <a:xfrm>
            <a:off x="10517505" y="2574290"/>
            <a:ext cx="340360" cy="2241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2800" b="1"/>
              <a:t>+</a:t>
            </a:r>
            <a:endParaRPr lang="en-US" altLang="zh-CN" sz="2800" b="1"/>
          </a:p>
        </p:txBody>
      </p:sp>
      <p:sp>
        <p:nvSpPr>
          <p:cNvPr id="72" name="椭圆 71"/>
          <p:cNvSpPr/>
          <p:nvPr/>
        </p:nvSpPr>
        <p:spPr>
          <a:xfrm>
            <a:off x="9469755" y="2545080"/>
            <a:ext cx="317500" cy="2336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2800" b="1"/>
              <a:t>+</a:t>
            </a:r>
            <a:endParaRPr lang="en-US" altLang="zh-CN" sz="2800" b="1"/>
          </a:p>
        </p:txBody>
      </p:sp>
      <p:sp>
        <p:nvSpPr>
          <p:cNvPr id="77" name="椭圆 76"/>
          <p:cNvSpPr/>
          <p:nvPr/>
        </p:nvSpPr>
        <p:spPr>
          <a:xfrm>
            <a:off x="8359775" y="2545080"/>
            <a:ext cx="321310" cy="21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2800" b="1"/>
              <a:t>+</a:t>
            </a:r>
            <a:endParaRPr lang="en-US" altLang="zh-CN" sz="2800" b="1"/>
          </a:p>
        </p:txBody>
      </p:sp>
      <p:sp>
        <p:nvSpPr>
          <p:cNvPr id="78" name="矩形 77"/>
          <p:cNvSpPr/>
          <p:nvPr/>
        </p:nvSpPr>
        <p:spPr>
          <a:xfrm>
            <a:off x="9305925" y="2368550"/>
            <a:ext cx="621665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/>
              <a:t>Record</a:t>
            </a:r>
            <a:r>
              <a:rPr lang="en-US" altLang="zh-CN" sz="1000" b="1" baseline="-25000"/>
              <a:t>2</a:t>
            </a:r>
            <a:endParaRPr lang="en-US" altLang="zh-CN" sz="1000" b="1" baseline="-25000"/>
          </a:p>
        </p:txBody>
      </p:sp>
      <p:sp>
        <p:nvSpPr>
          <p:cNvPr id="79" name="矩形 78"/>
          <p:cNvSpPr/>
          <p:nvPr/>
        </p:nvSpPr>
        <p:spPr>
          <a:xfrm>
            <a:off x="10424160" y="2368550"/>
            <a:ext cx="621665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/>
              <a:t>Record</a:t>
            </a:r>
            <a:r>
              <a:rPr lang="en-US" altLang="zh-CN" sz="1000" b="1" baseline="-25000"/>
              <a:t>3</a:t>
            </a:r>
            <a:endParaRPr lang="en-US" altLang="zh-CN" sz="1000" b="1" baseline="-25000"/>
          </a:p>
        </p:txBody>
      </p:sp>
      <p:sp>
        <p:nvSpPr>
          <p:cNvPr id="51" name="矩形 50"/>
          <p:cNvSpPr/>
          <p:nvPr/>
        </p:nvSpPr>
        <p:spPr>
          <a:xfrm>
            <a:off x="462915" y="3105785"/>
            <a:ext cx="4194175" cy="35147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8905" y="3441700"/>
            <a:ext cx="940435" cy="600075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715" y="3596005"/>
            <a:ext cx="854710" cy="1153795"/>
          </a:xfrm>
          <a:prstGeom prst="rect">
            <a:avLst/>
          </a:prstGeom>
        </p:spPr>
      </p:pic>
      <p:sp>
        <p:nvSpPr>
          <p:cNvPr id="57" name="右箭头 56"/>
          <p:cNvSpPr/>
          <p:nvPr/>
        </p:nvSpPr>
        <p:spPr>
          <a:xfrm>
            <a:off x="2376170" y="4084955"/>
            <a:ext cx="1395095" cy="1092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lnSpc>
                <a:spcPts val="2160"/>
              </a:lnSpc>
              <a:buClrTx/>
              <a:buSzTx/>
              <a:buFontTx/>
            </a:pPr>
            <a:r>
              <a:rPr lang="zh-CN" altLang="en-US" dirty="0">
                <a:sym typeface="+mn-ea"/>
              </a:rPr>
              <a:t>Skeleton extraction</a:t>
            </a:r>
            <a:endParaRPr lang="zh-CN" altLang="en-US" dirty="0">
              <a:sym typeface="+mn-ea"/>
            </a:endParaRPr>
          </a:p>
        </p:txBody>
      </p:sp>
      <p:sp>
        <p:nvSpPr>
          <p:cNvPr id="58" name="右箭头 57"/>
          <p:cNvSpPr/>
          <p:nvPr/>
        </p:nvSpPr>
        <p:spPr>
          <a:xfrm>
            <a:off x="8627745" y="3441700"/>
            <a:ext cx="1828800" cy="483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lnSpc>
                <a:spcPts val="2160"/>
              </a:lnSpc>
              <a:buClrTx/>
              <a:buSzTx/>
              <a:buFontTx/>
            </a:pPr>
            <a:r>
              <a:rPr lang="en-US" altLang="zh-CN">
                <a:sym typeface="+mn-ea"/>
              </a:rPr>
              <a:t>edit</a:t>
            </a:r>
            <a:r>
              <a:rPr lang="zh-CN" altLang="en-US">
                <a:sym typeface="+mn-ea"/>
              </a:rPr>
              <a:t> start frame</a:t>
            </a:r>
            <a:endParaRPr lang="zh-CN" altLang="en-US">
              <a:sym typeface="+mn-ea"/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3985" y="5714365"/>
            <a:ext cx="1008380" cy="643890"/>
          </a:xfrm>
          <a:prstGeom prst="rect">
            <a:avLst/>
          </a:prstGeom>
        </p:spPr>
      </p:pic>
      <p:sp>
        <p:nvSpPr>
          <p:cNvPr id="60" name="右箭头 59"/>
          <p:cNvSpPr/>
          <p:nvPr/>
        </p:nvSpPr>
        <p:spPr>
          <a:xfrm>
            <a:off x="8598535" y="5781040"/>
            <a:ext cx="1827530" cy="475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lnSpc>
                <a:spcPts val="2160"/>
              </a:lnSpc>
              <a:buClrTx/>
              <a:buSzTx/>
              <a:buFontTx/>
            </a:pPr>
            <a:r>
              <a:rPr lang="en-US" altLang="zh-CN">
                <a:sym typeface="+mn-ea"/>
              </a:rPr>
              <a:t>edit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end</a:t>
            </a:r>
            <a:r>
              <a:rPr lang="zh-CN" altLang="en-US">
                <a:sym typeface="+mn-ea"/>
              </a:rPr>
              <a:t> frame</a:t>
            </a:r>
            <a:endParaRPr lang="zh-CN" altLang="en-US" dirty="0">
              <a:sym typeface="+mn-ea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7628890" y="3935730"/>
            <a:ext cx="17824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Motion </a:t>
            </a:r>
            <a:r>
              <a:rPr lang="en-US" altLang="zh-CN" sz="1600"/>
              <a:t>G</a:t>
            </a:r>
            <a:r>
              <a:rPr lang="zh-CN" altLang="en-US" sz="1600"/>
              <a:t>enerator</a:t>
            </a:r>
            <a:endParaRPr lang="zh-CN" altLang="en-US" sz="1600"/>
          </a:p>
        </p:txBody>
      </p:sp>
      <p:pic>
        <p:nvPicPr>
          <p:cNvPr id="87" name="图片 8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70235" y="4548505"/>
            <a:ext cx="224155" cy="407035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36580" y="3938270"/>
            <a:ext cx="262890" cy="465455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56900" y="5175250"/>
            <a:ext cx="217805" cy="433070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63555" y="5841365"/>
            <a:ext cx="311150" cy="516890"/>
          </a:xfrm>
          <a:prstGeom prst="rect">
            <a:avLst/>
          </a:prstGeom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39120" y="3330575"/>
            <a:ext cx="245745" cy="433070"/>
          </a:xfrm>
          <a:prstGeom prst="rect">
            <a:avLst/>
          </a:prstGeom>
        </p:spPr>
      </p:pic>
      <p:sp>
        <p:nvSpPr>
          <p:cNvPr id="96" name="矩形 95"/>
          <p:cNvSpPr/>
          <p:nvPr/>
        </p:nvSpPr>
        <p:spPr>
          <a:xfrm>
            <a:off x="10569575" y="3286125"/>
            <a:ext cx="1283335" cy="47752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9" name="图片 10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94720" y="3352800"/>
            <a:ext cx="251460" cy="368935"/>
          </a:xfrm>
          <a:prstGeom prst="rect">
            <a:avLst/>
          </a:prstGeom>
        </p:spPr>
      </p:pic>
      <p:pic>
        <p:nvPicPr>
          <p:cNvPr id="110" name="图片 10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069320" y="3956685"/>
            <a:ext cx="281305" cy="473710"/>
          </a:xfrm>
          <a:prstGeom prst="rect">
            <a:avLst/>
          </a:prstGeom>
        </p:spPr>
      </p:pic>
      <p:pic>
        <p:nvPicPr>
          <p:cNvPr id="111" name="图片 1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64240" y="4548505"/>
            <a:ext cx="286385" cy="462280"/>
          </a:xfrm>
          <a:prstGeom prst="rect">
            <a:avLst/>
          </a:prstGeom>
        </p:spPr>
      </p:pic>
      <p:pic>
        <p:nvPicPr>
          <p:cNvPr id="112" name="图片 11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069320" y="5175250"/>
            <a:ext cx="285750" cy="471170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086465" y="5895340"/>
            <a:ext cx="285750" cy="462915"/>
          </a:xfrm>
          <a:prstGeom prst="rect">
            <a:avLst/>
          </a:prstGeom>
        </p:spPr>
      </p:pic>
      <p:pic>
        <p:nvPicPr>
          <p:cNvPr id="114" name="图片 11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470005" y="3333115"/>
            <a:ext cx="189230" cy="382905"/>
          </a:xfrm>
          <a:prstGeom prst="rect">
            <a:avLst/>
          </a:prstGeom>
        </p:spPr>
      </p:pic>
      <p:pic>
        <p:nvPicPr>
          <p:cNvPr id="115" name="图片 11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465560" y="3928745"/>
            <a:ext cx="203200" cy="465455"/>
          </a:xfrm>
          <a:prstGeom prst="rect">
            <a:avLst/>
          </a:prstGeom>
        </p:spPr>
      </p:pic>
      <p:pic>
        <p:nvPicPr>
          <p:cNvPr id="116" name="图片 11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495405" y="4544695"/>
            <a:ext cx="193675" cy="410845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465560" y="5119370"/>
            <a:ext cx="231775" cy="497205"/>
          </a:xfrm>
          <a:prstGeom prst="rect">
            <a:avLst/>
          </a:prstGeom>
        </p:spPr>
      </p:pic>
      <p:pic>
        <p:nvPicPr>
          <p:cNvPr id="118" name="图片 11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472545" y="5832475"/>
            <a:ext cx="216535" cy="487045"/>
          </a:xfrm>
          <a:prstGeom prst="rect">
            <a:avLst/>
          </a:prstGeom>
        </p:spPr>
      </p:pic>
      <p:sp>
        <p:nvSpPr>
          <p:cNvPr id="119" name="矩形 118"/>
          <p:cNvSpPr/>
          <p:nvPr/>
        </p:nvSpPr>
        <p:spPr>
          <a:xfrm>
            <a:off x="10569575" y="5794375"/>
            <a:ext cx="1282700" cy="57912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2">
            <a:clrChange>
              <a:clrFrom>
                <a:srgbClr val="3C3C3C">
                  <a:alpha val="100000"/>
                </a:srgbClr>
              </a:clrFrom>
              <a:clrTo>
                <a:srgbClr val="3C3C3C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04285" y="3897630"/>
            <a:ext cx="853440" cy="12776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" name="五边形 24"/>
          <p:cNvSpPr/>
          <p:nvPr/>
        </p:nvSpPr>
        <p:spPr>
          <a:xfrm>
            <a:off x="1368425" y="3010535"/>
            <a:ext cx="204025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S</a:t>
            </a:r>
            <a:r>
              <a:rPr lang="zh-CN" altLang="en-US" b="1"/>
              <a:t>erver</a:t>
            </a:r>
            <a:endParaRPr lang="zh-CN" altLang="en-US" b="1"/>
          </a:p>
        </p:txBody>
      </p:sp>
      <p:sp>
        <p:nvSpPr>
          <p:cNvPr id="27" name="五边形 26"/>
          <p:cNvSpPr/>
          <p:nvPr/>
        </p:nvSpPr>
        <p:spPr>
          <a:xfrm>
            <a:off x="8594090" y="3006090"/>
            <a:ext cx="206057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B</a:t>
            </a:r>
            <a:r>
              <a:rPr lang="zh-CN" altLang="en-US" b="1"/>
              <a:t>rowser</a:t>
            </a:r>
            <a:endParaRPr lang="zh-CN" altLang="en-US" b="1"/>
          </a:p>
        </p:txBody>
      </p:sp>
      <p:sp>
        <p:nvSpPr>
          <p:cNvPr id="31" name="五边形 30"/>
          <p:cNvSpPr/>
          <p:nvPr/>
        </p:nvSpPr>
        <p:spPr>
          <a:xfrm>
            <a:off x="5348605" y="3006090"/>
            <a:ext cx="163385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T</a:t>
            </a:r>
            <a:r>
              <a:rPr lang="zh-CN" altLang="en-US" b="1"/>
              <a:t>ransmission</a:t>
            </a:r>
            <a:endParaRPr lang="zh-CN" altLang="en-US" b="1"/>
          </a:p>
        </p:txBody>
      </p:sp>
      <p:sp>
        <p:nvSpPr>
          <p:cNvPr id="32" name="右箭头 31"/>
          <p:cNvSpPr/>
          <p:nvPr/>
        </p:nvSpPr>
        <p:spPr>
          <a:xfrm>
            <a:off x="7631430" y="4548505"/>
            <a:ext cx="2814955" cy="468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Calculate transition frame</a:t>
            </a:r>
            <a:endParaRPr lang="zh-CN" altLang="en-US">
              <a:sym typeface="+mn-ea"/>
            </a:endParaRPr>
          </a:p>
        </p:txBody>
      </p:sp>
      <p:sp>
        <p:nvSpPr>
          <p:cNvPr id="33" name="左大括号 32"/>
          <p:cNvSpPr/>
          <p:nvPr/>
        </p:nvSpPr>
        <p:spPr>
          <a:xfrm>
            <a:off x="10605770" y="3957320"/>
            <a:ext cx="162560" cy="16383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753985" y="6242050"/>
            <a:ext cx="17824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Motion </a:t>
            </a:r>
            <a:r>
              <a:rPr lang="en-US" altLang="zh-CN" sz="1600"/>
              <a:t>G</a:t>
            </a:r>
            <a:r>
              <a:rPr lang="zh-CN" altLang="en-US" sz="1600"/>
              <a:t>enerator</a:t>
            </a:r>
            <a:endParaRPr lang="zh-CN" altLang="en-US" sz="1600"/>
          </a:p>
        </p:txBody>
      </p:sp>
      <p:sp>
        <p:nvSpPr>
          <p:cNvPr id="5" name="右箭头 4"/>
          <p:cNvSpPr/>
          <p:nvPr/>
        </p:nvSpPr>
        <p:spPr>
          <a:xfrm>
            <a:off x="4596765" y="1537335"/>
            <a:ext cx="535305" cy="202565"/>
          </a:xfrm>
          <a:prstGeom prst="rightArrow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流程图: 磁盘 34"/>
          <p:cNvSpPr/>
          <p:nvPr/>
        </p:nvSpPr>
        <p:spPr>
          <a:xfrm>
            <a:off x="5330190" y="3653790"/>
            <a:ext cx="1703705" cy="2836545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6" name="图片 1" descr="骨骼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753735" y="4629468"/>
            <a:ext cx="748030" cy="1689735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5268595" y="3909060"/>
            <a:ext cx="2020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7030A0"/>
                </a:solidFill>
                <a:uFillTx/>
                <a:sym typeface="+mn-ea"/>
              </a:rPr>
              <a:t>Skeleton analysis</a:t>
            </a:r>
            <a:endParaRPr lang="zh-CN" altLang="en-US" dirty="0">
              <a:sym typeface="+mn-ea"/>
            </a:endParaRPr>
          </a:p>
          <a:p>
            <a:endParaRPr lang="en-US" altLang="zh-CN" b="1">
              <a:solidFill>
                <a:srgbClr val="7030A0"/>
              </a:solidFill>
              <a:uFillTx/>
            </a:endParaRPr>
          </a:p>
        </p:txBody>
      </p:sp>
      <p:sp>
        <p:nvSpPr>
          <p:cNvPr id="39" name="右箭头 38"/>
          <p:cNvSpPr/>
          <p:nvPr/>
        </p:nvSpPr>
        <p:spPr>
          <a:xfrm>
            <a:off x="4596765" y="4749165"/>
            <a:ext cx="535305" cy="202565"/>
          </a:xfrm>
          <a:prstGeom prst="rightArrow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右箭头 39"/>
          <p:cNvSpPr/>
          <p:nvPr/>
        </p:nvSpPr>
        <p:spPr>
          <a:xfrm>
            <a:off x="7122795" y="4749165"/>
            <a:ext cx="389255" cy="202565"/>
          </a:xfrm>
          <a:prstGeom prst="rightArrow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48640" y="5026660"/>
            <a:ext cx="840740" cy="1214755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438910" y="5010785"/>
            <a:ext cx="854075" cy="1196975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438910" y="3634105"/>
            <a:ext cx="815975" cy="1115695"/>
          </a:xfrm>
          <a:prstGeom prst="rect">
            <a:avLst/>
          </a:prstGeom>
        </p:spPr>
      </p:pic>
      <p:pic>
        <p:nvPicPr>
          <p:cNvPr id="21" name="图片 20" descr="无标题"/>
          <p:cNvPicPr>
            <a:picLocks noChangeAspect="1"/>
          </p:cNvPicPr>
          <p:nvPr/>
        </p:nvPicPr>
        <p:blipFill>
          <a:blip r:embed="rId2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4835" y="921385"/>
            <a:ext cx="3987165" cy="2012315"/>
          </a:xfrm>
          <a:prstGeom prst="rect">
            <a:avLst/>
          </a:prstGeom>
        </p:spPr>
      </p:pic>
      <p:pic>
        <p:nvPicPr>
          <p:cNvPr id="29" name="图片 28" descr="无标题"/>
          <p:cNvPicPr>
            <a:picLocks noChangeAspect="1"/>
          </p:cNvPicPr>
          <p:nvPr/>
        </p:nvPicPr>
        <p:blipFill>
          <a:blip r:embed="rId2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7748905" y="878840"/>
            <a:ext cx="3716020" cy="20123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WPS 演示</Application>
  <PresentationFormat>宽屏</PresentationFormat>
  <Paragraphs>81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大橙子</cp:lastModifiedBy>
  <cp:revision>23</cp:revision>
  <dcterms:created xsi:type="dcterms:W3CDTF">2021-02-10T08:39:00Z</dcterms:created>
  <dcterms:modified xsi:type="dcterms:W3CDTF">2021-02-17T09:57:03Z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