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430" y="3485515"/>
            <a:ext cx="551688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26785" y="3441065"/>
            <a:ext cx="5516880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63790" y="410210"/>
            <a:ext cx="3997325" cy="2516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28260" y="410210"/>
            <a:ext cx="1876425" cy="2515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磁盘 18"/>
          <p:cNvSpPr/>
          <p:nvPr/>
        </p:nvSpPr>
        <p:spPr>
          <a:xfrm>
            <a:off x="5217160" y="673735"/>
            <a:ext cx="1664970" cy="2115185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7835" y="410210"/>
            <a:ext cx="4199890" cy="2515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596890" y="1537335"/>
            <a:ext cx="94742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BM</a:t>
            </a:r>
            <a:endParaRPr lang="en-US" altLang="zh-CN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9085" y="94615"/>
            <a:ext cx="11783695" cy="63214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1627505" y="239395"/>
            <a:ext cx="204025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</a:t>
            </a:r>
            <a:r>
              <a:rPr lang="zh-CN" altLang="en-US" b="1"/>
              <a:t>erver</a:t>
            </a:r>
            <a:endParaRPr lang="zh-CN" altLang="en-US" b="1"/>
          </a:p>
        </p:txBody>
      </p:sp>
      <p:sp>
        <p:nvSpPr>
          <p:cNvPr id="49" name="五边形 48"/>
          <p:cNvSpPr/>
          <p:nvPr/>
        </p:nvSpPr>
        <p:spPr>
          <a:xfrm>
            <a:off x="5198745" y="239395"/>
            <a:ext cx="1805940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T</a:t>
            </a:r>
            <a:r>
              <a:rPr lang="zh-CN" altLang="en-US" b="1"/>
              <a:t>ransmission</a:t>
            </a:r>
            <a:endParaRPr lang="zh-CN" altLang="en-US" b="1"/>
          </a:p>
        </p:txBody>
      </p:sp>
      <p:sp>
        <p:nvSpPr>
          <p:cNvPr id="50" name="五边形 49"/>
          <p:cNvSpPr/>
          <p:nvPr/>
        </p:nvSpPr>
        <p:spPr>
          <a:xfrm>
            <a:off x="8762365" y="239395"/>
            <a:ext cx="2060575" cy="33655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</a:t>
            </a:r>
            <a:r>
              <a:rPr lang="zh-CN" altLang="en-US" b="1"/>
              <a:t>rowser</a:t>
            </a:r>
            <a:endParaRPr lang="zh-CN" altLang="en-US" b="1"/>
          </a:p>
        </p:txBody>
      </p:sp>
      <p:sp>
        <p:nvSpPr>
          <p:cNvPr id="28" name="燕尾形 27"/>
          <p:cNvSpPr/>
          <p:nvPr/>
        </p:nvSpPr>
        <p:spPr>
          <a:xfrm>
            <a:off x="8367395" y="677545"/>
            <a:ext cx="2611120" cy="20955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Spliting</a:t>
            </a:r>
            <a:endParaRPr lang="en-US" altLang="zh-CN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469390" y="2005965"/>
            <a:ext cx="817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PM2: 540</a:t>
            </a:r>
            <a:endParaRPr lang="en-US" altLang="zh-CN" sz="1200" b="1"/>
          </a:p>
        </p:txBody>
      </p:sp>
      <p:sp>
        <p:nvSpPr>
          <p:cNvPr id="38" name="文本框 37"/>
          <p:cNvSpPr txBox="1"/>
          <p:nvPr/>
        </p:nvSpPr>
        <p:spPr>
          <a:xfrm>
            <a:off x="554355" y="2025015"/>
            <a:ext cx="783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PM3: 592</a:t>
            </a:r>
            <a:endParaRPr lang="en-US" altLang="zh-CN" sz="1200" b="1"/>
          </a:p>
        </p:txBody>
      </p:sp>
      <p:sp>
        <p:nvSpPr>
          <p:cNvPr id="39" name="燕尾形 38"/>
          <p:cNvSpPr/>
          <p:nvPr/>
        </p:nvSpPr>
        <p:spPr>
          <a:xfrm flipH="1">
            <a:off x="6267450" y="3610610"/>
            <a:ext cx="4986655" cy="3835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Multiresolution T</a:t>
            </a:r>
            <a:r>
              <a:rPr lang="zh-CN" altLang="en-US">
                <a:sym typeface="+mn-ea"/>
              </a:rPr>
              <a:t>exture </a:t>
            </a:r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apping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952865" y="5408295"/>
            <a:ext cx="601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level2</a:t>
            </a:r>
            <a:endParaRPr lang="en-US" sz="1000"/>
          </a:p>
        </p:txBody>
      </p:sp>
      <p:sp>
        <p:nvSpPr>
          <p:cNvPr id="7" name="燕尾形 6"/>
          <p:cNvSpPr/>
          <p:nvPr/>
        </p:nvSpPr>
        <p:spPr>
          <a:xfrm>
            <a:off x="933450" y="647700"/>
            <a:ext cx="3306445" cy="2393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en-US" altLang="zh-CN">
                <a:sym typeface="+mn-ea"/>
              </a:rPr>
              <a:t>Merging</a:t>
            </a:r>
            <a:endParaRPr lang="en-US" altLang="zh-CN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96185" y="2018665"/>
            <a:ext cx="80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PM1: 340</a:t>
            </a:r>
            <a:endParaRPr lang="en-US" altLang="zh-CN" sz="1200" b="1"/>
          </a:p>
        </p:txBody>
      </p:sp>
      <p:sp>
        <p:nvSpPr>
          <p:cNvPr id="46" name="文本框 45"/>
          <p:cNvSpPr txBox="1"/>
          <p:nvPr/>
        </p:nvSpPr>
        <p:spPr>
          <a:xfrm>
            <a:off x="3342005" y="1998345"/>
            <a:ext cx="14617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 Base Mesh: 140</a:t>
            </a:r>
            <a:endParaRPr lang="en-US" altLang="zh-CN" sz="1200" b="1"/>
          </a:p>
        </p:txBody>
      </p:sp>
      <p:sp>
        <p:nvSpPr>
          <p:cNvPr id="58" name="下弧形箭头 57"/>
          <p:cNvSpPr/>
          <p:nvPr/>
        </p:nvSpPr>
        <p:spPr>
          <a:xfrm>
            <a:off x="8098790" y="2241550"/>
            <a:ext cx="94615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下弧形箭头 67"/>
          <p:cNvSpPr/>
          <p:nvPr/>
        </p:nvSpPr>
        <p:spPr>
          <a:xfrm>
            <a:off x="9076690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下弧形箭头 70"/>
          <p:cNvSpPr/>
          <p:nvPr/>
        </p:nvSpPr>
        <p:spPr>
          <a:xfrm>
            <a:off x="10022840" y="2249170"/>
            <a:ext cx="946150" cy="2514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下弧形箭头 72"/>
          <p:cNvSpPr/>
          <p:nvPr/>
        </p:nvSpPr>
        <p:spPr>
          <a:xfrm>
            <a:off x="826770" y="2313305"/>
            <a:ext cx="105283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下弧形箭头 73"/>
          <p:cNvSpPr/>
          <p:nvPr/>
        </p:nvSpPr>
        <p:spPr>
          <a:xfrm>
            <a:off x="1880235" y="2313305"/>
            <a:ext cx="1106170" cy="2508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下弧形箭头 74"/>
          <p:cNvSpPr/>
          <p:nvPr/>
        </p:nvSpPr>
        <p:spPr>
          <a:xfrm>
            <a:off x="2986405" y="2313305"/>
            <a:ext cx="1120775" cy="250825"/>
          </a:xfrm>
          <a:prstGeom prst="curvedUp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597525" y="1814830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597525" y="2096135"/>
            <a:ext cx="946785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97525" y="2379980"/>
            <a:ext cx="955040" cy="2254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Record</a:t>
            </a:r>
            <a:r>
              <a:rPr lang="en-US" altLang="zh-CN" baseline="-25000">
                <a:sym typeface="+mn-ea"/>
              </a:rPr>
              <a:t>3</a:t>
            </a:r>
            <a:endParaRPr lang="en-US" altLang="zh-CN" baseline="-2500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358765" y="78549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7030A0"/>
                </a:solidFill>
                <a:uFillTx/>
              </a:rPr>
              <a:t>Mesh Stream</a:t>
            </a:r>
            <a:endParaRPr lang="en-US" altLang="zh-CN" b="1">
              <a:solidFill>
                <a:srgbClr val="7030A0"/>
              </a:solidFill>
              <a:uFillTx/>
            </a:endParaRPr>
          </a:p>
        </p:txBody>
      </p:sp>
      <p:sp>
        <p:nvSpPr>
          <p:cNvPr id="17" name="右弧形箭头 16"/>
          <p:cNvSpPr/>
          <p:nvPr/>
        </p:nvSpPr>
        <p:spPr>
          <a:xfrm>
            <a:off x="6604000" y="1671320"/>
            <a:ext cx="109220" cy="236220"/>
          </a:xfrm>
          <a:prstGeom prst="curvedLef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右弧形箭头 17"/>
          <p:cNvSpPr/>
          <p:nvPr/>
        </p:nvSpPr>
        <p:spPr>
          <a:xfrm flipH="1">
            <a:off x="5456555" y="1964690"/>
            <a:ext cx="92075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右弧形箭头 25"/>
          <p:cNvSpPr/>
          <p:nvPr/>
        </p:nvSpPr>
        <p:spPr>
          <a:xfrm>
            <a:off x="6605270" y="2190750"/>
            <a:ext cx="109220" cy="2362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4377690" y="1537335"/>
            <a:ext cx="1182370" cy="20320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023620"/>
            <a:ext cx="751205" cy="985520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2870" y="988060"/>
            <a:ext cx="782320" cy="102679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730" y="1023620"/>
            <a:ext cx="753745" cy="99377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1005840"/>
            <a:ext cx="753745" cy="99377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10" y="1041400"/>
            <a:ext cx="743585" cy="98996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988060"/>
            <a:ext cx="759460" cy="101092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25" y="1023620"/>
            <a:ext cx="777875" cy="102679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0" y="1035685"/>
            <a:ext cx="676910" cy="894080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3225800" y="228663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1</a:t>
            </a:r>
            <a:endParaRPr lang="en-US" altLang="zh-CN" sz="1000" b="1" baseline="-25000"/>
          </a:p>
        </p:txBody>
      </p:sp>
      <p:sp>
        <p:nvSpPr>
          <p:cNvPr id="90" name="椭圆 89"/>
          <p:cNvSpPr/>
          <p:nvPr/>
        </p:nvSpPr>
        <p:spPr>
          <a:xfrm>
            <a:off x="3338830" y="2492375"/>
            <a:ext cx="340360" cy="2241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95" name="矩形 94"/>
          <p:cNvSpPr/>
          <p:nvPr/>
        </p:nvSpPr>
        <p:spPr>
          <a:xfrm>
            <a:off x="8218170" y="251777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record1</a:t>
            </a:r>
            <a:endParaRPr lang="en-US" altLang="zh-CN" sz="1000"/>
          </a:p>
        </p:txBody>
      </p:sp>
      <p:sp>
        <p:nvSpPr>
          <p:cNvPr id="96" name="椭圆 95"/>
          <p:cNvSpPr/>
          <p:nvPr/>
        </p:nvSpPr>
        <p:spPr>
          <a:xfrm>
            <a:off x="8138795" y="249936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7" name="矩形 96"/>
          <p:cNvSpPr/>
          <p:nvPr/>
        </p:nvSpPr>
        <p:spPr>
          <a:xfrm>
            <a:off x="9196070" y="2536190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record2</a:t>
            </a:r>
            <a:endParaRPr lang="en-US" altLang="zh-CN" sz="1000"/>
          </a:p>
        </p:txBody>
      </p:sp>
      <p:sp>
        <p:nvSpPr>
          <p:cNvPr id="98" name="椭圆 97"/>
          <p:cNvSpPr/>
          <p:nvPr/>
        </p:nvSpPr>
        <p:spPr>
          <a:xfrm>
            <a:off x="9105265" y="2517775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9" name="矩形 98"/>
          <p:cNvSpPr/>
          <p:nvPr/>
        </p:nvSpPr>
        <p:spPr>
          <a:xfrm>
            <a:off x="10220960" y="2538095"/>
            <a:ext cx="678180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record3</a:t>
            </a:r>
            <a:endParaRPr lang="en-US" altLang="zh-CN" sz="1000"/>
          </a:p>
        </p:txBody>
      </p:sp>
      <p:sp>
        <p:nvSpPr>
          <p:cNvPr id="100" name="椭圆 99"/>
          <p:cNvSpPr/>
          <p:nvPr/>
        </p:nvSpPr>
        <p:spPr>
          <a:xfrm>
            <a:off x="10133965" y="2519680"/>
            <a:ext cx="203200" cy="1968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7722870" y="2010410"/>
            <a:ext cx="8032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PM0:1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2" name="文本框 101"/>
          <p:cNvSpPr txBox="1"/>
          <p:nvPr/>
        </p:nvSpPr>
        <p:spPr>
          <a:xfrm>
            <a:off x="8752840" y="2004060"/>
            <a:ext cx="802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PM1:3</a:t>
            </a:r>
            <a:r>
              <a:rPr lang="en-US" altLang="zh-CN" sz="1000"/>
              <a:t>40</a:t>
            </a:r>
            <a:endParaRPr lang="en-US" altLang="zh-CN" sz="1000"/>
          </a:p>
        </p:txBody>
      </p:sp>
      <p:sp>
        <p:nvSpPr>
          <p:cNvPr id="103" name="文本框 102"/>
          <p:cNvSpPr txBox="1"/>
          <p:nvPr/>
        </p:nvSpPr>
        <p:spPr>
          <a:xfrm>
            <a:off x="9692005" y="2027555"/>
            <a:ext cx="817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PM2:540</a:t>
            </a:r>
            <a:endParaRPr lang="en-US" altLang="zh-CN" sz="1000"/>
          </a:p>
        </p:txBody>
      </p:sp>
      <p:sp>
        <p:nvSpPr>
          <p:cNvPr id="104" name="文本框 103"/>
          <p:cNvSpPr txBox="1"/>
          <p:nvPr/>
        </p:nvSpPr>
        <p:spPr>
          <a:xfrm>
            <a:off x="10509250" y="200406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PM3:</a:t>
            </a:r>
            <a:r>
              <a:rPr lang="en-US" altLang="zh-CN" sz="1000"/>
              <a:t>592</a:t>
            </a:r>
            <a:endParaRPr lang="en-US" altLang="zh-CN" sz="10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365" y="4495800"/>
            <a:ext cx="812800" cy="8128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560" y="4848860"/>
            <a:ext cx="406400" cy="40640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9771380" y="5408295"/>
            <a:ext cx="5429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level1</a:t>
            </a:r>
            <a:endParaRPr 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10426700" y="5408295"/>
            <a:ext cx="6356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level0</a:t>
            </a:r>
            <a:endParaRPr lang="en-US" sz="1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9740" y="5080000"/>
            <a:ext cx="203200" cy="203200"/>
          </a:xfrm>
          <a:prstGeom prst="rect">
            <a:avLst/>
          </a:prstGeom>
        </p:spPr>
      </p:pic>
      <p:sp>
        <p:nvSpPr>
          <p:cNvPr id="32" name="下箭头 31"/>
          <p:cNvSpPr/>
          <p:nvPr/>
        </p:nvSpPr>
        <p:spPr>
          <a:xfrm>
            <a:off x="9044940" y="3086735"/>
            <a:ext cx="836930" cy="23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5210" y="4378960"/>
            <a:ext cx="998855" cy="1346200"/>
          </a:xfrm>
          <a:prstGeom prst="rect">
            <a:avLst/>
          </a:prstGeom>
        </p:spPr>
      </p:pic>
      <p:sp>
        <p:nvSpPr>
          <p:cNvPr id="40" name="右箭头 39"/>
          <p:cNvSpPr/>
          <p:nvPr/>
        </p:nvSpPr>
        <p:spPr>
          <a:xfrm flipH="1">
            <a:off x="5935980" y="4632960"/>
            <a:ext cx="1350645" cy="851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 extraction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160" y="4848860"/>
            <a:ext cx="503555" cy="93027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160" y="3777615"/>
            <a:ext cx="581025" cy="89154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2836545" y="4290060"/>
            <a:ext cx="774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Parameter adjustment</a:t>
            </a:r>
            <a:endParaRPr lang="zh-CN" altLang="en-US" sz="1000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8150" y="3777615"/>
            <a:ext cx="478155" cy="852170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59890" y="4763770"/>
            <a:ext cx="495300" cy="1056005"/>
          </a:xfrm>
          <a:prstGeom prst="rect">
            <a:avLst/>
          </a:prstGeom>
        </p:spPr>
      </p:pic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2475" y="3843020"/>
            <a:ext cx="1166495" cy="2118360"/>
          </a:xfrm>
          <a:prstGeom prst="rect">
            <a:avLst/>
          </a:prstGeom>
        </p:spPr>
      </p:pic>
      <p:cxnSp>
        <p:nvCxnSpPr>
          <p:cNvPr id="9" name="肘形连接符 8"/>
          <p:cNvCxnSpPr>
            <a:stCxn id="5" idx="1"/>
            <a:endCxn id="54" idx="3"/>
          </p:cNvCxnSpPr>
          <p:nvPr/>
        </p:nvCxnSpPr>
        <p:spPr>
          <a:xfrm rot="10800000">
            <a:off x="2186305" y="4203700"/>
            <a:ext cx="1106170" cy="698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10800000" flipV="1">
            <a:off x="2164715" y="4775200"/>
            <a:ext cx="1286510" cy="516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291080" y="2463165"/>
            <a:ext cx="317500" cy="2336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16" name="椭圆 15"/>
          <p:cNvSpPr/>
          <p:nvPr/>
        </p:nvSpPr>
        <p:spPr>
          <a:xfrm>
            <a:off x="1181100" y="2463165"/>
            <a:ext cx="321310" cy="21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r>
              <a:rPr lang="en-US" altLang="zh-CN" sz="4000" b="1"/>
              <a:t>-</a:t>
            </a:r>
            <a:endParaRPr lang="en-US" altLang="zh-CN" sz="4000" b="1"/>
          </a:p>
        </p:txBody>
      </p:sp>
      <p:sp>
        <p:nvSpPr>
          <p:cNvPr id="20" name="矩形 19"/>
          <p:cNvSpPr/>
          <p:nvPr/>
        </p:nvSpPr>
        <p:spPr>
          <a:xfrm>
            <a:off x="2146300" y="226758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2</a:t>
            </a:r>
            <a:endParaRPr lang="en-US" altLang="zh-CN" sz="1000" b="1" baseline="-25000"/>
          </a:p>
        </p:txBody>
      </p:sp>
      <p:sp>
        <p:nvSpPr>
          <p:cNvPr id="23" name="矩形 22"/>
          <p:cNvSpPr/>
          <p:nvPr/>
        </p:nvSpPr>
        <p:spPr>
          <a:xfrm>
            <a:off x="1005840" y="2270125"/>
            <a:ext cx="621665" cy="176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/>
              <a:t>Record</a:t>
            </a:r>
            <a:r>
              <a:rPr lang="en-US" altLang="zh-CN" sz="1000" b="1" baseline="-25000"/>
              <a:t>3</a:t>
            </a:r>
            <a:endParaRPr lang="en-US" altLang="zh-CN" sz="1000" b="1" baseline="-25000"/>
          </a:p>
        </p:txBody>
      </p:sp>
      <p:sp>
        <p:nvSpPr>
          <p:cNvPr id="25" name="下箭头 24"/>
          <p:cNvSpPr/>
          <p:nvPr/>
        </p:nvSpPr>
        <p:spPr>
          <a:xfrm rot="16200000">
            <a:off x="6822440" y="1643380"/>
            <a:ext cx="836930" cy="384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flipH="1">
            <a:off x="4170045" y="4617720"/>
            <a:ext cx="1350645" cy="851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70000"/>
              </a:lnSpc>
              <a:buClrTx/>
              <a:buSzTx/>
              <a:buFontTx/>
            </a:pPr>
            <a:r>
              <a:rPr lang="zh-CN" altLang="en-US" dirty="0">
                <a:sym typeface="+mn-ea"/>
              </a:rPr>
              <a:t>skeleton  extraction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>宽屏</PresentationFormat>
  <Paragraphs>74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贾金原Jinyuan Jia-Tongji</cp:lastModifiedBy>
  <cp:revision>10</cp:revision>
  <dcterms:created xsi:type="dcterms:W3CDTF">2021-02-10T08:39:00Z</dcterms:created>
  <dcterms:modified xsi:type="dcterms:W3CDTF">2021-02-13T15:51:57Z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