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2" r:id="rId8"/>
    <p:sldId id="261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6"/>
            <p14:sldId id="257"/>
            <p14:sldId id="258"/>
          </p14:sldIdLst>
        </p14:section>
        <p14:section name="静态场景处理" id="{3bc2caa7-619b-455d-b579-68a05fb082ff}">
          <p14:sldIdLst>
            <p14:sldId id="260"/>
          </p14:sldIdLst>
        </p14:section>
        <p14:section name="PM处理流程" id="{0f06179d-a5c6-4d24-9ba4-0c758687534c}">
          <p14:sldIdLst>
            <p14:sldId id="262"/>
            <p14:sldId id="261"/>
            <p14:sldId id="263"/>
            <p14:sldId id="264"/>
          </p14:sldIdLst>
        </p14:section>
        <p14:section name="使用相同贴图的人距离尽可能远" id="{f264e4f9-98f0-4a88-95c7-9146a0935947}">
          <p14:sldIdLst>
            <p14:sldId id="267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4T15:09:11.084" idx="1">
    <p:pos x="4591" y="991"/>
    <p:text>建议细化成几个技术点, 把这个框填充满</p:text>
  </p:cm>
  <p:cm authorId="1" dt="2021-02-04T15:14:31.314" idx="3">
    <p:pos x="7316" y="2242"/>
    <p:text>也需要向上面那样细化成几个技术点, 名称起的尽可能学术化</p:text>
  </p:cm>
  <p:cm authorId="1" dt="2021-02-04T15:17:25.231" idx="4">
    <p:pos x="7366" y="3124"/>
    <p:text>分成几个技术点: 看看这样 在线解析/在线装配/实例化渲染等 合适否?</p:text>
  </p:cm>
  <p:cm authorId="1" dt="2021-02-04T15:27:07.530" idx="6">
    <p:pos x="5821" y="3596"/>
    <p:text>建议改为: 参会人群的差异性参数化建模, 这属于模型处理, 应该挪到上面去 </p:text>
  </p:cm>
  <p:cm authorId="1" dt="2021-02-04T15:28:16.028" idx="7">
    <p:pos x="4416" y="3596"/>
    <p:text>是否跟Vertex Shader有关系呢? 
这个名称的学术性不够 再来想想 我不了解细节 这里不敢随便乱取名称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645" y="109220"/>
            <a:ext cx="11894820" cy="661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>
            <a:off x="4744085" y="568325"/>
            <a:ext cx="21901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外壳提取</a:t>
            </a:r>
            <a:endParaRPr lang="zh-CN" altLang="en-US" sz="1400"/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47777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744085" y="1412240"/>
            <a:ext cx="6844665" cy="55499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altLang="en-US" sz="1400"/>
          </a:p>
        </p:txBody>
      </p:sp>
      <p:sp>
        <p:nvSpPr>
          <p:cNvPr id="16" name="燕尾形 15"/>
          <p:cNvSpPr/>
          <p:nvPr/>
        </p:nvSpPr>
        <p:spPr>
          <a:xfrm>
            <a:off x="4753610" y="2829560"/>
            <a:ext cx="224028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将模型分解后传输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确定资源传输优先级</a:t>
            </a:r>
            <a:endParaRPr lang="zh-CN" altLang="en-US" sz="1400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3971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753610" y="3543300"/>
            <a:ext cx="6844665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结合了LOD的PM</a:t>
            </a:r>
            <a:endParaRPr lang="zh-CN" altLang="en-US" sz="1400"/>
          </a:p>
        </p:txBody>
      </p:sp>
      <p:sp>
        <p:nvSpPr>
          <p:cNvPr id="22" name="燕尾形 21"/>
          <p:cNvSpPr/>
          <p:nvPr/>
        </p:nvSpPr>
        <p:spPr>
          <a:xfrm>
            <a:off x="4753610" y="4944110"/>
            <a:ext cx="6923405" cy="55435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通过实例化渲染复原重复部件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631690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6" name="燕尾形 25"/>
          <p:cNvSpPr/>
          <p:nvPr/>
        </p:nvSpPr>
        <p:spPr>
          <a:xfrm>
            <a:off x="6835775" y="5693410"/>
            <a:ext cx="2389505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人群间差异的参数化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110980" y="569341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使用shader实现多样性</a:t>
            </a:r>
            <a:endParaRPr lang="zh-CN" altLang="en-US" sz="1400"/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645" y="109220"/>
            <a:ext cx="11894820" cy="661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>
            <a:off x="4744085" y="568325"/>
            <a:ext cx="21901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47777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744085" y="1412240"/>
            <a:ext cx="6844665" cy="55499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altLang="en-US" sz="1400"/>
          </a:p>
        </p:txBody>
      </p:sp>
      <p:sp>
        <p:nvSpPr>
          <p:cNvPr id="16" name="燕尾形 15"/>
          <p:cNvSpPr/>
          <p:nvPr/>
        </p:nvSpPr>
        <p:spPr>
          <a:xfrm>
            <a:off x="4753610" y="2829560"/>
            <a:ext cx="224028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3971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753610" y="3543300"/>
            <a:ext cx="6844665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结合了LOD的PM</a:t>
            </a:r>
            <a:endParaRPr lang="zh-CN" altLang="en-US" sz="1400"/>
          </a:p>
        </p:txBody>
      </p:sp>
      <p:sp>
        <p:nvSpPr>
          <p:cNvPr id="22" name="燕尾形 21"/>
          <p:cNvSpPr/>
          <p:nvPr/>
        </p:nvSpPr>
        <p:spPr>
          <a:xfrm>
            <a:off x="4753610" y="4944110"/>
            <a:ext cx="6923405" cy="55435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通过实例化渲染复原重复部件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631690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6" name="燕尾形 25"/>
          <p:cNvSpPr/>
          <p:nvPr/>
        </p:nvSpPr>
        <p:spPr>
          <a:xfrm>
            <a:off x="6835775" y="5693410"/>
            <a:ext cx="2389505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人群间差异的参数化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110980" y="569341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传输网格数据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在线解析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Vertex Shader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人群差异性的参数化建模</a:t>
            </a:r>
            <a:endParaRPr lang="zh-CN" altLang="en-US" sz="1400"/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骨骼动画数据的传输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/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376805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在线装配</a:t>
            </a:r>
            <a:endParaRPr lang="zh-CN" altLang="en-US" sz="1400"/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实例化渲染</a:t>
            </a:r>
            <a:endParaRPr lang="zh-CN" altLang="en-US" sz="1400"/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5441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纹理贴图数据的预处理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的动作轻量化处理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纹理贴图的分级传输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10358120" cy="18141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155" y="3063875"/>
            <a:ext cx="8330565" cy="955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5227955"/>
            <a:ext cx="8390255" cy="894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26410" y="3249930"/>
            <a:ext cx="2249170" cy="6457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重用部件只传输一次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3215" y="5494655"/>
            <a:ext cx="260032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重用部件使用实例化渲染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8065" y="5494655"/>
            <a:ext cx="224917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异步加载不同的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08065" y="3249930"/>
            <a:ext cx="2249170" cy="653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ym typeface="+mn-ea"/>
              </a:rPr>
              <a:t>兴趣驱动的渐进传输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0540" y="487680"/>
            <a:ext cx="2225040" cy="4419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模型分解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1175" y="1311910"/>
            <a:ext cx="2225040" cy="412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41670" y="1322070"/>
            <a:ext cx="1149985" cy="4025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外壳抽取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11" idx="2"/>
            <a:endCxn id="12" idx="0"/>
          </p:cNvCxnSpPr>
          <p:nvPr/>
        </p:nvCxnSpPr>
        <p:spPr>
          <a:xfrm>
            <a:off x="4163060" y="929640"/>
            <a:ext cx="635" cy="382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5276215" y="1518285"/>
            <a:ext cx="46545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316357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465" y="529463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951480" y="2250440"/>
            <a:ext cx="2324735" cy="7016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轻量化处理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108065" y="2250440"/>
            <a:ext cx="2248535" cy="70231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视锥内</a:t>
            </a:r>
            <a:r>
              <a:rPr lang="zh-CN" altLang="en-US"/>
              <a:t>的优先加载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862580" y="4260850"/>
            <a:ext cx="2413000" cy="8769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提高</a:t>
            </a:r>
            <a:r>
              <a:rPr lang="zh-CN" altLang="en-US"/>
              <a:t>渲染性能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849620" y="4260850"/>
            <a:ext cx="2798445" cy="8883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先完成加载的先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87105" y="1311910"/>
            <a:ext cx="1247140" cy="4229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光照烘培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直接箭头连接符 8"/>
          <p:cNvCxnSpPr>
            <a:stCxn id="18" idx="3"/>
            <a:endCxn id="3" idx="1"/>
          </p:cNvCxnSpPr>
          <p:nvPr/>
        </p:nvCxnSpPr>
        <p:spPr>
          <a:xfrm>
            <a:off x="6891655" y="1523365"/>
            <a:ext cx="1695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1" grpId="0" bldLvl="0" animBg="1"/>
      <p:bldP spid="12" grpId="0" bldLvl="0" animBg="1"/>
      <p:bldP spid="18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8331200" cy="770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90" y="2182495"/>
            <a:ext cx="8330565" cy="883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4127500"/>
            <a:ext cx="8390255" cy="2428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16100" y="2327910"/>
            <a:ext cx="2249170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先传输基础模型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6090" y="4256405"/>
            <a:ext cx="286956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先将基础模型添加到场景中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7750" y="4256405"/>
            <a:ext cx="143256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不断更新模型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57750" y="2333625"/>
            <a:ext cx="3014345" cy="525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然后传输更新模型所需的数据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6090" y="487680"/>
            <a:ext cx="1668145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将复杂模型简化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1910" y="487680"/>
            <a:ext cx="4787900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记录简化过程中删除和修改的点以及操作的次序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3404235" y="751840"/>
            <a:ext cx="447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232791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120" y="442087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97560" y="1236345"/>
            <a:ext cx="3874135" cy="8782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以模型简化算法为基础实现</a:t>
            </a:r>
            <a:r>
              <a:rPr lang="en-US" altLang="zh-CN"/>
              <a:t>PM</a:t>
            </a:r>
            <a:endParaRPr lang="en-US" altLang="zh-CN"/>
          </a:p>
        </p:txBody>
      </p:sp>
      <p:sp>
        <p:nvSpPr>
          <p:cNvPr id="22" name="下箭头 21"/>
          <p:cNvSpPr/>
          <p:nvPr/>
        </p:nvSpPr>
        <p:spPr>
          <a:xfrm>
            <a:off x="4857115" y="1236345"/>
            <a:ext cx="3241675" cy="8782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渐进式加载数据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652270" y="3201670"/>
            <a:ext cx="2413000" cy="8769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优先加载基础网格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965700" y="3190240"/>
            <a:ext cx="2798445" cy="8883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逐步提高模型精度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04160" y="4994275"/>
            <a:ext cx="5540375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每更新到一定程度就记录下当前精度的模型数据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4795" y="5866130"/>
            <a:ext cx="553974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当彻底恢复成原模型后通过</a:t>
            </a:r>
            <a:r>
              <a:rPr kumimoji="1" lang="en-US" altLang="zh-C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PM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过程中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记录的数据实现LOD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4" idx="3"/>
            <a:endCxn id="29" idx="1"/>
          </p:cNvCxnSpPr>
          <p:nvPr/>
        </p:nvCxnSpPr>
        <p:spPr>
          <a:xfrm>
            <a:off x="4065270" y="2584450"/>
            <a:ext cx="79248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605655" y="4497705"/>
            <a:ext cx="2520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2"/>
            <a:endCxn id="3" idx="0"/>
          </p:cNvCxnSpPr>
          <p:nvPr/>
        </p:nvCxnSpPr>
        <p:spPr>
          <a:xfrm>
            <a:off x="5574030" y="4773295"/>
            <a:ext cx="635" cy="211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2"/>
            <a:endCxn id="9" idx="0"/>
          </p:cNvCxnSpPr>
          <p:nvPr/>
        </p:nvCxnSpPr>
        <p:spPr>
          <a:xfrm>
            <a:off x="5574665" y="5511165"/>
            <a:ext cx="0" cy="345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2" grpId="0" bldLvl="0" animBg="1"/>
      <p:bldP spid="18" grpId="0" bldLvl="0" animBg="1"/>
      <p:bldP spid="3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8331200" cy="770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90" y="2182495"/>
            <a:ext cx="8330565" cy="883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4127500"/>
            <a:ext cx="8390255" cy="2428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05580" y="2327910"/>
            <a:ext cx="1851025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传输compact mesh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6090" y="4256405"/>
            <a:ext cx="286956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使用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compact mesh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7750" y="4256405"/>
            <a:ext cx="143256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ym typeface="+mn-ea"/>
              </a:rPr>
              <a:t>逐步提高网格精细度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91555" y="2332990"/>
            <a:ext cx="217297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传输stream of records 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6090" y="487680"/>
            <a:ext cx="1668145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模型简化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1910" y="487680"/>
            <a:ext cx="1931670" cy="5289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记录网格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简化过程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3404235" y="751840"/>
            <a:ext cx="4476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232791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120" y="442087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3385" y="4331970"/>
            <a:ext cx="1814830" cy="4508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4" idx="3"/>
            <a:endCxn id="29" idx="1"/>
          </p:cNvCxnSpPr>
          <p:nvPr/>
        </p:nvCxnSpPr>
        <p:spPr>
          <a:xfrm>
            <a:off x="5856605" y="2593975"/>
            <a:ext cx="2349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605655" y="4497705"/>
            <a:ext cx="2520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91555" y="487680"/>
            <a:ext cx="2312670" cy="5276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预处理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36090" y="2327910"/>
            <a:ext cx="1829435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传输骨骼动画数据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19" idx="3"/>
            <a:endCxn id="14" idx="1"/>
          </p:cNvCxnSpPr>
          <p:nvPr/>
        </p:nvCxnSpPr>
        <p:spPr>
          <a:xfrm>
            <a:off x="3565525" y="2593975"/>
            <a:ext cx="440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2" grpId="0" bldLvl="0" animBg="1"/>
      <p:bldP spid="18" grpId="0" bldLvl="0" animBg="1"/>
      <p:bldP spid="3" grpId="0" bldLvl="0" animBg="1"/>
      <p:bldP spid="11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33985" y="52070"/>
            <a:ext cx="11837035" cy="65906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5115" y="1679575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9400" y="3145155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9400" y="4630420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sz="3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43150" y="720725"/>
            <a:ext cx="2697480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50510" y="720725"/>
            <a:ext cx="2697480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521700" y="720725"/>
            <a:ext cx="3160395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3385" y="302704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385" y="461708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285" y="3343910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486854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宽屏</PresentationFormat>
  <Paragraphs>369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6</cp:revision>
  <dcterms:created xsi:type="dcterms:W3CDTF">2021-02-04T06:09:00Z</dcterms:created>
  <dcterms:modified xsi:type="dcterms:W3CDTF">2021-02-06T14:28:55Z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