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2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A" initials="J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5" Type="http://schemas.openxmlformats.org/officeDocument/2006/relationships/notesSlide" Target="../notesSlides/notesSlide1.x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17195" y="3440430"/>
            <a:ext cx="5516880" cy="25165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026785" y="3441065"/>
            <a:ext cx="5516880" cy="25165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463790" y="410210"/>
            <a:ext cx="3997325" cy="25165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267960" y="410210"/>
            <a:ext cx="1876425" cy="25158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磁盘 18"/>
          <p:cNvSpPr/>
          <p:nvPr/>
        </p:nvSpPr>
        <p:spPr>
          <a:xfrm>
            <a:off x="5356860" y="673735"/>
            <a:ext cx="1664970" cy="185483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984885" y="410210"/>
            <a:ext cx="4199890" cy="2515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5736590" y="1365885"/>
            <a:ext cx="947420" cy="225425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PM0</a:t>
            </a:r>
            <a:endParaRPr lang="en-US" altLang="zh-CN">
              <a:sym typeface="+mn-ea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99085" y="94615"/>
            <a:ext cx="11783695" cy="6321425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五边形 44"/>
          <p:cNvSpPr/>
          <p:nvPr/>
        </p:nvSpPr>
        <p:spPr>
          <a:xfrm>
            <a:off x="2318385" y="239395"/>
            <a:ext cx="2060575" cy="336550"/>
          </a:xfrm>
          <a:prstGeom prst="homePlate">
            <a:avLst/>
          </a:prstGeom>
          <a:effectLst>
            <a:outerShdw blurRad="88900" dir="1914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</a:t>
            </a:r>
            <a:r>
              <a:rPr lang="zh-CN" altLang="en-US"/>
              <a:t>erver</a:t>
            </a:r>
            <a:endParaRPr lang="zh-CN" altLang="en-US"/>
          </a:p>
        </p:txBody>
      </p:sp>
      <p:sp>
        <p:nvSpPr>
          <p:cNvPr id="49" name="五边形 48"/>
          <p:cNvSpPr/>
          <p:nvPr/>
        </p:nvSpPr>
        <p:spPr>
          <a:xfrm>
            <a:off x="5338445" y="239395"/>
            <a:ext cx="1805940" cy="336550"/>
          </a:xfrm>
          <a:prstGeom prst="homePlate">
            <a:avLst/>
          </a:prstGeom>
          <a:effectLst>
            <a:outerShdw blurRad="88900" dir="1914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T</a:t>
            </a:r>
            <a:r>
              <a:rPr lang="zh-CN" altLang="en-US"/>
              <a:t>ransmission</a:t>
            </a:r>
            <a:endParaRPr lang="zh-CN" altLang="en-US"/>
          </a:p>
        </p:txBody>
      </p:sp>
      <p:sp>
        <p:nvSpPr>
          <p:cNvPr id="50" name="五边形 49"/>
          <p:cNvSpPr/>
          <p:nvPr/>
        </p:nvSpPr>
        <p:spPr>
          <a:xfrm>
            <a:off x="8762365" y="239395"/>
            <a:ext cx="2060575" cy="336550"/>
          </a:xfrm>
          <a:prstGeom prst="homePlate">
            <a:avLst/>
          </a:prstGeom>
          <a:effectLst>
            <a:outerShdw blurRad="88900" dir="1914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r>
              <a:rPr lang="zh-CN" altLang="en-US"/>
              <a:t>rowser</a:t>
            </a:r>
            <a:endParaRPr lang="zh-CN" altLang="en-US"/>
          </a:p>
        </p:txBody>
      </p:sp>
      <p:sp>
        <p:nvSpPr>
          <p:cNvPr id="28" name="燕尾形 27"/>
          <p:cNvSpPr/>
          <p:nvPr/>
        </p:nvSpPr>
        <p:spPr>
          <a:xfrm>
            <a:off x="8367395" y="677545"/>
            <a:ext cx="2611120" cy="20955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mesh rebuilds</a:t>
            </a:r>
            <a:endParaRPr lang="zh-CN" altLang="en-US">
              <a:sym typeface="+mn-ea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996440" y="2063115"/>
            <a:ext cx="8172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PM2:540</a:t>
            </a:r>
            <a:endParaRPr lang="en-US" altLang="zh-CN" sz="1000"/>
          </a:p>
        </p:txBody>
      </p:sp>
      <p:sp>
        <p:nvSpPr>
          <p:cNvPr id="38" name="文本框 37"/>
          <p:cNvSpPr txBox="1"/>
          <p:nvPr/>
        </p:nvSpPr>
        <p:spPr>
          <a:xfrm>
            <a:off x="1081405" y="2075815"/>
            <a:ext cx="7835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PM3:</a:t>
            </a:r>
            <a:r>
              <a:rPr lang="en-US" altLang="zh-CN" sz="1000"/>
              <a:t>592</a:t>
            </a:r>
            <a:endParaRPr lang="en-US" altLang="zh-CN" sz="1000"/>
          </a:p>
        </p:txBody>
      </p:sp>
      <p:sp>
        <p:nvSpPr>
          <p:cNvPr id="39" name="燕尾形 38"/>
          <p:cNvSpPr/>
          <p:nvPr/>
        </p:nvSpPr>
        <p:spPr>
          <a:xfrm flipH="1">
            <a:off x="6267450" y="3610610"/>
            <a:ext cx="4986655" cy="38354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Hierarchical preprocessing of texture mapping</a:t>
            </a:r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8952865" y="5408295"/>
            <a:ext cx="601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/>
              <a:t>level2</a:t>
            </a:r>
            <a:endParaRPr lang="en-US" sz="1000"/>
          </a:p>
        </p:txBody>
      </p:sp>
      <p:sp>
        <p:nvSpPr>
          <p:cNvPr id="7" name="燕尾形 6"/>
          <p:cNvSpPr/>
          <p:nvPr/>
        </p:nvSpPr>
        <p:spPr>
          <a:xfrm>
            <a:off x="1460500" y="647700"/>
            <a:ext cx="3306445" cy="23939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mesh split</a:t>
            </a:r>
            <a:r>
              <a:rPr lang="en-US" altLang="zh-CN">
                <a:sym typeface="+mn-ea"/>
              </a:rPr>
              <a:t>s</a:t>
            </a:r>
            <a:endParaRPr lang="en-US" altLang="zh-CN">
              <a:sym typeface="+mn-ea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3023235" y="2069465"/>
            <a:ext cx="8020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PM1:3</a:t>
            </a:r>
            <a:r>
              <a:rPr lang="en-US" altLang="zh-CN" sz="1000"/>
              <a:t>40</a:t>
            </a:r>
            <a:endParaRPr lang="en-US" altLang="zh-CN" sz="1000"/>
          </a:p>
        </p:txBody>
      </p:sp>
      <p:sp>
        <p:nvSpPr>
          <p:cNvPr id="46" name="文本框 45"/>
          <p:cNvSpPr txBox="1"/>
          <p:nvPr/>
        </p:nvSpPr>
        <p:spPr>
          <a:xfrm>
            <a:off x="3882390" y="2068195"/>
            <a:ext cx="14039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PM0(base mesh):1</a:t>
            </a:r>
            <a:r>
              <a:rPr lang="en-US" altLang="zh-CN" sz="1000"/>
              <a:t>40</a:t>
            </a:r>
            <a:endParaRPr lang="en-US" altLang="zh-CN" sz="1000"/>
          </a:p>
        </p:txBody>
      </p:sp>
      <p:sp>
        <p:nvSpPr>
          <p:cNvPr id="58" name="下弧形箭头 57"/>
          <p:cNvSpPr/>
          <p:nvPr/>
        </p:nvSpPr>
        <p:spPr>
          <a:xfrm>
            <a:off x="8098790" y="2241550"/>
            <a:ext cx="946150" cy="25082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8" name="下弧形箭头 67"/>
          <p:cNvSpPr/>
          <p:nvPr/>
        </p:nvSpPr>
        <p:spPr>
          <a:xfrm>
            <a:off x="9076690" y="2249170"/>
            <a:ext cx="946150" cy="25146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1" name="下弧形箭头 70"/>
          <p:cNvSpPr/>
          <p:nvPr/>
        </p:nvSpPr>
        <p:spPr>
          <a:xfrm>
            <a:off x="10022840" y="2249170"/>
            <a:ext cx="946150" cy="25146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3" name="下弧形箭头 72"/>
          <p:cNvSpPr/>
          <p:nvPr/>
        </p:nvSpPr>
        <p:spPr>
          <a:xfrm>
            <a:off x="1460500" y="2313305"/>
            <a:ext cx="946150" cy="25082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4" name="下弧形箭头 73"/>
          <p:cNvSpPr/>
          <p:nvPr/>
        </p:nvSpPr>
        <p:spPr>
          <a:xfrm>
            <a:off x="2611755" y="2313305"/>
            <a:ext cx="946150" cy="25082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5" name="下弧形箭头 74"/>
          <p:cNvSpPr/>
          <p:nvPr/>
        </p:nvSpPr>
        <p:spPr>
          <a:xfrm>
            <a:off x="3662045" y="2313305"/>
            <a:ext cx="946150" cy="25082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737225" y="1643380"/>
            <a:ext cx="946785" cy="225425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record1</a:t>
            </a:r>
            <a:endParaRPr lang="zh-CN" altLang="en-US">
              <a:sym typeface="+mn-ea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737225" y="1924685"/>
            <a:ext cx="946785" cy="225425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record2</a:t>
            </a:r>
            <a:endParaRPr lang="en-US" altLang="zh-CN">
              <a:sym typeface="+mn-ea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737225" y="2208530"/>
            <a:ext cx="955040" cy="225425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record3</a:t>
            </a:r>
            <a:endParaRPr lang="en-US" altLang="zh-CN"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568315" y="836295"/>
            <a:ext cx="1322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  <a:uFillTx/>
              </a:rPr>
              <a:t>data stream</a:t>
            </a:r>
            <a:endParaRPr lang="en-US" altLang="zh-CN">
              <a:solidFill>
                <a:schemeClr val="bg1"/>
              </a:solidFill>
              <a:uFillTx/>
            </a:endParaRPr>
          </a:p>
        </p:txBody>
      </p:sp>
      <p:sp>
        <p:nvSpPr>
          <p:cNvPr id="17" name="右弧形箭头 16"/>
          <p:cNvSpPr/>
          <p:nvPr/>
        </p:nvSpPr>
        <p:spPr>
          <a:xfrm>
            <a:off x="6743700" y="1499870"/>
            <a:ext cx="109220" cy="23622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右弧形箭头 17"/>
          <p:cNvSpPr/>
          <p:nvPr/>
        </p:nvSpPr>
        <p:spPr>
          <a:xfrm flipH="1">
            <a:off x="5596255" y="1793240"/>
            <a:ext cx="92075" cy="23622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右弧形箭头 25"/>
          <p:cNvSpPr/>
          <p:nvPr/>
        </p:nvSpPr>
        <p:spPr>
          <a:xfrm>
            <a:off x="6744970" y="2019300"/>
            <a:ext cx="109220" cy="23622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右箭头 28"/>
          <p:cNvSpPr/>
          <p:nvPr/>
        </p:nvSpPr>
        <p:spPr>
          <a:xfrm>
            <a:off x="5564505" y="1454785"/>
            <a:ext cx="141605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5" name="图片 6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09085" y="1087120"/>
            <a:ext cx="751205" cy="985520"/>
          </a:xfrm>
          <a:prstGeom prst="rect">
            <a:avLst/>
          </a:prstGeom>
        </p:spPr>
      </p:pic>
      <p:pic>
        <p:nvPicPr>
          <p:cNvPr id="66" name="图片 6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22870" y="988060"/>
            <a:ext cx="782320" cy="1026795"/>
          </a:xfrm>
          <a:prstGeom prst="rect">
            <a:avLst/>
          </a:prstGeom>
        </p:spPr>
      </p:pic>
      <p:pic>
        <p:nvPicPr>
          <p:cNvPr id="67" name="图片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480" y="1087120"/>
            <a:ext cx="753745" cy="993775"/>
          </a:xfrm>
          <a:prstGeom prst="rect">
            <a:avLst/>
          </a:prstGeom>
        </p:spPr>
      </p:pic>
      <p:pic>
        <p:nvPicPr>
          <p:cNvPr id="76" name="图片 7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0450" y="1005840"/>
            <a:ext cx="753745" cy="993775"/>
          </a:xfrm>
          <a:prstGeom prst="rect">
            <a:avLst/>
          </a:prstGeom>
        </p:spPr>
      </p:pic>
      <p:pic>
        <p:nvPicPr>
          <p:cNvPr id="80" name="图片 7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9460" y="1104900"/>
            <a:ext cx="743585" cy="989965"/>
          </a:xfrm>
          <a:prstGeom prst="rect">
            <a:avLst/>
          </a:prstGeom>
        </p:spPr>
      </p:pic>
      <p:pic>
        <p:nvPicPr>
          <p:cNvPr id="81" name="图片 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4845" y="988060"/>
            <a:ext cx="759460" cy="1010920"/>
          </a:xfrm>
          <a:prstGeom prst="rect">
            <a:avLst/>
          </a:prstGeom>
        </p:spPr>
      </p:pic>
      <p:pic>
        <p:nvPicPr>
          <p:cNvPr id="82" name="图片 8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275" y="1087120"/>
            <a:ext cx="777875" cy="1026795"/>
          </a:xfrm>
          <a:prstGeom prst="rect">
            <a:avLst/>
          </a:prstGeom>
        </p:spPr>
      </p:pic>
      <p:pic>
        <p:nvPicPr>
          <p:cNvPr id="83" name="图片 8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9250" y="1035685"/>
            <a:ext cx="676910" cy="894080"/>
          </a:xfrm>
          <a:prstGeom prst="rect">
            <a:avLst/>
          </a:prstGeom>
        </p:spPr>
      </p:pic>
      <p:sp>
        <p:nvSpPr>
          <p:cNvPr id="84" name="矩形 83"/>
          <p:cNvSpPr/>
          <p:nvPr/>
        </p:nvSpPr>
        <p:spPr>
          <a:xfrm>
            <a:off x="1640205" y="2631440"/>
            <a:ext cx="678180" cy="176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record3</a:t>
            </a:r>
            <a:endParaRPr lang="en-US" altLang="zh-CN" sz="1000"/>
          </a:p>
        </p:txBody>
      </p:sp>
      <p:sp>
        <p:nvSpPr>
          <p:cNvPr id="85" name="椭圆 84"/>
          <p:cNvSpPr/>
          <p:nvPr/>
        </p:nvSpPr>
        <p:spPr>
          <a:xfrm>
            <a:off x="1504950" y="2613025"/>
            <a:ext cx="203200" cy="1968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-</a:t>
            </a:r>
            <a:endParaRPr lang="en-US" altLang="zh-CN"/>
          </a:p>
        </p:txBody>
      </p:sp>
      <p:sp>
        <p:nvSpPr>
          <p:cNvPr id="87" name="矩形 86"/>
          <p:cNvSpPr/>
          <p:nvPr/>
        </p:nvSpPr>
        <p:spPr>
          <a:xfrm>
            <a:off x="2836545" y="2631440"/>
            <a:ext cx="678180" cy="176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record2</a:t>
            </a:r>
            <a:endParaRPr lang="en-US" altLang="zh-CN" sz="1000"/>
          </a:p>
        </p:txBody>
      </p:sp>
      <p:sp>
        <p:nvSpPr>
          <p:cNvPr id="88" name="椭圆 87"/>
          <p:cNvSpPr/>
          <p:nvPr/>
        </p:nvSpPr>
        <p:spPr>
          <a:xfrm>
            <a:off x="2688590" y="2613025"/>
            <a:ext cx="203200" cy="1968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-</a:t>
            </a:r>
            <a:endParaRPr lang="en-US" altLang="zh-CN"/>
          </a:p>
        </p:txBody>
      </p:sp>
      <p:sp>
        <p:nvSpPr>
          <p:cNvPr id="89" name="矩形 88"/>
          <p:cNvSpPr/>
          <p:nvPr/>
        </p:nvSpPr>
        <p:spPr>
          <a:xfrm>
            <a:off x="3882390" y="2631440"/>
            <a:ext cx="678180" cy="176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record1</a:t>
            </a:r>
            <a:endParaRPr lang="en-US" altLang="zh-CN" sz="1000"/>
          </a:p>
        </p:txBody>
      </p:sp>
      <p:sp>
        <p:nvSpPr>
          <p:cNvPr id="90" name="椭圆 89"/>
          <p:cNvSpPr/>
          <p:nvPr/>
        </p:nvSpPr>
        <p:spPr>
          <a:xfrm>
            <a:off x="3753485" y="2613025"/>
            <a:ext cx="203200" cy="1968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-</a:t>
            </a:r>
            <a:endParaRPr lang="en-US" altLang="zh-CN"/>
          </a:p>
        </p:txBody>
      </p:sp>
      <p:sp>
        <p:nvSpPr>
          <p:cNvPr id="95" name="矩形 94"/>
          <p:cNvSpPr/>
          <p:nvPr/>
        </p:nvSpPr>
        <p:spPr>
          <a:xfrm>
            <a:off x="8218170" y="2517775"/>
            <a:ext cx="678180" cy="176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record1</a:t>
            </a:r>
            <a:endParaRPr lang="en-US" altLang="zh-CN" sz="1000"/>
          </a:p>
        </p:txBody>
      </p:sp>
      <p:sp>
        <p:nvSpPr>
          <p:cNvPr id="96" name="椭圆 95"/>
          <p:cNvSpPr/>
          <p:nvPr/>
        </p:nvSpPr>
        <p:spPr>
          <a:xfrm>
            <a:off x="8138795" y="2499360"/>
            <a:ext cx="203200" cy="1968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+</a:t>
            </a:r>
            <a:endParaRPr lang="en-US" altLang="zh-CN"/>
          </a:p>
        </p:txBody>
      </p:sp>
      <p:sp>
        <p:nvSpPr>
          <p:cNvPr id="97" name="矩形 96"/>
          <p:cNvSpPr/>
          <p:nvPr/>
        </p:nvSpPr>
        <p:spPr>
          <a:xfrm>
            <a:off x="9196070" y="2536190"/>
            <a:ext cx="678180" cy="176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record2</a:t>
            </a:r>
            <a:endParaRPr lang="en-US" altLang="zh-CN" sz="1000"/>
          </a:p>
        </p:txBody>
      </p:sp>
      <p:sp>
        <p:nvSpPr>
          <p:cNvPr id="98" name="椭圆 97"/>
          <p:cNvSpPr/>
          <p:nvPr/>
        </p:nvSpPr>
        <p:spPr>
          <a:xfrm>
            <a:off x="9105265" y="2517775"/>
            <a:ext cx="203200" cy="1968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+</a:t>
            </a:r>
            <a:endParaRPr lang="en-US" altLang="zh-CN"/>
          </a:p>
        </p:txBody>
      </p:sp>
      <p:sp>
        <p:nvSpPr>
          <p:cNvPr id="99" name="矩形 98"/>
          <p:cNvSpPr/>
          <p:nvPr/>
        </p:nvSpPr>
        <p:spPr>
          <a:xfrm>
            <a:off x="10220960" y="2538095"/>
            <a:ext cx="678180" cy="176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record3</a:t>
            </a:r>
            <a:endParaRPr lang="en-US" altLang="zh-CN" sz="1000"/>
          </a:p>
        </p:txBody>
      </p:sp>
      <p:sp>
        <p:nvSpPr>
          <p:cNvPr id="100" name="椭圆 99"/>
          <p:cNvSpPr/>
          <p:nvPr/>
        </p:nvSpPr>
        <p:spPr>
          <a:xfrm>
            <a:off x="10133965" y="2519680"/>
            <a:ext cx="203200" cy="1968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+</a:t>
            </a:r>
            <a:endParaRPr lang="en-US" altLang="zh-CN"/>
          </a:p>
        </p:txBody>
      </p:sp>
      <p:sp>
        <p:nvSpPr>
          <p:cNvPr id="101" name="文本框 100"/>
          <p:cNvSpPr txBox="1"/>
          <p:nvPr/>
        </p:nvSpPr>
        <p:spPr>
          <a:xfrm>
            <a:off x="7722870" y="2010410"/>
            <a:ext cx="80327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PM0:1</a:t>
            </a:r>
            <a:r>
              <a:rPr lang="en-US" altLang="zh-CN" sz="1000"/>
              <a:t>40</a:t>
            </a:r>
            <a:endParaRPr lang="en-US" altLang="zh-CN" sz="1000"/>
          </a:p>
        </p:txBody>
      </p:sp>
      <p:sp>
        <p:nvSpPr>
          <p:cNvPr id="102" name="文本框 101"/>
          <p:cNvSpPr txBox="1"/>
          <p:nvPr/>
        </p:nvSpPr>
        <p:spPr>
          <a:xfrm>
            <a:off x="8752840" y="2004060"/>
            <a:ext cx="8020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PM1:3</a:t>
            </a:r>
            <a:r>
              <a:rPr lang="en-US" altLang="zh-CN" sz="1000"/>
              <a:t>40</a:t>
            </a:r>
            <a:endParaRPr lang="en-US" altLang="zh-CN" sz="1000"/>
          </a:p>
        </p:txBody>
      </p:sp>
      <p:sp>
        <p:nvSpPr>
          <p:cNvPr id="103" name="文本框 102"/>
          <p:cNvSpPr txBox="1"/>
          <p:nvPr/>
        </p:nvSpPr>
        <p:spPr>
          <a:xfrm>
            <a:off x="9692005" y="2027555"/>
            <a:ext cx="8172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PM2:540</a:t>
            </a:r>
            <a:endParaRPr lang="en-US" altLang="zh-CN" sz="1000"/>
          </a:p>
        </p:txBody>
      </p:sp>
      <p:sp>
        <p:nvSpPr>
          <p:cNvPr id="104" name="文本框 103"/>
          <p:cNvSpPr txBox="1"/>
          <p:nvPr/>
        </p:nvSpPr>
        <p:spPr>
          <a:xfrm>
            <a:off x="10509250" y="2004060"/>
            <a:ext cx="7835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PM3:</a:t>
            </a:r>
            <a:r>
              <a:rPr lang="en-US" altLang="zh-CN" sz="1000"/>
              <a:t>592</a:t>
            </a:r>
            <a:endParaRPr lang="en-US" altLang="zh-CN" sz="100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2365" y="4495800"/>
            <a:ext cx="812800" cy="81280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14560" y="4848860"/>
            <a:ext cx="406400" cy="406400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9771380" y="5408295"/>
            <a:ext cx="5429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/>
              <a:t>level1</a:t>
            </a:r>
            <a:endParaRPr lang="en-US" sz="1000"/>
          </a:p>
        </p:txBody>
      </p:sp>
      <p:sp>
        <p:nvSpPr>
          <p:cNvPr id="43" name="文本框 42"/>
          <p:cNvSpPr txBox="1"/>
          <p:nvPr/>
        </p:nvSpPr>
        <p:spPr>
          <a:xfrm>
            <a:off x="10426700" y="5408295"/>
            <a:ext cx="6356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/>
              <a:t>level0</a:t>
            </a:r>
            <a:endParaRPr lang="en-US" sz="10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19740" y="5080000"/>
            <a:ext cx="203200" cy="203200"/>
          </a:xfrm>
          <a:prstGeom prst="rect">
            <a:avLst/>
          </a:prstGeom>
        </p:spPr>
      </p:pic>
      <p:sp>
        <p:nvSpPr>
          <p:cNvPr id="32" name="下箭头 31"/>
          <p:cNvSpPr/>
          <p:nvPr/>
        </p:nvSpPr>
        <p:spPr>
          <a:xfrm>
            <a:off x="9044940" y="3086735"/>
            <a:ext cx="836930" cy="2305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54190" y="4378960"/>
            <a:ext cx="998855" cy="1346200"/>
          </a:xfrm>
          <a:prstGeom prst="rect">
            <a:avLst/>
          </a:prstGeom>
        </p:spPr>
      </p:pic>
      <p:sp>
        <p:nvSpPr>
          <p:cNvPr id="40" name="右箭头 39"/>
          <p:cNvSpPr/>
          <p:nvPr/>
        </p:nvSpPr>
        <p:spPr>
          <a:xfrm flipH="1">
            <a:off x="4295775" y="4189095"/>
            <a:ext cx="1529715" cy="10941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zh-CN" altLang="en-US" dirty="0">
                <a:sym typeface="+mn-ea"/>
              </a:rPr>
              <a:t>skeleton  extraction</a:t>
            </a:r>
            <a:endParaRPr lang="zh-CN" altLang="en-US"/>
          </a:p>
        </p:txBody>
      </p:sp>
      <p:pic>
        <p:nvPicPr>
          <p:cNvPr id="51" name="图片 5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2160" y="4848860"/>
            <a:ext cx="503555" cy="930275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2160" y="3777615"/>
            <a:ext cx="581025" cy="891540"/>
          </a:xfrm>
          <a:prstGeom prst="rect">
            <a:avLst/>
          </a:prstGeom>
        </p:spPr>
      </p:pic>
      <p:sp>
        <p:nvSpPr>
          <p:cNvPr id="53" name="文本框 52"/>
          <p:cNvSpPr txBox="1"/>
          <p:nvPr/>
        </p:nvSpPr>
        <p:spPr>
          <a:xfrm>
            <a:off x="2836545" y="4290060"/>
            <a:ext cx="7747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Parameter adjustment</a:t>
            </a:r>
            <a:endParaRPr lang="zh-CN" altLang="en-US" sz="1000"/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08150" y="3777615"/>
            <a:ext cx="478155" cy="852170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59890" y="4763770"/>
            <a:ext cx="495300" cy="1056005"/>
          </a:xfrm>
          <a:prstGeom prst="rect">
            <a:avLst/>
          </a:prstGeom>
        </p:spPr>
      </p:pic>
      <p:pic>
        <p:nvPicPr>
          <p:cNvPr id="5" name="图片 4" descr="图片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441700" y="3716020"/>
            <a:ext cx="1166495" cy="2118360"/>
          </a:xfrm>
          <a:prstGeom prst="rect">
            <a:avLst/>
          </a:prstGeom>
        </p:spPr>
      </p:pic>
      <p:cxnSp>
        <p:nvCxnSpPr>
          <p:cNvPr id="9" name="肘形连接符 8"/>
          <p:cNvCxnSpPr>
            <a:stCxn id="5" idx="1"/>
            <a:endCxn id="54" idx="3"/>
          </p:cNvCxnSpPr>
          <p:nvPr/>
        </p:nvCxnSpPr>
        <p:spPr>
          <a:xfrm rot="10800000">
            <a:off x="2185670" y="4203700"/>
            <a:ext cx="1255395" cy="571500"/>
          </a:xfrm>
          <a:prstGeom prst="bentConnector3">
            <a:avLst>
              <a:gd name="adj1" fmla="val 4997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/>
          <p:nvPr/>
        </p:nvCxnSpPr>
        <p:spPr>
          <a:xfrm rot="10800000" flipV="1">
            <a:off x="2164715" y="4775200"/>
            <a:ext cx="1286510" cy="51689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302</Words>
  <Application>WPS 演示</Application>
  <PresentationFormat>宽屏</PresentationFormat>
  <Paragraphs>72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大橙子</cp:lastModifiedBy>
  <cp:revision>8</cp:revision>
  <dcterms:created xsi:type="dcterms:W3CDTF">2021-02-10T08:39:00Z</dcterms:created>
  <dcterms:modified xsi:type="dcterms:W3CDTF">2021-02-11T13:46:04Z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