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242570" y="1546225"/>
            <a:ext cx="227266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419590" y="141160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纹理</a:t>
            </a:r>
            <a:r>
              <a:rPr lang="zh-CN" altLang="en-US"/>
              <a:t>贴图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439910" y="2416810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405505" y="207835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03600" y="313182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模型视图矩阵</a:t>
            </a:r>
            <a:endParaRPr lang="zh-CN" altLang="en-US"/>
          </a:p>
          <a:p>
            <a:pPr algn="l"/>
            <a:r>
              <a:rPr lang="zh-CN" altLang="en-US"/>
              <a:t>投影矩阵</a:t>
            </a:r>
            <a:endParaRPr lang="zh-CN" altLang="en-US"/>
          </a:p>
          <a:p>
            <a:pPr algn="l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218757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顶点的原坐标</a:t>
            </a:r>
            <a:endParaRPr lang="zh-CN" altLang="en-US"/>
          </a:p>
          <a:p>
            <a:pPr algn="l"/>
            <a:r>
              <a:rPr lang="zh-CN" altLang="en-US"/>
              <a:t>顶点的UV</a:t>
            </a:r>
            <a:endParaRPr lang="zh-CN" altLang="en-US"/>
          </a:p>
          <a:p>
            <a:pPr algn="l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1823720"/>
            <a:ext cx="2151380" cy="3644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顶点attribute 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18553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75400" y="1939925"/>
            <a:ext cx="1989455" cy="1950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l"/>
            <a:r>
              <a:rPr lang="zh-CN" altLang="en-US"/>
              <a:t>动画播放速度</a:t>
            </a:r>
            <a:endParaRPr lang="zh-CN" altLang="en-US"/>
          </a:p>
          <a:p>
            <a:pPr algn="l"/>
            <a:r>
              <a:rPr lang="zh-CN" altLang="en-US"/>
              <a:t>动画类型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6394450" y="1635760"/>
            <a:ext cx="2160270" cy="36576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>
                <a:sym typeface="+mn-ea"/>
              </a:rPr>
              <a:t>attribute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372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01760" y="951230"/>
            <a:ext cx="2369185" cy="508889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3405505" y="1664970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3403600" y="275209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9419590" y="1075055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9439910" y="202565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755" y="499110"/>
            <a:ext cx="8673465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54440" y="499110"/>
            <a:ext cx="3251200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2720340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739765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3405505"/>
            <a:ext cx="1704975" cy="237553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95" y="4338320"/>
            <a:ext cx="756285" cy="158369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5" y="4554855"/>
            <a:ext cx="2092325" cy="9721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430" y="4625340"/>
            <a:ext cx="2042795" cy="10096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704590" y="55245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vextex shader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381490" y="58293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fragment shader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6722110" y="3077210"/>
            <a:ext cx="1358265" cy="72961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9451975" y="3387090"/>
            <a:ext cx="1483360" cy="681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贴图类型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色调</a:t>
            </a:r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>
            <a:off x="9451975" y="299593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varying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7950835" y="3166110"/>
            <a:ext cx="1646555" cy="438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vating data</a:t>
            </a:r>
            <a:endParaRPr lang="en-US" altLang="zh-CN"/>
          </a:p>
        </p:txBody>
      </p:sp>
      <p:sp>
        <p:nvSpPr>
          <p:cNvPr id="68" name="右箭头 67"/>
          <p:cNvSpPr/>
          <p:nvPr/>
        </p:nvSpPr>
        <p:spPr>
          <a:xfrm>
            <a:off x="8669655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2</cp:revision>
  <dcterms:created xsi:type="dcterms:W3CDTF">2021-02-10T16:03:23Z</dcterms:created>
  <dcterms:modified xsi:type="dcterms:W3CDTF">2021-02-10T16:03:27Z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