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" initials="J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0" Type="http://schemas.openxmlformats.org/officeDocument/2006/relationships/notesSlide" Target="../notesSlides/notesSlide1.xml"/><Relationship Id="rId2" Type="http://schemas.openxmlformats.org/officeDocument/2006/relationships/image" Target="../media/image2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48980" y="410210"/>
            <a:ext cx="3540760" cy="2861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696585" y="410210"/>
            <a:ext cx="2570480" cy="2861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磁盘 18"/>
          <p:cNvSpPr/>
          <p:nvPr/>
        </p:nvSpPr>
        <p:spPr>
          <a:xfrm>
            <a:off x="5901055" y="677545"/>
            <a:ext cx="2213610" cy="245427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430655" y="410845"/>
            <a:ext cx="4199890" cy="2862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6371590" y="1584325"/>
            <a:ext cx="1259840" cy="29908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ym typeface="+mn-ea"/>
              </a:rPr>
              <a:t>base mesh</a:t>
            </a:r>
            <a:endParaRPr lang="zh-CN" altLang="en-US">
              <a:sym typeface="+mn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99085" y="94615"/>
            <a:ext cx="11783695" cy="632142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五边形 44"/>
          <p:cNvSpPr/>
          <p:nvPr/>
        </p:nvSpPr>
        <p:spPr>
          <a:xfrm>
            <a:off x="2747010" y="239395"/>
            <a:ext cx="206057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server</a:t>
            </a:r>
            <a:endParaRPr lang="zh-CN" altLang="en-US"/>
          </a:p>
        </p:txBody>
      </p:sp>
      <p:sp>
        <p:nvSpPr>
          <p:cNvPr id="49" name="五边形 48"/>
          <p:cNvSpPr/>
          <p:nvPr/>
        </p:nvSpPr>
        <p:spPr>
          <a:xfrm>
            <a:off x="6039485" y="239395"/>
            <a:ext cx="1805940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transmission</a:t>
            </a:r>
            <a:endParaRPr lang="zh-CN" altLang="en-US"/>
          </a:p>
        </p:txBody>
      </p:sp>
      <p:sp>
        <p:nvSpPr>
          <p:cNvPr id="50" name="五边形 49"/>
          <p:cNvSpPr/>
          <p:nvPr/>
        </p:nvSpPr>
        <p:spPr>
          <a:xfrm>
            <a:off x="9190990" y="239395"/>
            <a:ext cx="206057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client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7195" y="170815"/>
            <a:ext cx="11557635" cy="329120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7345" y="1750695"/>
            <a:ext cx="1411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Model </a:t>
            </a:r>
            <a:r>
              <a:rPr kumimoji="1" lang="en-US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geometry</a:t>
            </a:r>
            <a:endParaRPr kumimoji="1" lang="en-US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6560" y="3667760"/>
            <a:ext cx="4921885" cy="243776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465445" y="3668395"/>
            <a:ext cx="6292215" cy="243776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9730" y="4590415"/>
            <a:ext cx="1411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Texture mapping</a:t>
            </a:r>
            <a:endParaRPr kumimoji="1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96585" y="3764915"/>
            <a:ext cx="2274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Skeleton animation</a:t>
            </a:r>
            <a:endParaRPr kumimoji="1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  <a:p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0040" y="4350385"/>
            <a:ext cx="781050" cy="1492250"/>
          </a:xfrm>
          <a:prstGeom prst="rect">
            <a:avLst/>
          </a:prstGeom>
        </p:spPr>
      </p:pic>
      <p:sp>
        <p:nvSpPr>
          <p:cNvPr id="27" name="右箭头 26"/>
          <p:cNvSpPr/>
          <p:nvPr/>
        </p:nvSpPr>
        <p:spPr>
          <a:xfrm>
            <a:off x="6443980" y="4193540"/>
            <a:ext cx="1527175" cy="1701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dirty="0">
                <a:sym typeface="+mn-ea"/>
              </a:rPr>
              <a:t>skeleton animation extraction</a:t>
            </a:r>
            <a:endParaRPr lang="zh-CN" altLang="en-US"/>
          </a:p>
        </p:txBody>
      </p:sp>
      <p:sp>
        <p:nvSpPr>
          <p:cNvPr id="28" name="燕尾形 27"/>
          <p:cNvSpPr/>
          <p:nvPr/>
        </p:nvSpPr>
        <p:spPr>
          <a:xfrm>
            <a:off x="8583295" y="837565"/>
            <a:ext cx="3306445" cy="34671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Mesh fineness improvements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609215" y="2499360"/>
            <a:ext cx="817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540</a:t>
            </a:r>
            <a:endParaRPr lang="en-US" altLang="zh-CN" sz="1000"/>
          </a:p>
        </p:txBody>
      </p:sp>
      <p:sp>
        <p:nvSpPr>
          <p:cNvPr id="38" name="文本框 37"/>
          <p:cNvSpPr txBox="1"/>
          <p:nvPr/>
        </p:nvSpPr>
        <p:spPr>
          <a:xfrm>
            <a:off x="1567180" y="2499360"/>
            <a:ext cx="783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Faces:</a:t>
            </a:r>
            <a:r>
              <a:rPr lang="en-US" altLang="zh-CN" sz="1000"/>
              <a:t>592</a:t>
            </a:r>
            <a:endParaRPr lang="en-US" altLang="zh-CN" sz="1000"/>
          </a:p>
        </p:txBody>
      </p:sp>
      <p:sp>
        <p:nvSpPr>
          <p:cNvPr id="39" name="燕尾形 38"/>
          <p:cNvSpPr/>
          <p:nvPr/>
        </p:nvSpPr>
        <p:spPr>
          <a:xfrm>
            <a:off x="1230630" y="3764915"/>
            <a:ext cx="4021455" cy="52260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Hierarchical preprocessing of texture mapping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122295" y="5812790"/>
            <a:ext cx="9613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pixel</a:t>
            </a:r>
            <a:r>
              <a:rPr lang="en-US" altLang="zh-CN" sz="1000"/>
              <a:t>:128</a:t>
            </a:r>
            <a:r>
              <a:rPr lang="zh-CN" altLang="en-US" sz="1000"/>
              <a:t>×</a:t>
            </a:r>
            <a:r>
              <a:rPr lang="en-US" altLang="zh-CN" sz="1000"/>
              <a:t>128</a:t>
            </a:r>
            <a:endParaRPr lang="en-US" altLang="zh-CN" sz="1000"/>
          </a:p>
        </p:txBody>
      </p:sp>
      <p:sp>
        <p:nvSpPr>
          <p:cNvPr id="42" name="文本框 41"/>
          <p:cNvSpPr txBox="1"/>
          <p:nvPr/>
        </p:nvSpPr>
        <p:spPr>
          <a:xfrm>
            <a:off x="4122420" y="5810885"/>
            <a:ext cx="10058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pixel</a:t>
            </a:r>
            <a:r>
              <a:rPr lang="en-US" altLang="zh-CN" sz="1000"/>
              <a:t>:512</a:t>
            </a:r>
            <a:r>
              <a:rPr lang="zh-CN" altLang="en-US" sz="1000"/>
              <a:t>×</a:t>
            </a:r>
            <a:r>
              <a:rPr lang="en-US" altLang="zh-CN" sz="1000"/>
              <a:t>512</a:t>
            </a:r>
            <a:endParaRPr lang="en-US" altLang="zh-CN" sz="1000"/>
          </a:p>
        </p:txBody>
      </p:sp>
      <p:sp>
        <p:nvSpPr>
          <p:cNvPr id="7" name="燕尾形 6"/>
          <p:cNvSpPr/>
          <p:nvPr/>
        </p:nvSpPr>
        <p:spPr>
          <a:xfrm>
            <a:off x="1889125" y="837565"/>
            <a:ext cx="3306445" cy="34671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Mesh simplification</a:t>
            </a:r>
            <a:endParaRPr lang="zh-CN" altLang="en-US"/>
          </a:p>
        </p:txBody>
      </p:sp>
      <p:pic>
        <p:nvPicPr>
          <p:cNvPr id="13" name="图片 12" descr="2{_O2@ION09[ZP1O31H{QZ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35" y="1322070"/>
            <a:ext cx="806450" cy="1073785"/>
          </a:xfrm>
          <a:prstGeom prst="rect">
            <a:avLst/>
          </a:prstGeom>
        </p:spPr>
      </p:pic>
      <p:pic>
        <p:nvPicPr>
          <p:cNvPr id="16" name="图片 15" descr="4TMQX_0UD(HFD{[RTA6553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230" y="1322070"/>
            <a:ext cx="812165" cy="1077595"/>
          </a:xfrm>
          <a:prstGeom prst="rect">
            <a:avLst/>
          </a:prstGeom>
        </p:spPr>
      </p:pic>
      <p:pic>
        <p:nvPicPr>
          <p:cNvPr id="34" name="图片 33" descr="{@IR23U)OJ@7$$(A4WGH{`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535" y="1322070"/>
            <a:ext cx="799465" cy="1087755"/>
          </a:xfrm>
          <a:prstGeom prst="rect">
            <a:avLst/>
          </a:prstGeom>
        </p:spPr>
      </p:pic>
      <p:pic>
        <p:nvPicPr>
          <p:cNvPr id="43" name="图片 42" descr="9}V4([VFP[112H20ZQ{]WQQ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9305" y="1322070"/>
            <a:ext cx="831850" cy="1102360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3680460" y="2499360"/>
            <a:ext cx="8020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3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46" name="文本框 45"/>
          <p:cNvSpPr txBox="1"/>
          <p:nvPr/>
        </p:nvSpPr>
        <p:spPr>
          <a:xfrm>
            <a:off x="4608830" y="2499360"/>
            <a:ext cx="8382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1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6780" y="1314450"/>
            <a:ext cx="638810" cy="118491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6410" y="1326515"/>
            <a:ext cx="605790" cy="1161415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44455" y="1323975"/>
            <a:ext cx="598170" cy="113792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12500" y="1326515"/>
            <a:ext cx="583565" cy="1116330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8451850" y="2508250"/>
            <a:ext cx="8382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1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54" name="文本框 53"/>
          <p:cNvSpPr txBox="1"/>
          <p:nvPr/>
        </p:nvSpPr>
        <p:spPr>
          <a:xfrm>
            <a:off x="9302750" y="2506345"/>
            <a:ext cx="9588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3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55" name="文本框 54"/>
          <p:cNvSpPr txBox="1"/>
          <p:nvPr/>
        </p:nvSpPr>
        <p:spPr>
          <a:xfrm>
            <a:off x="10176510" y="2506345"/>
            <a:ext cx="8801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540</a:t>
            </a:r>
            <a:endParaRPr lang="en-US" altLang="zh-CN" sz="1000"/>
          </a:p>
        </p:txBody>
      </p:sp>
      <p:sp>
        <p:nvSpPr>
          <p:cNvPr id="56" name="文本框 55"/>
          <p:cNvSpPr txBox="1"/>
          <p:nvPr/>
        </p:nvSpPr>
        <p:spPr>
          <a:xfrm>
            <a:off x="11062335" y="2506345"/>
            <a:ext cx="777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Faces:</a:t>
            </a:r>
            <a:r>
              <a:rPr lang="en-US" altLang="zh-CN" sz="1000"/>
              <a:t>592</a:t>
            </a:r>
            <a:endParaRPr lang="en-US" altLang="zh-CN" sz="1000"/>
          </a:p>
        </p:txBody>
      </p:sp>
      <p:sp>
        <p:nvSpPr>
          <p:cNvPr id="58" name="下弧形箭头 57"/>
          <p:cNvSpPr/>
          <p:nvPr/>
        </p:nvSpPr>
        <p:spPr>
          <a:xfrm>
            <a:off x="8841105" y="2745105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260215" y="3004185"/>
            <a:ext cx="6076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record1</a:t>
            </a:r>
            <a:endParaRPr lang="en-US" altLang="zh-CN" sz="1000"/>
          </a:p>
        </p:txBody>
      </p:sp>
      <p:sp>
        <p:nvSpPr>
          <p:cNvPr id="61" name="文本框 60"/>
          <p:cNvSpPr txBox="1"/>
          <p:nvPr/>
        </p:nvSpPr>
        <p:spPr>
          <a:xfrm>
            <a:off x="3164205" y="2995295"/>
            <a:ext cx="651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record2</a:t>
            </a:r>
            <a:endParaRPr lang="en-US" altLang="zh-CN" sz="1000"/>
          </a:p>
        </p:txBody>
      </p:sp>
      <p:sp>
        <p:nvSpPr>
          <p:cNvPr id="62" name="文本框 61"/>
          <p:cNvSpPr txBox="1"/>
          <p:nvPr/>
        </p:nvSpPr>
        <p:spPr>
          <a:xfrm>
            <a:off x="2045970" y="3004185"/>
            <a:ext cx="6324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record3</a:t>
            </a:r>
            <a:endParaRPr lang="en-US" altLang="zh-CN" sz="1000"/>
          </a:p>
        </p:txBody>
      </p:sp>
      <p:sp>
        <p:nvSpPr>
          <p:cNvPr id="63" name="文本框 62"/>
          <p:cNvSpPr txBox="1"/>
          <p:nvPr/>
        </p:nvSpPr>
        <p:spPr>
          <a:xfrm>
            <a:off x="8900795" y="2962275"/>
            <a:ext cx="8375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increment1</a:t>
            </a:r>
            <a:endParaRPr lang="en-US" altLang="zh-CN" sz="1000"/>
          </a:p>
        </p:txBody>
      </p:sp>
      <p:sp>
        <p:nvSpPr>
          <p:cNvPr id="68" name="下弧形箭头 67"/>
          <p:cNvSpPr/>
          <p:nvPr/>
        </p:nvSpPr>
        <p:spPr>
          <a:xfrm>
            <a:off x="9819005" y="2752725"/>
            <a:ext cx="946150" cy="2514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9873615" y="2995930"/>
            <a:ext cx="8375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increment2</a:t>
            </a:r>
            <a:endParaRPr lang="en-US" altLang="zh-CN" sz="1000"/>
          </a:p>
        </p:txBody>
      </p:sp>
      <p:sp>
        <p:nvSpPr>
          <p:cNvPr id="71" name="下弧形箭头 70"/>
          <p:cNvSpPr/>
          <p:nvPr/>
        </p:nvSpPr>
        <p:spPr>
          <a:xfrm>
            <a:off x="10765155" y="2752725"/>
            <a:ext cx="946150" cy="2514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0819130" y="3004185"/>
            <a:ext cx="8375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increment3</a:t>
            </a:r>
            <a:endParaRPr lang="en-US" altLang="zh-CN" sz="1000"/>
          </a:p>
        </p:txBody>
      </p:sp>
      <p:sp>
        <p:nvSpPr>
          <p:cNvPr id="73" name="下弧形箭头 72"/>
          <p:cNvSpPr/>
          <p:nvPr/>
        </p:nvSpPr>
        <p:spPr>
          <a:xfrm>
            <a:off x="1889125" y="2711450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下弧形箭头 73"/>
          <p:cNvSpPr/>
          <p:nvPr/>
        </p:nvSpPr>
        <p:spPr>
          <a:xfrm>
            <a:off x="3040380" y="2711450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下弧形箭头 74"/>
          <p:cNvSpPr/>
          <p:nvPr/>
        </p:nvSpPr>
        <p:spPr>
          <a:xfrm>
            <a:off x="4090670" y="2711450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371590" y="1969135"/>
            <a:ext cx="1259840" cy="29908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packet</a:t>
            </a:r>
            <a:r>
              <a:rPr lang="en-US" altLang="zh-CN">
                <a:sym typeface="+mn-ea"/>
              </a:rPr>
              <a:t>1</a:t>
            </a:r>
            <a:endParaRPr lang="zh-CN" altLang="en-US">
              <a:sym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371590" y="2353310"/>
            <a:ext cx="1259840" cy="29908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packet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379845" y="2717800"/>
            <a:ext cx="1259840" cy="29908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packet</a:t>
            </a:r>
            <a:r>
              <a:rPr lang="en-US" altLang="zh-CN">
                <a:sym typeface="+mn-ea"/>
              </a:rPr>
              <a:t>3</a:t>
            </a:r>
            <a:endParaRPr lang="en-US" altLang="zh-CN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05245" y="887095"/>
            <a:ext cx="1337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uFillTx/>
              </a:rPr>
              <a:t>data stream</a:t>
            </a:r>
            <a:endParaRPr lang="en-US" altLang="zh-CN">
              <a:solidFill>
                <a:schemeClr val="bg1"/>
              </a:solidFill>
              <a:uFillTx/>
            </a:endParaRPr>
          </a:p>
        </p:txBody>
      </p:sp>
      <p:sp>
        <p:nvSpPr>
          <p:cNvPr id="17" name="右弧形箭头 16"/>
          <p:cNvSpPr/>
          <p:nvPr/>
        </p:nvSpPr>
        <p:spPr>
          <a:xfrm>
            <a:off x="7692390" y="1758950"/>
            <a:ext cx="109855" cy="3136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右弧形箭头 17"/>
          <p:cNvSpPr/>
          <p:nvPr/>
        </p:nvSpPr>
        <p:spPr>
          <a:xfrm flipH="1">
            <a:off x="6237605" y="2174240"/>
            <a:ext cx="92710" cy="3136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右弧形箭头 25"/>
          <p:cNvSpPr/>
          <p:nvPr/>
        </p:nvSpPr>
        <p:spPr>
          <a:xfrm>
            <a:off x="7686040" y="2495550"/>
            <a:ext cx="109855" cy="3136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6174105" y="1713865"/>
            <a:ext cx="142875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01035" y="4378325"/>
            <a:ext cx="742315" cy="142176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20290" y="4393565"/>
            <a:ext cx="721995" cy="140652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2279015" y="5819140"/>
            <a:ext cx="856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pixel</a:t>
            </a:r>
            <a:r>
              <a:rPr lang="en-US" altLang="zh-CN" sz="1000"/>
              <a:t>:64</a:t>
            </a:r>
            <a:r>
              <a:rPr lang="zh-CN" altLang="en-US" sz="1000"/>
              <a:t>×</a:t>
            </a:r>
            <a:r>
              <a:rPr lang="en-US" altLang="zh-CN" sz="1000"/>
              <a:t>64</a:t>
            </a:r>
            <a:endParaRPr lang="en-US" altLang="zh-CN" sz="100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5900" y="4393565"/>
            <a:ext cx="730250" cy="1403350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1381125" y="5821045"/>
            <a:ext cx="856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pixel</a:t>
            </a:r>
            <a:r>
              <a:rPr lang="en-US" altLang="zh-CN" sz="1000"/>
              <a:t>:32</a:t>
            </a:r>
            <a:r>
              <a:rPr lang="zh-CN" altLang="en-US" sz="1000"/>
              <a:t>×</a:t>
            </a:r>
            <a:r>
              <a:rPr lang="en-US" altLang="zh-CN" sz="1000"/>
              <a:t>32</a:t>
            </a:r>
            <a:endParaRPr lang="en-US" altLang="zh-CN" sz="100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57520" y="4476750"/>
            <a:ext cx="814070" cy="102552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51165" y="4251960"/>
            <a:ext cx="849630" cy="1544955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82655" y="4982210"/>
            <a:ext cx="503555" cy="930275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55655" y="3902710"/>
            <a:ext cx="581025" cy="891540"/>
          </a:xfrm>
          <a:prstGeom prst="rect">
            <a:avLst/>
          </a:prstGeom>
        </p:spPr>
      </p:pic>
      <p:cxnSp>
        <p:nvCxnSpPr>
          <p:cNvPr id="77" name="肘形连接符 76"/>
          <p:cNvCxnSpPr>
            <a:stCxn id="23" idx="3"/>
            <a:endCxn id="31" idx="1"/>
          </p:cNvCxnSpPr>
          <p:nvPr/>
        </p:nvCxnSpPr>
        <p:spPr>
          <a:xfrm>
            <a:off x="8900795" y="5024755"/>
            <a:ext cx="1350645" cy="391795"/>
          </a:xfrm>
          <a:prstGeom prst="bentConnector3">
            <a:avLst>
              <a:gd name="adj1" fmla="val 50024"/>
            </a:avLst>
          </a:prstGeom>
          <a:ln w="38100" cmpd="sng">
            <a:solidFill>
              <a:schemeClr val="accent1">
                <a:shade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23" idx="3"/>
            <a:endCxn id="59" idx="1"/>
          </p:cNvCxnSpPr>
          <p:nvPr/>
        </p:nvCxnSpPr>
        <p:spPr>
          <a:xfrm flipV="1">
            <a:off x="8900795" y="4333875"/>
            <a:ext cx="1351280" cy="690880"/>
          </a:xfrm>
          <a:prstGeom prst="bentConnector3">
            <a:avLst>
              <a:gd name="adj1" fmla="val 50000"/>
            </a:avLst>
          </a:prstGeom>
          <a:ln w="3492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8870315" y="4521835"/>
            <a:ext cx="774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Parameter adjustment</a:t>
            </a:r>
            <a:endParaRPr lang="zh-CN" altLang="en-US" sz="100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323830" y="3690620"/>
            <a:ext cx="632460" cy="112649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297160" y="4701540"/>
            <a:ext cx="658495" cy="14039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WPS 演示</Application>
  <PresentationFormat>宽屏</PresentationFormat>
  <Paragraphs>69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大橙子</cp:lastModifiedBy>
  <cp:revision>5</cp:revision>
  <dcterms:created xsi:type="dcterms:W3CDTF">2021-02-10T08:39:00Z</dcterms:created>
  <dcterms:modified xsi:type="dcterms:W3CDTF">2021-02-10T14:17:19Z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