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4" r:id="rId5"/>
    <p:sldId id="266" r:id="rId6"/>
    <p:sldId id="269" r:id="rId7"/>
    <p:sldId id="270" r:id="rId8"/>
    <p:sldId id="271" r:id="rId9"/>
    <p:sldId id="265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体技术路线" id="{44487082-DF70-41F0-B37A-E841C80BD908}">
          <p14:sldIdLst>
            <p14:sldId id="258"/>
          </p14:sldIdLst>
        </p14:section>
        <p14:section name="静态场景处理" id="{3BC2CAA7-619B-455D-B579-68A05FB082FF}">
          <p14:sldIdLst/>
        </p14:section>
        <p14:section name="PM处理流程" id="{0F06179D-A5C6-4D24-9BA4-0C758687534C}">
          <p14:sldIdLst>
            <p14:sldId id="264"/>
            <p14:sldId id="266"/>
            <p14:sldId id="269"/>
            <p14:sldId id="270"/>
            <p14:sldId id="271"/>
          </p14:sldIdLst>
        </p14:section>
        <p14:section name="实例化渲染" id="{54ed33b0-787b-428c-b977-2e3446021edc}">
          <p14:sldIdLst>
            <p14:sldId id="265"/>
            <p14:sldId id="27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6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4632325" y="568325"/>
            <a:ext cx="230187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Exterior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extraction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Repetitions removal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65303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Lightmap baking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4511675" y="2809875"/>
            <a:ext cx="24822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Fine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-g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rained transmission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Incremental</a:t>
            </a:r>
            <a:r>
              <a:rPr lang="zh-CN" altLang="en-US" sz="1600" b="1">
                <a:latin typeface="Times New Roman" panose="02020603050405020304" charset="0"/>
                <a:cs typeface="Times New Roman" panose="02020603050405020304" charset="0"/>
              </a:rPr>
              <a:t> transmission</a:t>
            </a:r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5622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Bandwidth adaptive transmission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4512310" y="3562350"/>
            <a:ext cx="2670810" cy="5543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Progressive transmitting avatars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511675" y="4944110"/>
            <a:ext cx="248285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Online parsing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511675" y="5693410"/>
            <a:ext cx="2362200" cy="7258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Hierarchically reusing resources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9250045" y="5693410"/>
            <a:ext cx="2513330" cy="7258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Divers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crowd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behavior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using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vertex shader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tatic scene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tatic scene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tatic scene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6934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72580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 Preprocess of 3D Conference Scenes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Networking Progressive Transmission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Lightweitght Web3D Rendering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4622165" y="1412875"/>
            <a:ext cx="2442210" cy="6921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parametering variation of crowd behavior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993890" y="1412240"/>
            <a:ext cx="2364105" cy="69342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</a:t>
            </a:r>
            <a:r>
              <a:rPr 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ing of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skeleton</a:t>
            </a:r>
            <a:r>
              <a:rPr 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animation </a:t>
            </a:r>
            <a:endParaRPr 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4088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Transmission of  animation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endParaRPr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873240" y="4944110"/>
            <a:ext cx="248539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Online assemblying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9250045" y="4944110"/>
            <a:ext cx="251333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instance rendering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9283065" y="1421765"/>
            <a:ext cx="2480945" cy="68389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Lightweighting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of texture map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680835" y="5674360"/>
            <a:ext cx="2676525" cy="7448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 animation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using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fragment shader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933450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ransmission of texture map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212090" y="170497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37490" y="397573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5360" y="663575"/>
            <a:ext cx="3039110" cy="298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1790" y="662940"/>
            <a:ext cx="2759710" cy="3064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95525" y="711835"/>
            <a:ext cx="2759710" cy="293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71445" y="1699895"/>
            <a:ext cx="2136775" cy="61341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Mesh simplification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753100" y="1727200"/>
            <a:ext cx="1912620" cy="5867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</a:t>
            </a:r>
            <a:r>
              <a:rPr lang="zh-CN" altLang="en-US">
                <a:sym typeface="+mn-ea"/>
              </a:rPr>
              <a:t>ansmission base mesh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47715" y="2654300"/>
            <a:ext cx="1928495" cy="5873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Transmission </a:t>
            </a:r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112250" y="1727200"/>
            <a:ext cx="1888490" cy="82423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zh-CN" altLang="en-US">
                <a:sym typeface="+mn-ea"/>
              </a:rPr>
              <a:t>fineness </a:t>
            </a:r>
            <a:r>
              <a:rPr lang="zh-CN" altLang="en-US">
                <a:sym typeface="+mn-ea"/>
              </a:rPr>
              <a:t>improvements</a:t>
            </a:r>
            <a:endParaRPr lang="zh-CN" altLang="en-US"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98140" y="4471035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Hierarchical preprocessing of texture mapping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932545" y="460184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dirty="0"/>
              <a:t>skeleton animation extraction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482090"/>
            <a:ext cx="11557635" cy="19799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660" y="179006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330" y="4273550"/>
            <a:ext cx="501840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4237355"/>
            <a:ext cx="5018405" cy="139509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5965" y="5913120"/>
            <a:ext cx="10725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注释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: </a:t>
            </a:r>
            <a:r>
              <a:rPr kumimoji="1" lang="zh-CN" altLang="en-US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这张图画的不够饱满 建议相应地插入一些示意图在每个步骤 图文并茂</a:t>
            </a:r>
            <a:endParaRPr kumimoji="1" lang="zh-CN" altLang="en-US" sz="24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35015" y="410210"/>
            <a:ext cx="2179955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934075" y="1086485"/>
            <a:ext cx="1911350" cy="5867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934710" y="2052955"/>
            <a:ext cx="1910715" cy="5873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Transmission </a:t>
            </a:r>
            <a:r>
              <a:rPr kumimoj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stream of records 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677545"/>
            <a:ext cx="11557635" cy="278447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541845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3668395"/>
            <a:ext cx="498792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205" y="4350385"/>
            <a:ext cx="822325" cy="15100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40" y="4350385"/>
            <a:ext cx="781050" cy="14922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4350385"/>
            <a:ext cx="740410" cy="14173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130" y="4130040"/>
            <a:ext cx="1003935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065" y="4040505"/>
            <a:ext cx="811530" cy="152527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9190355" y="4040505"/>
            <a:ext cx="1501775" cy="163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6751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67510" y="586041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:1</a:t>
            </a:r>
            <a:r>
              <a:rPr lang="zh-CN" altLang="en-US" sz="1000"/>
              <a:t>×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2994025" y="5860415"/>
            <a:ext cx="1096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:26</a:t>
            </a:r>
            <a:r>
              <a:rPr lang="zh-CN" altLang="en-US" sz="1000"/>
              <a:t>×</a:t>
            </a:r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330700" y="5860415"/>
            <a:ext cx="128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541845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3668395"/>
            <a:ext cx="498792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205" y="4350385"/>
            <a:ext cx="822325" cy="15100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40" y="4350385"/>
            <a:ext cx="781050" cy="14922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4350385"/>
            <a:ext cx="740410" cy="14173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130" y="4130040"/>
            <a:ext cx="1003935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065" y="4040505"/>
            <a:ext cx="811530" cy="152527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9190355" y="4040505"/>
            <a:ext cx="1501775" cy="163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6751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67510" y="586041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:1</a:t>
            </a:r>
            <a:r>
              <a:rPr lang="zh-CN" altLang="en-US" sz="1000"/>
              <a:t>×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2994025" y="5860415"/>
            <a:ext cx="1096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:26</a:t>
            </a:r>
            <a:r>
              <a:rPr lang="zh-CN" altLang="en-US" sz="1000"/>
              <a:t>×</a:t>
            </a:r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330700" y="5860415"/>
            <a:ext cx="128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541845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3668395"/>
            <a:ext cx="498792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4540" y="4350385"/>
            <a:ext cx="781050" cy="14922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130" y="4130040"/>
            <a:ext cx="1003935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65" y="4040505"/>
            <a:ext cx="811530" cy="152527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9190355" y="4040505"/>
            <a:ext cx="1501775" cy="163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6751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66795" y="5812790"/>
            <a:ext cx="961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:128</a:t>
            </a:r>
            <a:r>
              <a:rPr lang="zh-CN" altLang="en-US" sz="1000"/>
              <a:t>×</a:t>
            </a:r>
            <a:r>
              <a:rPr lang="en-US" altLang="zh-CN" sz="1000"/>
              <a:t>128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5669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692390" y="17589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237605" y="2174240"/>
            <a:ext cx="92710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686040" y="24955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174105" y="1713865"/>
            <a:ext cx="1428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5535" y="4378325"/>
            <a:ext cx="742315" cy="142176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4790" y="4393565"/>
            <a:ext cx="721995" cy="1406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723515" y="5819140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:64</a:t>
            </a:r>
            <a:r>
              <a:rPr lang="zh-CN" altLang="en-US" sz="1000"/>
              <a:t>×</a:t>
            </a:r>
            <a:r>
              <a:rPr lang="en-US" altLang="zh-CN" sz="1000"/>
              <a:t>64</a:t>
            </a:r>
            <a:endParaRPr lang="en-US" altLang="zh-CN" sz="10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0400" y="4393565"/>
            <a:ext cx="730250" cy="140335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825625" y="5821045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:32</a:t>
            </a:r>
            <a:r>
              <a:rPr lang="zh-CN" altLang="en-US" sz="1000"/>
              <a:t>×</a:t>
            </a:r>
            <a:r>
              <a:rPr lang="en-US" altLang="zh-CN" sz="1000"/>
              <a:t>32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492188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5445" y="3668395"/>
            <a:ext cx="629221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97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6585" y="3764915"/>
            <a:ext cx="227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040" y="4350385"/>
            <a:ext cx="781050" cy="149225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6443980" y="4193540"/>
            <a:ext cx="1527175" cy="170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2306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122295" y="5812790"/>
            <a:ext cx="961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:128</a:t>
            </a:r>
            <a:r>
              <a:rPr lang="zh-CN" altLang="en-US" sz="1000"/>
              <a:t>×</a:t>
            </a:r>
            <a:r>
              <a:rPr lang="en-US" altLang="zh-CN" sz="1000"/>
              <a:t>128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1224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692390" y="17589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237605" y="2174240"/>
            <a:ext cx="92710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686040" y="24955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174105" y="1713865"/>
            <a:ext cx="1428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1035" y="4378325"/>
            <a:ext cx="742315" cy="142176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0290" y="4393565"/>
            <a:ext cx="721995" cy="1406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279015" y="5819140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:64</a:t>
            </a:r>
            <a:r>
              <a:rPr lang="zh-CN" altLang="en-US" sz="1000"/>
              <a:t>×</a:t>
            </a:r>
            <a:r>
              <a:rPr lang="en-US" altLang="zh-CN" sz="1000"/>
              <a:t>64</a:t>
            </a:r>
            <a:endParaRPr lang="en-US" altLang="zh-CN" sz="10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900" y="4393565"/>
            <a:ext cx="730250" cy="140335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381125" y="5821045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:32</a:t>
            </a:r>
            <a:r>
              <a:rPr lang="zh-CN" altLang="en-US" sz="1000"/>
              <a:t>×</a:t>
            </a:r>
            <a:r>
              <a:rPr lang="en-US" altLang="zh-CN" sz="1000"/>
              <a:t>32</a:t>
            </a:r>
            <a:endParaRPr lang="en-US" altLang="zh-CN" sz="1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520" y="4476750"/>
            <a:ext cx="814070" cy="1025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1165" y="4251960"/>
            <a:ext cx="849630" cy="154495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1440" y="4814570"/>
            <a:ext cx="606425" cy="12033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2655" y="4982210"/>
            <a:ext cx="503555" cy="93027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52075" y="3780790"/>
            <a:ext cx="699135" cy="110553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55655" y="3902710"/>
            <a:ext cx="581025" cy="891540"/>
          </a:xfrm>
          <a:prstGeom prst="rect">
            <a:avLst/>
          </a:prstGeom>
        </p:spPr>
      </p:pic>
      <p:cxnSp>
        <p:nvCxnSpPr>
          <p:cNvPr id="77" name="肘形连接符 76"/>
          <p:cNvCxnSpPr>
            <a:stCxn id="23" idx="3"/>
            <a:endCxn id="31" idx="1"/>
          </p:cNvCxnSpPr>
          <p:nvPr/>
        </p:nvCxnSpPr>
        <p:spPr>
          <a:xfrm>
            <a:off x="8900795" y="5024755"/>
            <a:ext cx="1350645" cy="391795"/>
          </a:xfrm>
          <a:prstGeom prst="bentConnector3">
            <a:avLst>
              <a:gd name="adj1" fmla="val 50024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3" idx="3"/>
            <a:endCxn id="59" idx="1"/>
          </p:cNvCxnSpPr>
          <p:nvPr/>
        </p:nvCxnSpPr>
        <p:spPr>
          <a:xfrm flipV="1">
            <a:off x="8900795" y="4333875"/>
            <a:ext cx="1351280" cy="690880"/>
          </a:xfrm>
          <a:prstGeom prst="bentConnector3">
            <a:avLst>
              <a:gd name="adj1" fmla="val 50000"/>
            </a:avLst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8870315" y="4521835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46050" y="206057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940" y="2287905"/>
            <a:ext cx="2834640" cy="20967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785860" y="2342515"/>
            <a:ext cx="2835910" cy="2041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片元着色器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080" y="217487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Attribute属性变量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03620" y="2342515"/>
            <a:ext cx="2298065" cy="212598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57925" y="26263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Varying变量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18510" y="4918075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92500" y="517017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内建输出变量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20965" y="125730"/>
            <a:ext cx="211391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20330" y="21018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Uniform一致变量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14585" y="125730"/>
            <a:ext cx="203898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238740" y="21018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采样器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09090" y="125730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4495" y="1879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Uniform一致变量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01465" y="125730"/>
            <a:ext cx="2029460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295140" y="18796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采样器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050020" y="4932045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24010" y="518414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内建输出变量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2515235" y="311531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5791835" y="311531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8489315" y="3122295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221990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4792345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8983345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0868660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4339590" y="446849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10064750" y="446849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0176510" y="847725"/>
            <a:ext cx="1513205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贴图个数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033385" y="847725"/>
            <a:ext cx="148336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9449435" y="5648960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片元颜色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647440" y="5648960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顶点屏幕坐标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329430" y="847725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骨骼动画数据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820545" y="578485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模型视图矩阵</a:t>
            </a:r>
            <a:endParaRPr lang="zh-CN" altLang="en-US"/>
          </a:p>
          <a:p>
            <a:pPr algn="ctr"/>
            <a:r>
              <a:rPr lang="zh-CN" altLang="en-US"/>
              <a:t>投影矩阵</a:t>
            </a:r>
            <a:endParaRPr lang="zh-CN" altLang="en-US"/>
          </a:p>
          <a:p>
            <a:pPr algn="ctr"/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6257925" y="3115310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顶点所在部位</a:t>
            </a:r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86080" y="3122295"/>
            <a:ext cx="1907540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顶点的原坐标</a:t>
            </a:r>
            <a:endParaRPr lang="zh-CN" altLang="en-US"/>
          </a:p>
          <a:p>
            <a:pPr algn="ctr"/>
            <a:r>
              <a:rPr lang="zh-CN" altLang="en-US"/>
              <a:t>顶点的UV</a:t>
            </a:r>
            <a:endParaRPr lang="zh-CN" altLang="en-US"/>
          </a:p>
          <a:p>
            <a:pPr algn="ctr"/>
            <a:r>
              <a:rPr lang="zh-CN" altLang="en-US"/>
              <a:t>骨骼索引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44805" y="4633595"/>
            <a:ext cx="1989455" cy="172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对象的</a:t>
            </a:r>
            <a:r>
              <a:rPr lang="zh-CN" altLang="en-US"/>
              <a:t>变换矩阵</a:t>
            </a:r>
            <a:endParaRPr lang="zh-CN" altLang="en-US"/>
          </a:p>
          <a:p>
            <a:pPr algn="ctr"/>
            <a:r>
              <a:rPr lang="zh-CN" altLang="en-US"/>
              <a:t>动画播放速度</a:t>
            </a:r>
            <a:endParaRPr lang="zh-CN" altLang="en-US"/>
          </a:p>
          <a:p>
            <a:pPr algn="ctr"/>
            <a:r>
              <a:rPr lang="zh-CN" altLang="en-US"/>
              <a:t>动画类型</a:t>
            </a:r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73" name="五边形 72"/>
          <p:cNvSpPr/>
          <p:nvPr/>
        </p:nvSpPr>
        <p:spPr>
          <a:xfrm>
            <a:off x="363855" y="2758440"/>
            <a:ext cx="1223645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顶点数据</a:t>
            </a:r>
            <a:endParaRPr lang="zh-CN" altLang="en-US"/>
          </a:p>
        </p:txBody>
      </p:sp>
      <p:sp>
        <p:nvSpPr>
          <p:cNvPr id="75" name="五边形 74"/>
          <p:cNvSpPr/>
          <p:nvPr/>
        </p:nvSpPr>
        <p:spPr>
          <a:xfrm>
            <a:off x="385445" y="4329430"/>
            <a:ext cx="1223645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19825" y="5010785"/>
            <a:ext cx="21818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1. </a:t>
            </a:r>
            <a:r>
              <a:rPr lang="zh-CN" altLang="en-US" sz="2400" b="1">
                <a:solidFill>
                  <a:srgbClr val="FF0000"/>
                </a:solidFill>
              </a:rPr>
              <a:t>插入示意图</a:t>
            </a:r>
            <a:endParaRPr lang="zh-CN" altLang="en-US" sz="2400" b="1">
              <a:solidFill>
                <a:srgbClr val="FF0000"/>
              </a:solidFill>
            </a:endParaRPr>
          </a:p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2. </a:t>
            </a:r>
            <a:r>
              <a:rPr lang="zh-CN" altLang="en-US" sz="2400" b="1">
                <a:solidFill>
                  <a:srgbClr val="FF0000"/>
                </a:solidFill>
              </a:rPr>
              <a:t>用一个实例</a:t>
            </a:r>
            <a:r>
              <a:rPr lang="zh-CN" altLang="en-US" sz="2400" b="1">
                <a:solidFill>
                  <a:srgbClr val="FF0000"/>
                </a:solidFill>
              </a:rPr>
              <a:t>将算法的流程的步骤一部</a:t>
            </a:r>
            <a:r>
              <a:rPr lang="zh-CN" altLang="en-US" sz="2400" b="1">
                <a:solidFill>
                  <a:srgbClr val="FF0000"/>
                </a:solidFill>
              </a:rPr>
              <a:t>展示出来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8360000">
            <a:off x="8199755" y="4548505"/>
            <a:ext cx="69786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3320000">
            <a:off x="5511800" y="4594225"/>
            <a:ext cx="881380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242570" y="1546225"/>
            <a:ext cx="227266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9419590" y="1411605"/>
            <a:ext cx="1513205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纹理</a:t>
            </a:r>
            <a:r>
              <a:rPr lang="zh-CN" altLang="en-US"/>
              <a:t>贴图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9439910" y="2416810"/>
            <a:ext cx="148336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贴图个数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405505" y="2078355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骨骼动画数据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03600" y="3131820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模型视图矩阵</a:t>
            </a:r>
            <a:endParaRPr lang="zh-CN" altLang="en-US"/>
          </a:p>
          <a:p>
            <a:pPr algn="l"/>
            <a:r>
              <a:rPr lang="zh-CN" altLang="en-US"/>
              <a:t>投影矩阵</a:t>
            </a:r>
            <a:endParaRPr lang="zh-CN" altLang="en-US"/>
          </a:p>
          <a:p>
            <a:pPr algn="l"/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86080" y="2187575"/>
            <a:ext cx="1907540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顶点的原坐标</a:t>
            </a:r>
            <a:endParaRPr lang="zh-CN" altLang="en-US"/>
          </a:p>
          <a:p>
            <a:pPr algn="l"/>
            <a:r>
              <a:rPr lang="zh-CN" altLang="en-US"/>
              <a:t>顶点的UV</a:t>
            </a:r>
            <a:endParaRPr lang="zh-CN" altLang="en-US"/>
          </a:p>
          <a:p>
            <a:pPr algn="l"/>
            <a:r>
              <a:rPr lang="zh-CN" altLang="en-US"/>
              <a:t>骨骼索引</a:t>
            </a:r>
            <a:endParaRPr lang="zh-CN" altLang="en-US"/>
          </a:p>
        </p:txBody>
      </p:sp>
      <p:sp>
        <p:nvSpPr>
          <p:cNvPr id="73" name="五边形 72"/>
          <p:cNvSpPr/>
          <p:nvPr/>
        </p:nvSpPr>
        <p:spPr>
          <a:xfrm>
            <a:off x="363855" y="1823720"/>
            <a:ext cx="2151380" cy="3644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顶点attribute </a:t>
            </a:r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185535" y="154622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375400" y="1939925"/>
            <a:ext cx="1989455" cy="19500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对象的</a:t>
            </a:r>
            <a:r>
              <a:rPr lang="zh-CN" altLang="en-US"/>
              <a:t>变换矩阵</a:t>
            </a:r>
            <a:endParaRPr lang="zh-CN" altLang="en-US"/>
          </a:p>
          <a:p>
            <a:pPr algn="l"/>
            <a:r>
              <a:rPr lang="zh-CN" altLang="en-US"/>
              <a:t>动画播放速度</a:t>
            </a:r>
            <a:endParaRPr lang="zh-CN" altLang="en-US"/>
          </a:p>
          <a:p>
            <a:pPr algn="l"/>
            <a:r>
              <a:rPr lang="zh-CN" altLang="en-US"/>
              <a:t>动画类型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18" name="五边形 17"/>
          <p:cNvSpPr/>
          <p:nvPr/>
        </p:nvSpPr>
        <p:spPr>
          <a:xfrm>
            <a:off x="6394450" y="1635760"/>
            <a:ext cx="2160270" cy="36576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zh-CN" altLang="en-US">
                <a:sym typeface="+mn-ea"/>
              </a:rPr>
              <a:t>attribute 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3725" y="154622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001760" y="951230"/>
            <a:ext cx="2369185" cy="508889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五边形 23"/>
          <p:cNvSpPr/>
          <p:nvPr/>
        </p:nvSpPr>
        <p:spPr>
          <a:xfrm>
            <a:off x="3405505" y="1664970"/>
            <a:ext cx="113792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sampler</a:t>
            </a:r>
            <a:endParaRPr lang="zh-CN" altLang="en-US"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3403600" y="275209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Uniform 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9419590" y="1075055"/>
            <a:ext cx="113792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sampler</a:t>
            </a:r>
            <a:endParaRPr lang="zh-CN" altLang="en-US"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9439910" y="202565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Uniform </a:t>
            </a:r>
            <a:r>
              <a:rPr lang="en-US" altLang="zh-CN">
                <a:sym typeface="+mn-ea"/>
              </a:rPr>
              <a:t>data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1755" y="499110"/>
            <a:ext cx="8673465" cy="602615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54440" y="499110"/>
            <a:ext cx="3251200" cy="602615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2720340" y="491617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739765" y="491617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3405505"/>
            <a:ext cx="1704975" cy="237553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95" y="4338320"/>
            <a:ext cx="756285" cy="158369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65" y="4554855"/>
            <a:ext cx="2092325" cy="97218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430" y="4625340"/>
            <a:ext cx="2042795" cy="100965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3704590" y="55245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vextex shader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381490" y="58293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fragment shader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6722110" y="3077210"/>
            <a:ext cx="1358265" cy="72961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9451975" y="3387090"/>
            <a:ext cx="1483360" cy="6813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ym typeface="+mn-ea"/>
              </a:rPr>
              <a:t>贴图类型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色调</a:t>
            </a:r>
            <a:endParaRPr lang="zh-CN" altLang="en-US"/>
          </a:p>
        </p:txBody>
      </p:sp>
      <p:sp>
        <p:nvSpPr>
          <p:cNvPr id="66" name="五边形 65"/>
          <p:cNvSpPr/>
          <p:nvPr/>
        </p:nvSpPr>
        <p:spPr>
          <a:xfrm>
            <a:off x="9451975" y="2995930"/>
            <a:ext cx="1565910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varying </a:t>
            </a:r>
            <a:r>
              <a:rPr lang="en-US" altLang="zh-CN">
                <a:sym typeface="+mn-ea"/>
              </a:rPr>
              <a:t>data</a:t>
            </a:r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7950835" y="3166110"/>
            <a:ext cx="1646555" cy="438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vating data</a:t>
            </a:r>
            <a:endParaRPr lang="en-US" altLang="zh-CN"/>
          </a:p>
        </p:txBody>
      </p:sp>
      <p:sp>
        <p:nvSpPr>
          <p:cNvPr id="68" name="右箭头 67"/>
          <p:cNvSpPr/>
          <p:nvPr/>
        </p:nvSpPr>
        <p:spPr>
          <a:xfrm>
            <a:off x="8669655" y="491617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2954</Words>
  <Application>WPS 演示</Application>
  <PresentationFormat>宽屏</PresentationFormat>
  <Paragraphs>440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大橙子</cp:lastModifiedBy>
  <cp:revision>29</cp:revision>
  <dcterms:created xsi:type="dcterms:W3CDTF">2021-02-04T06:09:00Z</dcterms:created>
  <dcterms:modified xsi:type="dcterms:W3CDTF">2021-02-10T16:03:31Z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