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67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M和骨骼动画处理" id="{f46a0d25-01e4-416b-bfec-b27395a31837}">
          <p14:sldIdLst>
            <p14:sldId id="266"/>
            <p14:sldId id="267"/>
            <p14:sldId id="26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6" Type="http://schemas.openxmlformats.org/officeDocument/2006/relationships/notesSlide" Target="../notesSlides/notesSlide1.x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6" Type="http://schemas.openxmlformats.org/officeDocument/2006/relationships/notesSlide" Target="../notesSlides/notesSlide2.x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6" Type="http://schemas.openxmlformats.org/officeDocument/2006/relationships/notesSlide" Target="../notesSlides/notesSlide3.x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36820" y="3105785"/>
            <a:ext cx="1939290" cy="288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50760" y="3104515"/>
            <a:ext cx="4195445" cy="2884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63790" y="410210"/>
            <a:ext cx="3997325" cy="251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99685" y="410210"/>
            <a:ext cx="1876425" cy="2515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188585" y="673735"/>
            <a:ext cx="1664970" cy="2115185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7835" y="410210"/>
            <a:ext cx="4199890" cy="2515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568315" y="1537335"/>
            <a:ext cx="94742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BM</a:t>
            </a:r>
            <a:endParaRPr lang="en-US" altLang="zh-CN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9085" y="94615"/>
            <a:ext cx="11783695" cy="63214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1627505" y="239395"/>
            <a:ext cx="20402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r>
              <a:rPr lang="zh-CN" altLang="en-US" b="1"/>
              <a:t>erver</a:t>
            </a:r>
            <a:endParaRPr lang="zh-CN" altLang="en-US" b="1"/>
          </a:p>
        </p:txBody>
      </p:sp>
      <p:sp>
        <p:nvSpPr>
          <p:cNvPr id="49" name="五边形 48"/>
          <p:cNvSpPr/>
          <p:nvPr/>
        </p:nvSpPr>
        <p:spPr>
          <a:xfrm>
            <a:off x="5170170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T</a:t>
            </a:r>
            <a:r>
              <a:rPr lang="zh-CN" altLang="en-US" b="1"/>
              <a:t>ransmission</a:t>
            </a:r>
            <a:endParaRPr lang="zh-CN" altLang="en-US" b="1"/>
          </a:p>
        </p:txBody>
      </p:sp>
      <p:sp>
        <p:nvSpPr>
          <p:cNvPr id="50" name="五边形 49"/>
          <p:cNvSpPr/>
          <p:nvPr/>
        </p:nvSpPr>
        <p:spPr>
          <a:xfrm>
            <a:off x="8762365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</a:t>
            </a:r>
            <a:r>
              <a:rPr lang="zh-CN" altLang="en-US" b="1"/>
              <a:t>rowser</a:t>
            </a:r>
            <a:endParaRPr lang="zh-CN" altLang="en-US" b="1"/>
          </a:p>
        </p:txBody>
      </p:sp>
      <p:sp>
        <p:nvSpPr>
          <p:cNvPr id="28" name="燕尾形 27"/>
          <p:cNvSpPr/>
          <p:nvPr/>
        </p:nvSpPr>
        <p:spPr>
          <a:xfrm>
            <a:off x="8367395" y="677545"/>
            <a:ext cx="2611120" cy="2095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esh </a:t>
            </a:r>
            <a:r>
              <a:rPr lang="en-US" altLang="zh-CN">
                <a:sym typeface="+mn-ea"/>
              </a:rPr>
              <a:t>Spliting</a:t>
            </a:r>
            <a:endParaRPr lang="en-US" altLang="zh-CN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69390" y="2005965"/>
            <a:ext cx="81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PM2: 540</a:t>
            </a:r>
            <a:endParaRPr lang="en-US" altLang="zh-CN" sz="1200" b="1"/>
          </a:p>
        </p:txBody>
      </p:sp>
      <p:sp>
        <p:nvSpPr>
          <p:cNvPr id="38" name="文本框 37"/>
          <p:cNvSpPr txBox="1"/>
          <p:nvPr/>
        </p:nvSpPr>
        <p:spPr>
          <a:xfrm>
            <a:off x="554355" y="2025015"/>
            <a:ext cx="783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PM3: 592</a:t>
            </a:r>
            <a:endParaRPr lang="en-US" altLang="zh-CN" sz="1200" b="1"/>
          </a:p>
        </p:txBody>
      </p:sp>
      <p:sp>
        <p:nvSpPr>
          <p:cNvPr id="7" name="燕尾形 6"/>
          <p:cNvSpPr/>
          <p:nvPr/>
        </p:nvSpPr>
        <p:spPr>
          <a:xfrm>
            <a:off x="933450" y="647700"/>
            <a:ext cx="3306445" cy="23939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esh </a:t>
            </a:r>
            <a:r>
              <a:rPr lang="en-US" altLang="zh-CN">
                <a:sym typeface="+mn-ea"/>
              </a:rPr>
              <a:t>Merging</a:t>
            </a:r>
            <a:endParaRPr lang="en-US" altLang="zh-CN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496185" y="2018665"/>
            <a:ext cx="802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PM1: 340</a:t>
            </a:r>
            <a:endParaRPr lang="en-US" altLang="zh-CN" sz="1200" b="1"/>
          </a:p>
        </p:txBody>
      </p:sp>
      <p:sp>
        <p:nvSpPr>
          <p:cNvPr id="46" name="文本框 45"/>
          <p:cNvSpPr txBox="1"/>
          <p:nvPr/>
        </p:nvSpPr>
        <p:spPr>
          <a:xfrm>
            <a:off x="3342005" y="1998345"/>
            <a:ext cx="1461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 Base Mesh: 140</a:t>
            </a:r>
            <a:endParaRPr lang="en-US" altLang="zh-CN" sz="1200" b="1"/>
          </a:p>
        </p:txBody>
      </p:sp>
      <p:sp>
        <p:nvSpPr>
          <p:cNvPr id="73" name="下弧形箭头 72"/>
          <p:cNvSpPr/>
          <p:nvPr/>
        </p:nvSpPr>
        <p:spPr>
          <a:xfrm>
            <a:off x="826770" y="2414905"/>
            <a:ext cx="105283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1880235" y="2414905"/>
            <a:ext cx="110617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2986405" y="2414905"/>
            <a:ext cx="1120775" cy="250825"/>
          </a:xfrm>
          <a:prstGeom prst="curvedUp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568950" y="1814830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1</a:t>
            </a:r>
            <a:endParaRPr lang="en-US" altLang="zh-CN" baseline="-25000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568950" y="2096135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2</a:t>
            </a:r>
            <a:endParaRPr lang="en-US" altLang="zh-CN" baseline="-25000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568950" y="2481580"/>
            <a:ext cx="95504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3</a:t>
            </a:r>
            <a:endParaRPr lang="en-US" altLang="zh-CN" baseline="-2500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30190" y="785495"/>
            <a:ext cx="154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7030A0"/>
                </a:solidFill>
                <a:uFillTx/>
              </a:rPr>
              <a:t>Mesh Stream</a:t>
            </a:r>
            <a:endParaRPr lang="en-US" altLang="zh-CN" b="1">
              <a:solidFill>
                <a:srgbClr val="7030A0"/>
              </a:solidFill>
              <a:uFillTx/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6575425" y="1671320"/>
            <a:ext cx="109220" cy="236220"/>
          </a:xfrm>
          <a:prstGeom prst="curvedLeft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flipH="1">
            <a:off x="5427980" y="1964690"/>
            <a:ext cx="92075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弧形箭头 25"/>
          <p:cNvSpPr/>
          <p:nvPr/>
        </p:nvSpPr>
        <p:spPr>
          <a:xfrm>
            <a:off x="6576695" y="2190750"/>
            <a:ext cx="109220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4615815" y="1537970"/>
            <a:ext cx="421005" cy="202565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2035" y="1023620"/>
            <a:ext cx="751205" cy="98552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2870" y="988060"/>
            <a:ext cx="782320" cy="102679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30" y="1023620"/>
            <a:ext cx="753745" cy="99377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50" y="1005840"/>
            <a:ext cx="753745" cy="99377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10" y="1041400"/>
            <a:ext cx="743585" cy="989965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845" y="988060"/>
            <a:ext cx="759460" cy="101092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25" y="1023620"/>
            <a:ext cx="777875" cy="102679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250" y="1035685"/>
            <a:ext cx="676910" cy="894080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3225800" y="238823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1</a:t>
            </a:r>
            <a:endParaRPr lang="en-US" altLang="zh-CN" sz="1000" b="1" baseline="-25000"/>
          </a:p>
        </p:txBody>
      </p:sp>
      <p:sp>
        <p:nvSpPr>
          <p:cNvPr id="90" name="椭圆 89"/>
          <p:cNvSpPr/>
          <p:nvPr/>
        </p:nvSpPr>
        <p:spPr>
          <a:xfrm>
            <a:off x="3338830" y="2593975"/>
            <a:ext cx="340360" cy="2241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101" name="文本框 100"/>
          <p:cNvSpPr txBox="1"/>
          <p:nvPr/>
        </p:nvSpPr>
        <p:spPr>
          <a:xfrm>
            <a:off x="7722870" y="2010410"/>
            <a:ext cx="8032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PM0:140</a:t>
            </a:r>
            <a:endParaRPr lang="en-US" altLang="zh-CN" sz="1200" b="1"/>
          </a:p>
        </p:txBody>
      </p:sp>
      <p:sp>
        <p:nvSpPr>
          <p:cNvPr id="102" name="文本框 101"/>
          <p:cNvSpPr txBox="1"/>
          <p:nvPr/>
        </p:nvSpPr>
        <p:spPr>
          <a:xfrm>
            <a:off x="8752840" y="2004060"/>
            <a:ext cx="802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PM1:340</a:t>
            </a:r>
            <a:endParaRPr lang="en-US" altLang="zh-CN" sz="1200" b="1"/>
          </a:p>
        </p:txBody>
      </p:sp>
      <p:sp>
        <p:nvSpPr>
          <p:cNvPr id="103" name="文本框 102"/>
          <p:cNvSpPr txBox="1"/>
          <p:nvPr/>
        </p:nvSpPr>
        <p:spPr>
          <a:xfrm>
            <a:off x="9692005" y="2027555"/>
            <a:ext cx="81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PM2:540</a:t>
            </a:r>
            <a:endParaRPr lang="en-US" altLang="zh-CN" sz="1200" b="1"/>
          </a:p>
        </p:txBody>
      </p:sp>
      <p:sp>
        <p:nvSpPr>
          <p:cNvPr id="104" name="文本框 103"/>
          <p:cNvSpPr txBox="1"/>
          <p:nvPr/>
        </p:nvSpPr>
        <p:spPr>
          <a:xfrm>
            <a:off x="10509250" y="200406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 b="1"/>
              <a:t>PM3:592</a:t>
            </a:r>
            <a:endParaRPr lang="en-US" altLang="zh-CN" sz="1200" b="1"/>
          </a:p>
        </p:txBody>
      </p:sp>
      <p:sp>
        <p:nvSpPr>
          <p:cNvPr id="12" name="椭圆 11"/>
          <p:cNvSpPr/>
          <p:nvPr/>
        </p:nvSpPr>
        <p:spPr>
          <a:xfrm>
            <a:off x="2291080" y="2564765"/>
            <a:ext cx="317500" cy="233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16" name="椭圆 15"/>
          <p:cNvSpPr/>
          <p:nvPr/>
        </p:nvSpPr>
        <p:spPr>
          <a:xfrm>
            <a:off x="1181100" y="2564765"/>
            <a:ext cx="321310" cy="21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20" name="矩形 19"/>
          <p:cNvSpPr/>
          <p:nvPr/>
        </p:nvSpPr>
        <p:spPr>
          <a:xfrm>
            <a:off x="2146300" y="236918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2</a:t>
            </a:r>
            <a:endParaRPr lang="en-US" altLang="zh-CN" sz="1000" b="1" baseline="-25000"/>
          </a:p>
        </p:txBody>
      </p:sp>
      <p:sp>
        <p:nvSpPr>
          <p:cNvPr id="23" name="矩形 22"/>
          <p:cNvSpPr/>
          <p:nvPr/>
        </p:nvSpPr>
        <p:spPr>
          <a:xfrm>
            <a:off x="1005840" y="237172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3</a:t>
            </a:r>
            <a:endParaRPr lang="en-US" altLang="zh-CN" sz="1000" b="1" baseline="-25000"/>
          </a:p>
        </p:txBody>
      </p:sp>
      <p:sp>
        <p:nvSpPr>
          <p:cNvPr id="24" name="右箭头 23"/>
          <p:cNvSpPr/>
          <p:nvPr/>
        </p:nvSpPr>
        <p:spPr>
          <a:xfrm>
            <a:off x="7004685" y="1537335"/>
            <a:ext cx="535305" cy="202565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下弧形箭头 60"/>
          <p:cNvSpPr/>
          <p:nvPr/>
        </p:nvSpPr>
        <p:spPr>
          <a:xfrm>
            <a:off x="7802245" y="2395220"/>
            <a:ext cx="105283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下弧形箭头 61"/>
          <p:cNvSpPr/>
          <p:nvPr/>
        </p:nvSpPr>
        <p:spPr>
          <a:xfrm>
            <a:off x="8855710" y="2395220"/>
            <a:ext cx="110617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下弧形箭头 62"/>
          <p:cNvSpPr/>
          <p:nvPr/>
        </p:nvSpPr>
        <p:spPr>
          <a:xfrm>
            <a:off x="9961880" y="2395220"/>
            <a:ext cx="1120775" cy="250825"/>
          </a:xfrm>
          <a:prstGeom prst="curvedUp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06715" y="23685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1</a:t>
            </a:r>
            <a:endParaRPr lang="en-US" altLang="zh-CN" sz="1000" b="1" baseline="-25000"/>
          </a:p>
        </p:txBody>
      </p:sp>
      <p:sp>
        <p:nvSpPr>
          <p:cNvPr id="69" name="椭圆 68"/>
          <p:cNvSpPr/>
          <p:nvPr/>
        </p:nvSpPr>
        <p:spPr>
          <a:xfrm>
            <a:off x="10314305" y="2574290"/>
            <a:ext cx="340360" cy="2241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2" name="椭圆 71"/>
          <p:cNvSpPr/>
          <p:nvPr/>
        </p:nvSpPr>
        <p:spPr>
          <a:xfrm>
            <a:off x="9266555" y="2545080"/>
            <a:ext cx="317500" cy="233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7" name="椭圆 76"/>
          <p:cNvSpPr/>
          <p:nvPr/>
        </p:nvSpPr>
        <p:spPr>
          <a:xfrm>
            <a:off x="8156575" y="2545080"/>
            <a:ext cx="321310" cy="21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8" name="矩形 77"/>
          <p:cNvSpPr/>
          <p:nvPr/>
        </p:nvSpPr>
        <p:spPr>
          <a:xfrm>
            <a:off x="9102725" y="23685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2</a:t>
            </a:r>
            <a:endParaRPr lang="en-US" altLang="zh-CN" sz="1000" b="1" baseline="-25000"/>
          </a:p>
        </p:txBody>
      </p:sp>
      <p:sp>
        <p:nvSpPr>
          <p:cNvPr id="79" name="矩形 78"/>
          <p:cNvSpPr/>
          <p:nvPr/>
        </p:nvSpPr>
        <p:spPr>
          <a:xfrm>
            <a:off x="10220960" y="23685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3</a:t>
            </a:r>
            <a:endParaRPr lang="en-US" altLang="zh-CN" sz="1000" b="1" baseline="-25000"/>
          </a:p>
        </p:txBody>
      </p:sp>
      <p:sp>
        <p:nvSpPr>
          <p:cNvPr id="51" name="矩形 50"/>
          <p:cNvSpPr/>
          <p:nvPr/>
        </p:nvSpPr>
        <p:spPr>
          <a:xfrm>
            <a:off x="462915" y="3105785"/>
            <a:ext cx="4195445" cy="2884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593725" y="3010535"/>
            <a:ext cx="1285875" cy="33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Animation </a:t>
            </a:r>
            <a:endParaRPr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725" y="3138170"/>
            <a:ext cx="1230630" cy="78549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60" y="3986530"/>
            <a:ext cx="795020" cy="1072515"/>
          </a:xfrm>
          <a:prstGeom prst="rect">
            <a:avLst/>
          </a:prstGeom>
        </p:spPr>
      </p:pic>
      <p:pic>
        <p:nvPicPr>
          <p:cNvPr id="56" name="图片 1" descr="骨骼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2475" y="3814128"/>
            <a:ext cx="748030" cy="1689735"/>
          </a:xfrm>
          <a:prstGeom prst="rect">
            <a:avLst/>
          </a:prstGeom>
        </p:spPr>
      </p:pic>
      <p:sp>
        <p:nvSpPr>
          <p:cNvPr id="57" name="右箭头 56"/>
          <p:cNvSpPr/>
          <p:nvPr/>
        </p:nvSpPr>
        <p:spPr>
          <a:xfrm>
            <a:off x="1372870" y="4110355"/>
            <a:ext cx="1395095" cy="1092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16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Skeleton extraction</a:t>
            </a:r>
            <a:endParaRPr lang="zh-CN" altLang="en-US" dirty="0">
              <a:sym typeface="+mn-ea"/>
            </a:endParaRPr>
          </a:p>
        </p:txBody>
      </p:sp>
      <p:sp>
        <p:nvSpPr>
          <p:cNvPr id="58" name="右箭头 57"/>
          <p:cNvSpPr/>
          <p:nvPr/>
        </p:nvSpPr>
        <p:spPr>
          <a:xfrm>
            <a:off x="5968365" y="3159125"/>
            <a:ext cx="1907540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160"/>
              </a:lnSpc>
              <a:buClrTx/>
              <a:buSzTx/>
              <a:buFontTx/>
            </a:pP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ake start frame</a:t>
            </a:r>
            <a:endParaRPr lang="zh-CN" altLang="en-US">
              <a:sym typeface="+mn-ea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725" y="5203190"/>
            <a:ext cx="1230630" cy="785495"/>
          </a:xfrm>
          <a:prstGeom prst="rect">
            <a:avLst/>
          </a:prstGeom>
        </p:spPr>
      </p:pic>
      <p:sp>
        <p:nvSpPr>
          <p:cNvPr id="60" name="右箭头 59"/>
          <p:cNvSpPr/>
          <p:nvPr/>
        </p:nvSpPr>
        <p:spPr>
          <a:xfrm>
            <a:off x="5967730" y="5711190"/>
            <a:ext cx="1908175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160"/>
              </a:lnSpc>
              <a:buClrTx/>
              <a:buSzTx/>
              <a:buFontTx/>
            </a:pP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ake 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 frame</a:t>
            </a:r>
            <a:endParaRPr lang="zh-CN" altLang="en-US" dirty="0"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714875" y="3986530"/>
            <a:ext cx="14528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Motion Editor</a:t>
            </a:r>
            <a:endParaRPr lang="zh-CN" altLang="en-US" sz="1600"/>
          </a:p>
        </p:txBody>
      </p:sp>
      <p:sp>
        <p:nvSpPr>
          <p:cNvPr id="85" name="左大括号 84"/>
          <p:cNvSpPr/>
          <p:nvPr/>
        </p:nvSpPr>
        <p:spPr>
          <a:xfrm>
            <a:off x="4239895" y="3295650"/>
            <a:ext cx="284480" cy="2908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8635" y="4406265"/>
            <a:ext cx="224155" cy="407035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4980" y="3796030"/>
            <a:ext cx="262890" cy="465455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5300" y="5033010"/>
            <a:ext cx="217805" cy="433070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21955" y="5699125"/>
            <a:ext cx="311150" cy="516890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97520" y="3188335"/>
            <a:ext cx="245745" cy="433070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7984490" y="3143885"/>
            <a:ext cx="1541780" cy="47752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9" name="图片 10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93760" y="3210560"/>
            <a:ext cx="251460" cy="368935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98840" y="3814445"/>
            <a:ext cx="281305" cy="473710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93760" y="4406265"/>
            <a:ext cx="286385" cy="462280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98840" y="5033010"/>
            <a:ext cx="285750" cy="471170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87105" y="5741035"/>
            <a:ext cx="285750" cy="462915"/>
          </a:xfrm>
          <a:prstGeom prst="rect">
            <a:avLst/>
          </a:prstGeom>
        </p:spPr>
      </p:pic>
      <p:pic>
        <p:nvPicPr>
          <p:cNvPr id="114" name="图片 11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43365" y="3190875"/>
            <a:ext cx="189230" cy="382905"/>
          </a:xfrm>
          <a:prstGeom prst="rect">
            <a:avLst/>
          </a:prstGeom>
        </p:spPr>
      </p:pic>
      <p:pic>
        <p:nvPicPr>
          <p:cNvPr id="115" name="图片 11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38920" y="3786505"/>
            <a:ext cx="203200" cy="465455"/>
          </a:xfrm>
          <a:prstGeom prst="rect">
            <a:avLst/>
          </a:prstGeom>
        </p:spPr>
      </p:pic>
      <p:pic>
        <p:nvPicPr>
          <p:cNvPr id="116" name="图片 11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68765" y="4402455"/>
            <a:ext cx="193675" cy="410845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38920" y="4977130"/>
            <a:ext cx="231775" cy="497205"/>
          </a:xfrm>
          <a:prstGeom prst="rect">
            <a:avLst/>
          </a:prstGeom>
        </p:spPr>
      </p:pic>
      <p:pic>
        <p:nvPicPr>
          <p:cNvPr id="118" name="图片 1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45905" y="5690235"/>
            <a:ext cx="216535" cy="487045"/>
          </a:xfrm>
          <a:prstGeom prst="rect">
            <a:avLst/>
          </a:prstGeom>
        </p:spPr>
      </p:pic>
      <p:sp>
        <p:nvSpPr>
          <p:cNvPr id="119" name="矩形 118"/>
          <p:cNvSpPr/>
          <p:nvPr/>
        </p:nvSpPr>
        <p:spPr>
          <a:xfrm>
            <a:off x="7983855" y="5652135"/>
            <a:ext cx="1541780" cy="57912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右大括号 119"/>
          <p:cNvSpPr/>
          <p:nvPr/>
        </p:nvSpPr>
        <p:spPr>
          <a:xfrm>
            <a:off x="9624695" y="3749040"/>
            <a:ext cx="134620" cy="16840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圆角矩形 120"/>
          <p:cNvSpPr/>
          <p:nvPr/>
        </p:nvSpPr>
        <p:spPr>
          <a:xfrm>
            <a:off x="9961880" y="4215765"/>
            <a:ext cx="1584325" cy="843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Calculate transition frame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14875" y="5989955"/>
            <a:ext cx="14528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Motion Editor</a:t>
            </a:r>
            <a:endParaRPr lang="zh-CN" altLang="en-US" sz="1600"/>
          </a:p>
        </p:txBody>
      </p:sp>
      <p:pic>
        <p:nvPicPr>
          <p:cNvPr id="10" name="图片 9" descr="无标题"/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885" y="887095"/>
            <a:ext cx="4089400" cy="2019300"/>
          </a:xfrm>
          <a:prstGeom prst="rect">
            <a:avLst/>
          </a:prstGeom>
        </p:spPr>
      </p:pic>
      <p:pic>
        <p:nvPicPr>
          <p:cNvPr id="13" name="图片 12" descr="无标题"/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539990" y="894080"/>
            <a:ext cx="3866515" cy="2012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4">
            <a:clrChange>
              <a:clrFrom>
                <a:srgbClr val="3C3C3C">
                  <a:alpha val="100000"/>
                </a:srgbClr>
              </a:clrFrom>
              <a:clrTo>
                <a:srgbClr val="3C3C3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8580" y="4110355"/>
            <a:ext cx="853440" cy="1277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803140" y="3081020"/>
            <a:ext cx="1643380" cy="288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84645" y="3103880"/>
            <a:ext cx="5217795" cy="3515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63790" y="410210"/>
            <a:ext cx="3997325" cy="251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99685" y="410210"/>
            <a:ext cx="1876425" cy="2515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188585" y="673735"/>
            <a:ext cx="1664970" cy="2115185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7835" y="410210"/>
            <a:ext cx="4199890" cy="2515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568315" y="1537335"/>
            <a:ext cx="94742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BM</a:t>
            </a:r>
            <a:endParaRPr lang="en-US" altLang="zh-CN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09245" y="94615"/>
            <a:ext cx="11783695" cy="663638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1627505" y="239395"/>
            <a:ext cx="20402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r>
              <a:rPr lang="zh-CN" altLang="en-US" b="1"/>
              <a:t>erver</a:t>
            </a:r>
            <a:endParaRPr lang="zh-CN" altLang="en-US" b="1"/>
          </a:p>
        </p:txBody>
      </p:sp>
      <p:sp>
        <p:nvSpPr>
          <p:cNvPr id="49" name="五边形 48"/>
          <p:cNvSpPr/>
          <p:nvPr/>
        </p:nvSpPr>
        <p:spPr>
          <a:xfrm>
            <a:off x="5170170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T</a:t>
            </a:r>
            <a:r>
              <a:rPr lang="zh-CN" altLang="en-US" b="1"/>
              <a:t>ransmission</a:t>
            </a:r>
            <a:endParaRPr lang="zh-CN" altLang="en-US" b="1"/>
          </a:p>
        </p:txBody>
      </p:sp>
      <p:sp>
        <p:nvSpPr>
          <p:cNvPr id="50" name="五边形 49"/>
          <p:cNvSpPr/>
          <p:nvPr/>
        </p:nvSpPr>
        <p:spPr>
          <a:xfrm>
            <a:off x="8762365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</a:t>
            </a:r>
            <a:r>
              <a:rPr lang="zh-CN" altLang="en-US" b="1"/>
              <a:t>rowser</a:t>
            </a:r>
            <a:endParaRPr lang="zh-CN" altLang="en-US" b="1"/>
          </a:p>
        </p:txBody>
      </p:sp>
      <p:sp>
        <p:nvSpPr>
          <p:cNvPr id="28" name="燕尾形 27"/>
          <p:cNvSpPr/>
          <p:nvPr/>
        </p:nvSpPr>
        <p:spPr>
          <a:xfrm>
            <a:off x="8367395" y="677545"/>
            <a:ext cx="2611120" cy="2095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esh </a:t>
            </a:r>
            <a:r>
              <a:rPr lang="en-US" altLang="zh-CN">
                <a:sym typeface="+mn-ea"/>
              </a:rPr>
              <a:t>Spliting</a:t>
            </a:r>
            <a:endParaRPr lang="en-US" altLang="zh-CN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69390" y="2005965"/>
            <a:ext cx="81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PM2: 540</a:t>
            </a:r>
            <a:endParaRPr lang="en-US" altLang="zh-CN" sz="1200" b="1"/>
          </a:p>
        </p:txBody>
      </p:sp>
      <p:sp>
        <p:nvSpPr>
          <p:cNvPr id="38" name="文本框 37"/>
          <p:cNvSpPr txBox="1"/>
          <p:nvPr/>
        </p:nvSpPr>
        <p:spPr>
          <a:xfrm>
            <a:off x="554355" y="2025015"/>
            <a:ext cx="783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PM3: 592</a:t>
            </a:r>
            <a:endParaRPr lang="en-US" altLang="zh-CN" sz="1200" b="1"/>
          </a:p>
        </p:txBody>
      </p:sp>
      <p:sp>
        <p:nvSpPr>
          <p:cNvPr id="7" name="燕尾形 6"/>
          <p:cNvSpPr/>
          <p:nvPr/>
        </p:nvSpPr>
        <p:spPr>
          <a:xfrm>
            <a:off x="933450" y="647700"/>
            <a:ext cx="3306445" cy="23939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esh </a:t>
            </a:r>
            <a:r>
              <a:rPr lang="en-US" altLang="zh-CN">
                <a:sym typeface="+mn-ea"/>
              </a:rPr>
              <a:t>Merging</a:t>
            </a:r>
            <a:endParaRPr lang="en-US" altLang="zh-CN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496185" y="2018665"/>
            <a:ext cx="802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PM1: 340</a:t>
            </a:r>
            <a:endParaRPr lang="en-US" altLang="zh-CN" sz="1200" b="1"/>
          </a:p>
        </p:txBody>
      </p:sp>
      <p:sp>
        <p:nvSpPr>
          <p:cNvPr id="46" name="文本框 45"/>
          <p:cNvSpPr txBox="1"/>
          <p:nvPr/>
        </p:nvSpPr>
        <p:spPr>
          <a:xfrm>
            <a:off x="3342005" y="1998345"/>
            <a:ext cx="1461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 Base Mesh: 140</a:t>
            </a:r>
            <a:endParaRPr lang="en-US" altLang="zh-CN" sz="1200" b="1"/>
          </a:p>
        </p:txBody>
      </p:sp>
      <p:sp>
        <p:nvSpPr>
          <p:cNvPr id="73" name="下弧形箭头 72"/>
          <p:cNvSpPr/>
          <p:nvPr/>
        </p:nvSpPr>
        <p:spPr>
          <a:xfrm>
            <a:off x="826770" y="2414905"/>
            <a:ext cx="105283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1880235" y="2414905"/>
            <a:ext cx="110617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2986405" y="2414905"/>
            <a:ext cx="1120775" cy="250825"/>
          </a:xfrm>
          <a:prstGeom prst="curvedUp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568950" y="1814830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1</a:t>
            </a:r>
            <a:endParaRPr lang="en-US" altLang="zh-CN" baseline="-25000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568950" y="2096135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2</a:t>
            </a:r>
            <a:endParaRPr lang="en-US" altLang="zh-CN" baseline="-25000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568950" y="2481580"/>
            <a:ext cx="95504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3</a:t>
            </a:r>
            <a:endParaRPr lang="en-US" altLang="zh-CN" baseline="-2500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30190" y="785495"/>
            <a:ext cx="154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7030A0"/>
                </a:solidFill>
                <a:uFillTx/>
              </a:rPr>
              <a:t>Mesh Stream</a:t>
            </a:r>
            <a:endParaRPr lang="en-US" altLang="zh-CN" b="1">
              <a:solidFill>
                <a:srgbClr val="7030A0"/>
              </a:solidFill>
              <a:uFillTx/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6575425" y="1671320"/>
            <a:ext cx="109220" cy="236220"/>
          </a:xfrm>
          <a:prstGeom prst="curvedLeft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flipH="1">
            <a:off x="5427980" y="1964690"/>
            <a:ext cx="92075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弧形箭头 25"/>
          <p:cNvSpPr/>
          <p:nvPr/>
        </p:nvSpPr>
        <p:spPr>
          <a:xfrm>
            <a:off x="6576695" y="2190750"/>
            <a:ext cx="109220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4615815" y="1537970"/>
            <a:ext cx="421005" cy="202565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2035" y="1023620"/>
            <a:ext cx="751205" cy="98552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2870" y="988060"/>
            <a:ext cx="782320" cy="102679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30" y="1023620"/>
            <a:ext cx="753745" cy="99377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50" y="1005840"/>
            <a:ext cx="753745" cy="99377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10" y="1041400"/>
            <a:ext cx="743585" cy="989965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845" y="988060"/>
            <a:ext cx="759460" cy="101092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25" y="1023620"/>
            <a:ext cx="777875" cy="102679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250" y="1035685"/>
            <a:ext cx="676910" cy="894080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3225800" y="238823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1</a:t>
            </a:r>
            <a:endParaRPr lang="en-US" altLang="zh-CN" sz="1000" b="1" baseline="-25000"/>
          </a:p>
        </p:txBody>
      </p:sp>
      <p:sp>
        <p:nvSpPr>
          <p:cNvPr id="90" name="椭圆 89"/>
          <p:cNvSpPr/>
          <p:nvPr/>
        </p:nvSpPr>
        <p:spPr>
          <a:xfrm>
            <a:off x="3338830" y="2593975"/>
            <a:ext cx="340360" cy="2241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101" name="文本框 100"/>
          <p:cNvSpPr txBox="1"/>
          <p:nvPr/>
        </p:nvSpPr>
        <p:spPr>
          <a:xfrm>
            <a:off x="7722870" y="2010410"/>
            <a:ext cx="8032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PM0:140</a:t>
            </a:r>
            <a:endParaRPr lang="en-US" altLang="zh-CN" sz="1200" b="1"/>
          </a:p>
        </p:txBody>
      </p:sp>
      <p:sp>
        <p:nvSpPr>
          <p:cNvPr id="102" name="文本框 101"/>
          <p:cNvSpPr txBox="1"/>
          <p:nvPr/>
        </p:nvSpPr>
        <p:spPr>
          <a:xfrm>
            <a:off x="8752840" y="2004060"/>
            <a:ext cx="802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PM1:340</a:t>
            </a:r>
            <a:endParaRPr lang="en-US" altLang="zh-CN" sz="1200" b="1"/>
          </a:p>
        </p:txBody>
      </p:sp>
      <p:sp>
        <p:nvSpPr>
          <p:cNvPr id="103" name="文本框 102"/>
          <p:cNvSpPr txBox="1"/>
          <p:nvPr/>
        </p:nvSpPr>
        <p:spPr>
          <a:xfrm>
            <a:off x="9692005" y="2027555"/>
            <a:ext cx="81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PM2:540</a:t>
            </a:r>
            <a:endParaRPr lang="en-US" altLang="zh-CN" sz="1200" b="1"/>
          </a:p>
        </p:txBody>
      </p:sp>
      <p:sp>
        <p:nvSpPr>
          <p:cNvPr id="104" name="文本框 103"/>
          <p:cNvSpPr txBox="1"/>
          <p:nvPr/>
        </p:nvSpPr>
        <p:spPr>
          <a:xfrm>
            <a:off x="10509250" y="200406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 b="1"/>
              <a:t>PM3:592</a:t>
            </a:r>
            <a:endParaRPr lang="en-US" altLang="zh-CN" sz="1200" b="1"/>
          </a:p>
        </p:txBody>
      </p:sp>
      <p:sp>
        <p:nvSpPr>
          <p:cNvPr id="12" name="椭圆 11"/>
          <p:cNvSpPr/>
          <p:nvPr/>
        </p:nvSpPr>
        <p:spPr>
          <a:xfrm>
            <a:off x="2291080" y="2564765"/>
            <a:ext cx="317500" cy="233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16" name="椭圆 15"/>
          <p:cNvSpPr/>
          <p:nvPr/>
        </p:nvSpPr>
        <p:spPr>
          <a:xfrm>
            <a:off x="1181100" y="2564765"/>
            <a:ext cx="321310" cy="21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20" name="矩形 19"/>
          <p:cNvSpPr/>
          <p:nvPr/>
        </p:nvSpPr>
        <p:spPr>
          <a:xfrm>
            <a:off x="2146300" y="236918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2</a:t>
            </a:r>
            <a:endParaRPr lang="en-US" altLang="zh-CN" sz="1000" b="1" baseline="-25000"/>
          </a:p>
        </p:txBody>
      </p:sp>
      <p:sp>
        <p:nvSpPr>
          <p:cNvPr id="23" name="矩形 22"/>
          <p:cNvSpPr/>
          <p:nvPr/>
        </p:nvSpPr>
        <p:spPr>
          <a:xfrm>
            <a:off x="1005840" y="237172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3</a:t>
            </a:r>
            <a:endParaRPr lang="en-US" altLang="zh-CN" sz="1000" b="1" baseline="-25000"/>
          </a:p>
        </p:txBody>
      </p:sp>
      <p:sp>
        <p:nvSpPr>
          <p:cNvPr id="24" name="右箭头 23"/>
          <p:cNvSpPr/>
          <p:nvPr/>
        </p:nvSpPr>
        <p:spPr>
          <a:xfrm>
            <a:off x="7004685" y="1537335"/>
            <a:ext cx="535305" cy="202565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下弧形箭头 60"/>
          <p:cNvSpPr/>
          <p:nvPr/>
        </p:nvSpPr>
        <p:spPr>
          <a:xfrm>
            <a:off x="7802245" y="2395220"/>
            <a:ext cx="105283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下弧形箭头 61"/>
          <p:cNvSpPr/>
          <p:nvPr/>
        </p:nvSpPr>
        <p:spPr>
          <a:xfrm>
            <a:off x="8855710" y="2395220"/>
            <a:ext cx="110617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下弧形箭头 62"/>
          <p:cNvSpPr/>
          <p:nvPr/>
        </p:nvSpPr>
        <p:spPr>
          <a:xfrm>
            <a:off x="9961880" y="2395220"/>
            <a:ext cx="1120775" cy="250825"/>
          </a:xfrm>
          <a:prstGeom prst="curvedUp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06715" y="23685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1</a:t>
            </a:r>
            <a:endParaRPr lang="en-US" altLang="zh-CN" sz="1000" b="1" baseline="-25000"/>
          </a:p>
        </p:txBody>
      </p:sp>
      <p:sp>
        <p:nvSpPr>
          <p:cNvPr id="69" name="椭圆 68"/>
          <p:cNvSpPr/>
          <p:nvPr/>
        </p:nvSpPr>
        <p:spPr>
          <a:xfrm>
            <a:off x="10314305" y="2574290"/>
            <a:ext cx="340360" cy="2241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2" name="椭圆 71"/>
          <p:cNvSpPr/>
          <p:nvPr/>
        </p:nvSpPr>
        <p:spPr>
          <a:xfrm>
            <a:off x="9266555" y="2545080"/>
            <a:ext cx="317500" cy="233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7" name="椭圆 76"/>
          <p:cNvSpPr/>
          <p:nvPr/>
        </p:nvSpPr>
        <p:spPr>
          <a:xfrm>
            <a:off x="8156575" y="2545080"/>
            <a:ext cx="321310" cy="21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8" name="矩形 77"/>
          <p:cNvSpPr/>
          <p:nvPr/>
        </p:nvSpPr>
        <p:spPr>
          <a:xfrm>
            <a:off x="9102725" y="23685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2</a:t>
            </a:r>
            <a:endParaRPr lang="en-US" altLang="zh-CN" sz="1000" b="1" baseline="-25000"/>
          </a:p>
        </p:txBody>
      </p:sp>
      <p:sp>
        <p:nvSpPr>
          <p:cNvPr id="79" name="矩形 78"/>
          <p:cNvSpPr/>
          <p:nvPr/>
        </p:nvSpPr>
        <p:spPr>
          <a:xfrm>
            <a:off x="10220960" y="23685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3</a:t>
            </a:r>
            <a:endParaRPr lang="en-US" altLang="zh-CN" sz="1000" b="1" baseline="-25000"/>
          </a:p>
        </p:txBody>
      </p:sp>
      <p:sp>
        <p:nvSpPr>
          <p:cNvPr id="51" name="矩形 50"/>
          <p:cNvSpPr/>
          <p:nvPr/>
        </p:nvSpPr>
        <p:spPr>
          <a:xfrm>
            <a:off x="462915" y="3105785"/>
            <a:ext cx="3644265" cy="2884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405" y="3280410"/>
            <a:ext cx="1230630" cy="78549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60" y="3986530"/>
            <a:ext cx="795020" cy="1072515"/>
          </a:xfrm>
          <a:prstGeom prst="rect">
            <a:avLst/>
          </a:prstGeom>
        </p:spPr>
      </p:pic>
      <p:pic>
        <p:nvPicPr>
          <p:cNvPr id="56" name="图片 1" descr="骨骼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5895" y="3762693"/>
            <a:ext cx="748030" cy="1689735"/>
          </a:xfrm>
          <a:prstGeom prst="rect">
            <a:avLst/>
          </a:prstGeom>
        </p:spPr>
      </p:pic>
      <p:sp>
        <p:nvSpPr>
          <p:cNvPr id="57" name="右箭头 56"/>
          <p:cNvSpPr/>
          <p:nvPr/>
        </p:nvSpPr>
        <p:spPr>
          <a:xfrm>
            <a:off x="1372870" y="4110355"/>
            <a:ext cx="1395095" cy="1092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16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Skeleton extraction</a:t>
            </a:r>
            <a:endParaRPr lang="zh-CN" altLang="en-US" dirty="0">
              <a:sym typeface="+mn-ea"/>
            </a:endParaRPr>
          </a:p>
        </p:txBody>
      </p:sp>
      <p:sp>
        <p:nvSpPr>
          <p:cNvPr id="58" name="右箭头 57"/>
          <p:cNvSpPr/>
          <p:nvPr/>
        </p:nvSpPr>
        <p:spPr>
          <a:xfrm>
            <a:off x="8234045" y="3301365"/>
            <a:ext cx="1907540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160"/>
              </a:lnSpc>
              <a:buClrTx/>
              <a:buSzTx/>
              <a:buFontTx/>
            </a:pP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ake start frame</a:t>
            </a:r>
            <a:endParaRPr lang="zh-CN" altLang="en-US">
              <a:sym typeface="+mn-ea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405" y="5345430"/>
            <a:ext cx="1230630" cy="785495"/>
          </a:xfrm>
          <a:prstGeom prst="rect">
            <a:avLst/>
          </a:prstGeom>
        </p:spPr>
      </p:pic>
      <p:sp>
        <p:nvSpPr>
          <p:cNvPr id="60" name="右箭头 59"/>
          <p:cNvSpPr/>
          <p:nvPr/>
        </p:nvSpPr>
        <p:spPr>
          <a:xfrm>
            <a:off x="8233410" y="5853430"/>
            <a:ext cx="1908175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160"/>
              </a:lnSpc>
              <a:buClrTx/>
              <a:buSzTx/>
              <a:buFontTx/>
            </a:pP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ake 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 frame</a:t>
            </a:r>
            <a:endParaRPr lang="zh-CN" altLang="en-US" dirty="0"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980555" y="4128770"/>
            <a:ext cx="14528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Motion Editor</a:t>
            </a:r>
            <a:endParaRPr lang="zh-CN" altLang="en-US" sz="1600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4315" y="4548505"/>
            <a:ext cx="224155" cy="407035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0660" y="3938270"/>
            <a:ext cx="262890" cy="465455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0980" y="5175250"/>
            <a:ext cx="217805" cy="433070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7635" y="5841365"/>
            <a:ext cx="311150" cy="516890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3200" y="3330575"/>
            <a:ext cx="245745" cy="433070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10250170" y="3286125"/>
            <a:ext cx="1541780" cy="47752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9" name="图片 10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59440" y="3352800"/>
            <a:ext cx="251460" cy="368935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64520" y="3956685"/>
            <a:ext cx="281305" cy="473710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59440" y="4548505"/>
            <a:ext cx="286385" cy="462280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64520" y="5175250"/>
            <a:ext cx="285750" cy="471170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52785" y="5883275"/>
            <a:ext cx="285750" cy="462915"/>
          </a:xfrm>
          <a:prstGeom prst="rect">
            <a:avLst/>
          </a:prstGeom>
        </p:spPr>
      </p:pic>
      <p:pic>
        <p:nvPicPr>
          <p:cNvPr id="114" name="图片 11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409045" y="3333115"/>
            <a:ext cx="189230" cy="382905"/>
          </a:xfrm>
          <a:prstGeom prst="rect">
            <a:avLst/>
          </a:prstGeom>
        </p:spPr>
      </p:pic>
      <p:pic>
        <p:nvPicPr>
          <p:cNvPr id="115" name="图片 11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404600" y="3928745"/>
            <a:ext cx="203200" cy="465455"/>
          </a:xfrm>
          <a:prstGeom prst="rect">
            <a:avLst/>
          </a:prstGeom>
        </p:spPr>
      </p:pic>
      <p:pic>
        <p:nvPicPr>
          <p:cNvPr id="116" name="图片 11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434445" y="4544695"/>
            <a:ext cx="193675" cy="410845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404600" y="5119370"/>
            <a:ext cx="231775" cy="497205"/>
          </a:xfrm>
          <a:prstGeom prst="rect">
            <a:avLst/>
          </a:prstGeom>
        </p:spPr>
      </p:pic>
      <p:pic>
        <p:nvPicPr>
          <p:cNvPr id="118" name="图片 1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411585" y="5832475"/>
            <a:ext cx="216535" cy="487045"/>
          </a:xfrm>
          <a:prstGeom prst="rect">
            <a:avLst/>
          </a:prstGeom>
        </p:spPr>
      </p:pic>
      <p:sp>
        <p:nvSpPr>
          <p:cNvPr id="119" name="矩形 118"/>
          <p:cNvSpPr/>
          <p:nvPr/>
        </p:nvSpPr>
        <p:spPr>
          <a:xfrm>
            <a:off x="10249535" y="5794375"/>
            <a:ext cx="1541780" cy="57912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80555" y="6132195"/>
            <a:ext cx="14528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Motion Editor</a:t>
            </a:r>
            <a:endParaRPr lang="zh-CN" altLang="en-US" sz="1600"/>
          </a:p>
        </p:txBody>
      </p:sp>
      <p:pic>
        <p:nvPicPr>
          <p:cNvPr id="10" name="图片 9" descr="无标题"/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885" y="887095"/>
            <a:ext cx="4089400" cy="2019300"/>
          </a:xfrm>
          <a:prstGeom prst="rect">
            <a:avLst/>
          </a:prstGeom>
        </p:spPr>
      </p:pic>
      <p:pic>
        <p:nvPicPr>
          <p:cNvPr id="13" name="图片 12" descr="无标题"/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539990" y="894080"/>
            <a:ext cx="3866515" cy="2012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4">
            <a:clrChange>
              <a:clrFrom>
                <a:srgbClr val="3C3C3C">
                  <a:alpha val="100000"/>
                </a:srgbClr>
              </a:clrFrom>
              <a:clrTo>
                <a:srgbClr val="3C3C3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6405" y="3909060"/>
            <a:ext cx="853440" cy="1277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右箭头 20"/>
          <p:cNvSpPr/>
          <p:nvPr/>
        </p:nvSpPr>
        <p:spPr>
          <a:xfrm>
            <a:off x="3860800" y="4110355"/>
            <a:ext cx="1395095" cy="1092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16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Skeleton 分析</a:t>
            </a:r>
            <a:endParaRPr lang="zh-CN" altLang="en-US" dirty="0">
              <a:sym typeface="+mn-ea"/>
            </a:endParaRPr>
          </a:p>
        </p:txBody>
      </p:sp>
      <p:sp>
        <p:nvSpPr>
          <p:cNvPr id="25" name="五边形 24"/>
          <p:cNvSpPr/>
          <p:nvPr/>
        </p:nvSpPr>
        <p:spPr>
          <a:xfrm>
            <a:off x="1978025" y="3010535"/>
            <a:ext cx="20402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</a:t>
            </a:r>
            <a:r>
              <a:rPr lang="zh-CN" altLang="en-US" b="1"/>
              <a:t>erver</a:t>
            </a:r>
            <a:endParaRPr lang="zh-CN" altLang="en-US" b="1"/>
          </a:p>
        </p:txBody>
      </p:sp>
      <p:sp>
        <p:nvSpPr>
          <p:cNvPr id="27" name="五边形 26"/>
          <p:cNvSpPr/>
          <p:nvPr/>
        </p:nvSpPr>
        <p:spPr>
          <a:xfrm>
            <a:off x="8188960" y="299402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B</a:t>
            </a:r>
            <a:r>
              <a:rPr lang="zh-CN" altLang="en-US" b="1"/>
              <a:t>rowser</a:t>
            </a:r>
            <a:endParaRPr lang="zh-CN" altLang="en-US" b="1"/>
          </a:p>
        </p:txBody>
      </p:sp>
      <p:sp>
        <p:nvSpPr>
          <p:cNvPr id="31" name="五边形 30"/>
          <p:cNvSpPr/>
          <p:nvPr/>
        </p:nvSpPr>
        <p:spPr>
          <a:xfrm>
            <a:off x="4820285" y="3006090"/>
            <a:ext cx="16338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T</a:t>
            </a:r>
            <a:r>
              <a:rPr lang="zh-CN" altLang="en-US" b="1"/>
              <a:t>ransmission</a:t>
            </a:r>
            <a:endParaRPr lang="zh-CN" altLang="en-US" b="1"/>
          </a:p>
        </p:txBody>
      </p:sp>
      <p:sp>
        <p:nvSpPr>
          <p:cNvPr id="32" name="右箭头 31"/>
          <p:cNvSpPr/>
          <p:nvPr/>
        </p:nvSpPr>
        <p:spPr>
          <a:xfrm>
            <a:off x="7082790" y="4430395"/>
            <a:ext cx="2814955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Calculate transition frame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32605" y="3081020"/>
            <a:ext cx="2113915" cy="3539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84645" y="3103880"/>
            <a:ext cx="5217795" cy="3515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63790" y="410210"/>
            <a:ext cx="3997325" cy="251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99685" y="410210"/>
            <a:ext cx="1876425" cy="2515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188585" y="673735"/>
            <a:ext cx="1664970" cy="2115185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7835" y="410210"/>
            <a:ext cx="4199890" cy="2515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568315" y="1537335"/>
            <a:ext cx="94742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BM</a:t>
            </a:r>
            <a:endParaRPr lang="en-US" altLang="zh-CN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09245" y="94615"/>
            <a:ext cx="11783695" cy="663638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1627505" y="239395"/>
            <a:ext cx="20402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r>
              <a:rPr lang="zh-CN" altLang="en-US" b="1"/>
              <a:t>erver</a:t>
            </a:r>
            <a:endParaRPr lang="zh-CN" altLang="en-US" b="1"/>
          </a:p>
        </p:txBody>
      </p:sp>
      <p:sp>
        <p:nvSpPr>
          <p:cNvPr id="49" name="五边形 48"/>
          <p:cNvSpPr/>
          <p:nvPr/>
        </p:nvSpPr>
        <p:spPr>
          <a:xfrm>
            <a:off x="5170170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T</a:t>
            </a:r>
            <a:r>
              <a:rPr lang="zh-CN" altLang="en-US" b="1"/>
              <a:t>ransmission</a:t>
            </a:r>
            <a:endParaRPr lang="zh-CN" altLang="en-US" b="1"/>
          </a:p>
        </p:txBody>
      </p:sp>
      <p:sp>
        <p:nvSpPr>
          <p:cNvPr id="50" name="五边形 49"/>
          <p:cNvSpPr/>
          <p:nvPr/>
        </p:nvSpPr>
        <p:spPr>
          <a:xfrm>
            <a:off x="8762365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</a:t>
            </a:r>
            <a:r>
              <a:rPr lang="zh-CN" altLang="en-US" b="1"/>
              <a:t>rowser</a:t>
            </a:r>
            <a:endParaRPr lang="zh-CN" altLang="en-US" b="1"/>
          </a:p>
        </p:txBody>
      </p:sp>
      <p:sp>
        <p:nvSpPr>
          <p:cNvPr id="28" name="燕尾形 27"/>
          <p:cNvSpPr/>
          <p:nvPr/>
        </p:nvSpPr>
        <p:spPr>
          <a:xfrm>
            <a:off x="8367395" y="677545"/>
            <a:ext cx="2611120" cy="2095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esh </a:t>
            </a:r>
            <a:r>
              <a:rPr lang="en-US" altLang="zh-CN">
                <a:sym typeface="+mn-ea"/>
              </a:rPr>
              <a:t>Spliting</a:t>
            </a:r>
            <a:endParaRPr lang="en-US" altLang="zh-CN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69390" y="2005965"/>
            <a:ext cx="81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PM2: 540</a:t>
            </a:r>
            <a:endParaRPr lang="en-US" altLang="zh-CN" sz="1200" b="1"/>
          </a:p>
        </p:txBody>
      </p:sp>
      <p:sp>
        <p:nvSpPr>
          <p:cNvPr id="38" name="文本框 37"/>
          <p:cNvSpPr txBox="1"/>
          <p:nvPr/>
        </p:nvSpPr>
        <p:spPr>
          <a:xfrm>
            <a:off x="554355" y="2025015"/>
            <a:ext cx="783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PM3: 592</a:t>
            </a:r>
            <a:endParaRPr lang="en-US" altLang="zh-CN" sz="1200" b="1"/>
          </a:p>
        </p:txBody>
      </p:sp>
      <p:sp>
        <p:nvSpPr>
          <p:cNvPr id="7" name="燕尾形 6"/>
          <p:cNvSpPr/>
          <p:nvPr/>
        </p:nvSpPr>
        <p:spPr>
          <a:xfrm>
            <a:off x="933450" y="647700"/>
            <a:ext cx="3306445" cy="23939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esh </a:t>
            </a:r>
            <a:r>
              <a:rPr lang="en-US" altLang="zh-CN">
                <a:sym typeface="+mn-ea"/>
              </a:rPr>
              <a:t>Merging</a:t>
            </a:r>
            <a:endParaRPr lang="en-US" altLang="zh-CN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496185" y="2018665"/>
            <a:ext cx="802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PM1: 340</a:t>
            </a:r>
            <a:endParaRPr lang="en-US" altLang="zh-CN" sz="1200" b="1"/>
          </a:p>
        </p:txBody>
      </p:sp>
      <p:sp>
        <p:nvSpPr>
          <p:cNvPr id="46" name="文本框 45"/>
          <p:cNvSpPr txBox="1"/>
          <p:nvPr/>
        </p:nvSpPr>
        <p:spPr>
          <a:xfrm>
            <a:off x="3342005" y="1998345"/>
            <a:ext cx="1461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 Base Mesh: 140</a:t>
            </a:r>
            <a:endParaRPr lang="en-US" altLang="zh-CN" sz="1200" b="1"/>
          </a:p>
        </p:txBody>
      </p:sp>
      <p:sp>
        <p:nvSpPr>
          <p:cNvPr id="73" name="下弧形箭头 72"/>
          <p:cNvSpPr/>
          <p:nvPr/>
        </p:nvSpPr>
        <p:spPr>
          <a:xfrm>
            <a:off x="826770" y="2414905"/>
            <a:ext cx="105283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1880235" y="2414905"/>
            <a:ext cx="110617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2986405" y="2414905"/>
            <a:ext cx="1120775" cy="250825"/>
          </a:xfrm>
          <a:prstGeom prst="curvedUp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568950" y="1814830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1</a:t>
            </a:r>
            <a:endParaRPr lang="en-US" altLang="zh-CN" baseline="-25000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568950" y="2096135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2</a:t>
            </a:r>
            <a:endParaRPr lang="en-US" altLang="zh-CN" baseline="-25000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568950" y="2481580"/>
            <a:ext cx="95504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3</a:t>
            </a:r>
            <a:endParaRPr lang="en-US" altLang="zh-CN" baseline="-2500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30190" y="785495"/>
            <a:ext cx="154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7030A0"/>
                </a:solidFill>
                <a:uFillTx/>
              </a:rPr>
              <a:t>Mesh Stream</a:t>
            </a:r>
            <a:endParaRPr lang="en-US" altLang="zh-CN" b="1">
              <a:solidFill>
                <a:srgbClr val="7030A0"/>
              </a:solidFill>
              <a:uFillTx/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6575425" y="1671320"/>
            <a:ext cx="109220" cy="236220"/>
          </a:xfrm>
          <a:prstGeom prst="curvedLeft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flipH="1">
            <a:off x="5427980" y="1964690"/>
            <a:ext cx="92075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弧形箭头 25"/>
          <p:cNvSpPr/>
          <p:nvPr/>
        </p:nvSpPr>
        <p:spPr>
          <a:xfrm>
            <a:off x="6576695" y="2190750"/>
            <a:ext cx="109220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4615815" y="1537970"/>
            <a:ext cx="421005" cy="202565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2035" y="1023620"/>
            <a:ext cx="751205" cy="98552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2870" y="988060"/>
            <a:ext cx="782320" cy="102679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30" y="1023620"/>
            <a:ext cx="753745" cy="99377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50" y="1005840"/>
            <a:ext cx="753745" cy="99377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10" y="1041400"/>
            <a:ext cx="743585" cy="989965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845" y="988060"/>
            <a:ext cx="759460" cy="101092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25" y="1023620"/>
            <a:ext cx="777875" cy="102679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250" y="1035685"/>
            <a:ext cx="676910" cy="894080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3225800" y="238823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1</a:t>
            </a:r>
            <a:endParaRPr lang="en-US" altLang="zh-CN" sz="1000" b="1" baseline="-25000"/>
          </a:p>
        </p:txBody>
      </p:sp>
      <p:sp>
        <p:nvSpPr>
          <p:cNvPr id="90" name="椭圆 89"/>
          <p:cNvSpPr/>
          <p:nvPr/>
        </p:nvSpPr>
        <p:spPr>
          <a:xfrm>
            <a:off x="3338830" y="2593975"/>
            <a:ext cx="340360" cy="2241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101" name="文本框 100"/>
          <p:cNvSpPr txBox="1"/>
          <p:nvPr/>
        </p:nvSpPr>
        <p:spPr>
          <a:xfrm>
            <a:off x="7722870" y="2010410"/>
            <a:ext cx="8032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PM0:140</a:t>
            </a:r>
            <a:endParaRPr lang="en-US" altLang="zh-CN" sz="1200" b="1"/>
          </a:p>
        </p:txBody>
      </p:sp>
      <p:sp>
        <p:nvSpPr>
          <p:cNvPr id="102" name="文本框 101"/>
          <p:cNvSpPr txBox="1"/>
          <p:nvPr/>
        </p:nvSpPr>
        <p:spPr>
          <a:xfrm>
            <a:off x="8752840" y="2004060"/>
            <a:ext cx="802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PM1:340</a:t>
            </a:r>
            <a:endParaRPr lang="en-US" altLang="zh-CN" sz="1200" b="1"/>
          </a:p>
        </p:txBody>
      </p:sp>
      <p:sp>
        <p:nvSpPr>
          <p:cNvPr id="103" name="文本框 102"/>
          <p:cNvSpPr txBox="1"/>
          <p:nvPr/>
        </p:nvSpPr>
        <p:spPr>
          <a:xfrm>
            <a:off x="9692005" y="2027555"/>
            <a:ext cx="81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PM2:540</a:t>
            </a:r>
            <a:endParaRPr lang="en-US" altLang="zh-CN" sz="1200" b="1"/>
          </a:p>
        </p:txBody>
      </p:sp>
      <p:sp>
        <p:nvSpPr>
          <p:cNvPr id="104" name="文本框 103"/>
          <p:cNvSpPr txBox="1"/>
          <p:nvPr/>
        </p:nvSpPr>
        <p:spPr>
          <a:xfrm>
            <a:off x="10509250" y="200406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 b="1"/>
              <a:t>PM3:592</a:t>
            </a:r>
            <a:endParaRPr lang="en-US" altLang="zh-CN" sz="1200" b="1"/>
          </a:p>
        </p:txBody>
      </p:sp>
      <p:sp>
        <p:nvSpPr>
          <p:cNvPr id="12" name="椭圆 11"/>
          <p:cNvSpPr/>
          <p:nvPr/>
        </p:nvSpPr>
        <p:spPr>
          <a:xfrm>
            <a:off x="2291080" y="2564765"/>
            <a:ext cx="317500" cy="233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16" name="椭圆 15"/>
          <p:cNvSpPr/>
          <p:nvPr/>
        </p:nvSpPr>
        <p:spPr>
          <a:xfrm>
            <a:off x="1181100" y="2564765"/>
            <a:ext cx="321310" cy="21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20" name="矩形 19"/>
          <p:cNvSpPr/>
          <p:nvPr/>
        </p:nvSpPr>
        <p:spPr>
          <a:xfrm>
            <a:off x="2146300" y="236918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2</a:t>
            </a:r>
            <a:endParaRPr lang="en-US" altLang="zh-CN" sz="1000" b="1" baseline="-25000"/>
          </a:p>
        </p:txBody>
      </p:sp>
      <p:sp>
        <p:nvSpPr>
          <p:cNvPr id="23" name="矩形 22"/>
          <p:cNvSpPr/>
          <p:nvPr/>
        </p:nvSpPr>
        <p:spPr>
          <a:xfrm>
            <a:off x="1005840" y="237172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3</a:t>
            </a:r>
            <a:endParaRPr lang="en-US" altLang="zh-CN" sz="1000" b="1" baseline="-25000"/>
          </a:p>
        </p:txBody>
      </p:sp>
      <p:sp>
        <p:nvSpPr>
          <p:cNvPr id="24" name="右箭头 23"/>
          <p:cNvSpPr/>
          <p:nvPr/>
        </p:nvSpPr>
        <p:spPr>
          <a:xfrm>
            <a:off x="7004685" y="1537335"/>
            <a:ext cx="535305" cy="202565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下弧形箭头 60"/>
          <p:cNvSpPr/>
          <p:nvPr/>
        </p:nvSpPr>
        <p:spPr>
          <a:xfrm>
            <a:off x="7802245" y="2395220"/>
            <a:ext cx="105283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下弧形箭头 61"/>
          <p:cNvSpPr/>
          <p:nvPr/>
        </p:nvSpPr>
        <p:spPr>
          <a:xfrm>
            <a:off x="8855710" y="2395220"/>
            <a:ext cx="110617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下弧形箭头 62"/>
          <p:cNvSpPr/>
          <p:nvPr/>
        </p:nvSpPr>
        <p:spPr>
          <a:xfrm>
            <a:off x="9961880" y="2395220"/>
            <a:ext cx="1120775" cy="250825"/>
          </a:xfrm>
          <a:prstGeom prst="curvedUp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06715" y="23685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1</a:t>
            </a:r>
            <a:endParaRPr lang="en-US" altLang="zh-CN" sz="1000" b="1" baseline="-25000"/>
          </a:p>
        </p:txBody>
      </p:sp>
      <p:sp>
        <p:nvSpPr>
          <p:cNvPr id="69" name="椭圆 68"/>
          <p:cNvSpPr/>
          <p:nvPr/>
        </p:nvSpPr>
        <p:spPr>
          <a:xfrm>
            <a:off x="10314305" y="2574290"/>
            <a:ext cx="340360" cy="2241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2" name="椭圆 71"/>
          <p:cNvSpPr/>
          <p:nvPr/>
        </p:nvSpPr>
        <p:spPr>
          <a:xfrm>
            <a:off x="9266555" y="2545080"/>
            <a:ext cx="317500" cy="233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7" name="椭圆 76"/>
          <p:cNvSpPr/>
          <p:nvPr/>
        </p:nvSpPr>
        <p:spPr>
          <a:xfrm>
            <a:off x="8156575" y="2545080"/>
            <a:ext cx="321310" cy="21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8" name="矩形 77"/>
          <p:cNvSpPr/>
          <p:nvPr/>
        </p:nvSpPr>
        <p:spPr>
          <a:xfrm>
            <a:off x="9102725" y="23685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2</a:t>
            </a:r>
            <a:endParaRPr lang="en-US" altLang="zh-CN" sz="1000" b="1" baseline="-25000"/>
          </a:p>
        </p:txBody>
      </p:sp>
      <p:sp>
        <p:nvSpPr>
          <p:cNvPr id="79" name="矩形 78"/>
          <p:cNvSpPr/>
          <p:nvPr/>
        </p:nvSpPr>
        <p:spPr>
          <a:xfrm>
            <a:off x="10220960" y="23685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3</a:t>
            </a:r>
            <a:endParaRPr lang="en-US" altLang="zh-CN" sz="1000" b="1" baseline="-25000"/>
          </a:p>
        </p:txBody>
      </p:sp>
      <p:sp>
        <p:nvSpPr>
          <p:cNvPr id="51" name="矩形 50"/>
          <p:cNvSpPr/>
          <p:nvPr/>
        </p:nvSpPr>
        <p:spPr>
          <a:xfrm>
            <a:off x="462915" y="3105785"/>
            <a:ext cx="3644265" cy="3514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185" y="3342640"/>
            <a:ext cx="940435" cy="60007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60" y="3986530"/>
            <a:ext cx="795020" cy="1072515"/>
          </a:xfrm>
          <a:prstGeom prst="rect">
            <a:avLst/>
          </a:prstGeom>
        </p:spPr>
      </p:pic>
      <p:pic>
        <p:nvPicPr>
          <p:cNvPr id="56" name="图片 1" descr="骨骼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5895" y="3762693"/>
            <a:ext cx="748030" cy="1689735"/>
          </a:xfrm>
          <a:prstGeom prst="rect">
            <a:avLst/>
          </a:prstGeom>
        </p:spPr>
      </p:pic>
      <p:sp>
        <p:nvSpPr>
          <p:cNvPr id="57" name="右箭头 56"/>
          <p:cNvSpPr/>
          <p:nvPr/>
        </p:nvSpPr>
        <p:spPr>
          <a:xfrm>
            <a:off x="1372870" y="4110355"/>
            <a:ext cx="1395095" cy="1092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16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Skeleton extraction</a:t>
            </a:r>
            <a:endParaRPr lang="zh-CN" altLang="en-US" dirty="0">
              <a:sym typeface="+mn-ea"/>
            </a:endParaRPr>
          </a:p>
        </p:txBody>
      </p:sp>
      <p:sp>
        <p:nvSpPr>
          <p:cNvPr id="58" name="右箭头 57"/>
          <p:cNvSpPr/>
          <p:nvPr/>
        </p:nvSpPr>
        <p:spPr>
          <a:xfrm>
            <a:off x="8234045" y="3352800"/>
            <a:ext cx="1907540" cy="483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160"/>
              </a:lnSpc>
              <a:buClrTx/>
              <a:buSzTx/>
              <a:buFontTx/>
            </a:pPr>
            <a:r>
              <a:rPr lang="en-US" altLang="zh-CN">
                <a:sym typeface="+mn-ea"/>
              </a:rPr>
              <a:t>edit</a:t>
            </a:r>
            <a:r>
              <a:rPr lang="zh-CN" altLang="en-US">
                <a:sym typeface="+mn-ea"/>
              </a:rPr>
              <a:t> start frame</a:t>
            </a:r>
            <a:endParaRPr lang="zh-CN" altLang="en-US">
              <a:sym typeface="+mn-ea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185" y="5729605"/>
            <a:ext cx="1008380" cy="643890"/>
          </a:xfrm>
          <a:prstGeom prst="rect">
            <a:avLst/>
          </a:prstGeom>
        </p:spPr>
      </p:pic>
      <p:sp>
        <p:nvSpPr>
          <p:cNvPr id="60" name="右箭头 59"/>
          <p:cNvSpPr/>
          <p:nvPr/>
        </p:nvSpPr>
        <p:spPr>
          <a:xfrm>
            <a:off x="8233410" y="5882640"/>
            <a:ext cx="1908175" cy="475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160"/>
              </a:lnSpc>
              <a:buClrTx/>
              <a:buSzTx/>
              <a:buFontTx/>
            </a:pPr>
            <a:r>
              <a:rPr lang="en-US" altLang="zh-CN">
                <a:sym typeface="+mn-ea"/>
              </a:rPr>
              <a:t>edit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 frame</a:t>
            </a:r>
            <a:endParaRPr lang="zh-CN" altLang="en-US" dirty="0"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816090" y="3836670"/>
            <a:ext cx="17824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Motion </a:t>
            </a:r>
            <a:r>
              <a:rPr lang="en-US" altLang="zh-CN" sz="1600"/>
              <a:t>G</a:t>
            </a:r>
            <a:r>
              <a:rPr lang="zh-CN" altLang="en-US" sz="1600"/>
              <a:t>enerator</a:t>
            </a:r>
            <a:endParaRPr lang="zh-CN" altLang="en-US" sz="1600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4315" y="4548505"/>
            <a:ext cx="224155" cy="407035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0660" y="3938270"/>
            <a:ext cx="262890" cy="465455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0980" y="5175250"/>
            <a:ext cx="217805" cy="433070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7635" y="5841365"/>
            <a:ext cx="311150" cy="516890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3200" y="3330575"/>
            <a:ext cx="245745" cy="433070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10250170" y="3286125"/>
            <a:ext cx="1541780" cy="47752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9" name="图片 10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59440" y="3352800"/>
            <a:ext cx="251460" cy="368935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64520" y="3956685"/>
            <a:ext cx="281305" cy="473710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59440" y="4548505"/>
            <a:ext cx="286385" cy="462280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64520" y="5175250"/>
            <a:ext cx="285750" cy="471170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52785" y="5883275"/>
            <a:ext cx="285750" cy="462915"/>
          </a:xfrm>
          <a:prstGeom prst="rect">
            <a:avLst/>
          </a:prstGeom>
        </p:spPr>
      </p:pic>
      <p:pic>
        <p:nvPicPr>
          <p:cNvPr id="114" name="图片 11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409045" y="3333115"/>
            <a:ext cx="189230" cy="382905"/>
          </a:xfrm>
          <a:prstGeom prst="rect">
            <a:avLst/>
          </a:prstGeom>
        </p:spPr>
      </p:pic>
      <p:pic>
        <p:nvPicPr>
          <p:cNvPr id="115" name="图片 11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404600" y="3928745"/>
            <a:ext cx="203200" cy="465455"/>
          </a:xfrm>
          <a:prstGeom prst="rect">
            <a:avLst/>
          </a:prstGeom>
        </p:spPr>
      </p:pic>
      <p:pic>
        <p:nvPicPr>
          <p:cNvPr id="116" name="图片 11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434445" y="4544695"/>
            <a:ext cx="193675" cy="410845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404600" y="5119370"/>
            <a:ext cx="231775" cy="497205"/>
          </a:xfrm>
          <a:prstGeom prst="rect">
            <a:avLst/>
          </a:prstGeom>
        </p:spPr>
      </p:pic>
      <p:pic>
        <p:nvPicPr>
          <p:cNvPr id="118" name="图片 1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411585" y="5832475"/>
            <a:ext cx="216535" cy="487045"/>
          </a:xfrm>
          <a:prstGeom prst="rect">
            <a:avLst/>
          </a:prstGeom>
        </p:spPr>
      </p:pic>
      <p:sp>
        <p:nvSpPr>
          <p:cNvPr id="119" name="矩形 118"/>
          <p:cNvSpPr/>
          <p:nvPr/>
        </p:nvSpPr>
        <p:spPr>
          <a:xfrm>
            <a:off x="10249535" y="5794375"/>
            <a:ext cx="1541780" cy="57912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 descr="无标题"/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885" y="887095"/>
            <a:ext cx="4089400" cy="2019300"/>
          </a:xfrm>
          <a:prstGeom prst="rect">
            <a:avLst/>
          </a:prstGeom>
        </p:spPr>
      </p:pic>
      <p:pic>
        <p:nvPicPr>
          <p:cNvPr id="13" name="图片 12" descr="无标题"/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539990" y="894080"/>
            <a:ext cx="3866515" cy="2012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4">
            <a:clrChange>
              <a:clrFrom>
                <a:srgbClr val="3C3C3C">
                  <a:alpha val="100000"/>
                </a:srgbClr>
              </a:clrFrom>
              <a:clrTo>
                <a:srgbClr val="3C3C3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5285" y="3909060"/>
            <a:ext cx="853440" cy="1277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右箭头 20"/>
          <p:cNvSpPr/>
          <p:nvPr/>
        </p:nvSpPr>
        <p:spPr>
          <a:xfrm>
            <a:off x="3860800" y="4110355"/>
            <a:ext cx="1395095" cy="1092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16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Skeleton analysis</a:t>
            </a:r>
            <a:endParaRPr lang="zh-CN" altLang="en-US" dirty="0">
              <a:sym typeface="+mn-ea"/>
            </a:endParaRPr>
          </a:p>
        </p:txBody>
      </p:sp>
      <p:sp>
        <p:nvSpPr>
          <p:cNvPr id="25" name="五边形 24"/>
          <p:cNvSpPr/>
          <p:nvPr/>
        </p:nvSpPr>
        <p:spPr>
          <a:xfrm>
            <a:off x="1368425" y="3010535"/>
            <a:ext cx="20402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</a:t>
            </a:r>
            <a:r>
              <a:rPr lang="zh-CN" altLang="en-US" b="1"/>
              <a:t>erver</a:t>
            </a:r>
            <a:endParaRPr lang="zh-CN" altLang="en-US" b="1"/>
          </a:p>
        </p:txBody>
      </p:sp>
      <p:sp>
        <p:nvSpPr>
          <p:cNvPr id="27" name="五边形 26"/>
          <p:cNvSpPr/>
          <p:nvPr/>
        </p:nvSpPr>
        <p:spPr>
          <a:xfrm>
            <a:off x="8188960" y="299402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B</a:t>
            </a:r>
            <a:r>
              <a:rPr lang="zh-CN" altLang="en-US" b="1"/>
              <a:t>rowser</a:t>
            </a:r>
            <a:endParaRPr lang="zh-CN" altLang="en-US" b="1"/>
          </a:p>
        </p:txBody>
      </p:sp>
      <p:sp>
        <p:nvSpPr>
          <p:cNvPr id="31" name="五边形 30"/>
          <p:cNvSpPr/>
          <p:nvPr/>
        </p:nvSpPr>
        <p:spPr>
          <a:xfrm>
            <a:off x="4637405" y="3006090"/>
            <a:ext cx="16338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T</a:t>
            </a:r>
            <a:r>
              <a:rPr lang="zh-CN" altLang="en-US" b="1"/>
              <a:t>ransmission</a:t>
            </a:r>
            <a:endParaRPr lang="zh-CN" altLang="en-US" b="1"/>
          </a:p>
        </p:txBody>
      </p:sp>
      <p:sp>
        <p:nvSpPr>
          <p:cNvPr id="32" name="右箭头 31"/>
          <p:cNvSpPr/>
          <p:nvPr/>
        </p:nvSpPr>
        <p:spPr>
          <a:xfrm>
            <a:off x="7082790" y="4568190"/>
            <a:ext cx="2814955" cy="468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Calculate transition frame</a:t>
            </a:r>
            <a:endParaRPr lang="zh-CN" altLang="en-US">
              <a:sym typeface="+mn-ea"/>
            </a:endParaRPr>
          </a:p>
        </p:txBody>
      </p:sp>
      <p:sp>
        <p:nvSpPr>
          <p:cNvPr id="33" name="左大括号 32"/>
          <p:cNvSpPr/>
          <p:nvPr/>
        </p:nvSpPr>
        <p:spPr>
          <a:xfrm>
            <a:off x="10168890" y="3957320"/>
            <a:ext cx="162560" cy="1638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743700" y="6282690"/>
            <a:ext cx="17824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Motion </a:t>
            </a:r>
            <a:r>
              <a:rPr lang="en-US" altLang="zh-CN" sz="1600"/>
              <a:t>G</a:t>
            </a:r>
            <a:r>
              <a:rPr lang="zh-CN" altLang="en-US" sz="1600"/>
              <a:t>enerator</a:t>
            </a:r>
            <a:endParaRPr lang="zh-C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994</Words>
  <Application>WPS 演示</Application>
  <PresentationFormat>宽屏</PresentationFormat>
  <Paragraphs>234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大橙子</cp:lastModifiedBy>
  <cp:revision>20</cp:revision>
  <dcterms:created xsi:type="dcterms:W3CDTF">2021-02-10T08:39:00Z</dcterms:created>
  <dcterms:modified xsi:type="dcterms:W3CDTF">2021-02-16T14:00:55Z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