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  <p:sldId id="410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空白演示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大橙子</cp:lastModifiedBy>
  <cp:revision>172</cp:revision>
  <dcterms:created xsi:type="dcterms:W3CDTF">2019-06-19T02:08:00Z</dcterms:created>
  <dcterms:modified xsi:type="dcterms:W3CDTF">2021-01-30T14:17:08Z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