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体技术路线" id="{44487082-DF70-41F0-B37A-E841C80BD908}">
          <p14:sldIdLst>
            <p14:sldId id="258"/>
          </p14:sldIdLst>
        </p14:section>
        <p14:section name="静态场景处理" id="{3BC2CAA7-619B-455D-B579-68A05FB082FF}">
          <p14:sldIdLst/>
        </p14:section>
        <p14:section name="PM处理流程" id="{0F06179D-A5C6-4D24-9BA4-0C758687534C}">
          <p14:sldIdLst>
            <p14:sldId id="264"/>
          </p14:sldIdLst>
        </p14:section>
        <p14:section name="实例化渲染" id="{54ed33b0-787b-428c-b977-2e3446021edc}">
          <p14:sldIdLst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4632325" y="568325"/>
            <a:ext cx="230187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 extraction</a:t>
            </a:r>
            <a:endParaRPr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 duplicate removal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65303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 baking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4511675" y="2809875"/>
            <a:ext cx="24822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Fine grained transmission</a:t>
            </a:r>
            <a:endParaRPr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Interest driven progressive transmission</a:t>
            </a:r>
            <a:endParaRPr lang="zh-CN" altLang="en-US" sz="1400" b="1"/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5622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Hierarchical transmission of baking map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4512310" y="3562350"/>
            <a:ext cx="2670810" cy="5543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Mesh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data transmission by PM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511675" y="4944110"/>
            <a:ext cx="248285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Online analysis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511675" y="5693410"/>
            <a:ext cx="236220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Hierarchical reuse of model resources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9250045" y="5693410"/>
            <a:ext cx="2513330" cy="53403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Diverse crowd rendering based on vertex shader</a:t>
            </a:r>
            <a:endParaRPr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r>
              <a:rPr lang="zh-CN" altLang="en-US"/>
              <a:t>tatic scene</a:t>
            </a:r>
            <a:endParaRPr lang="zh-CN" altLang="en-US"/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tatic scene</a:t>
            </a:r>
            <a:endParaRPr lang="zh-CN" altLang="en-US"/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tatic scene</a:t>
            </a:r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ynamic scene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d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ynamic scene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d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ynamic scene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Lightweight Preprocess of 3D Conference Scenes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Networking Progressive Transmission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LightWeitght Web3D Rendering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>
            <a:off x="4622165" y="1412875"/>
            <a:ext cx="2442210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Parametric modeling of Crowd differences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993890" y="1412240"/>
            <a:ext cx="236410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Preprocessing of bone animation </a:t>
            </a:r>
            <a:endParaRPr lang="zh-CN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4088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Transmission of bone animation </a:t>
            </a:r>
            <a:endParaRPr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873240" y="4944110"/>
            <a:ext cx="2376805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Online assembly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9250045" y="4944110"/>
            <a:ext cx="251333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instancial rendering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9283065" y="1421765"/>
            <a:ext cx="2480945" cy="54419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Preprocessing of texture mapping data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680835" y="5674360"/>
            <a:ext cx="2676525" cy="55308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Motion lightweight processing</a:t>
            </a:r>
            <a:r>
              <a:rPr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based on fragment shader</a:t>
            </a:r>
            <a:endParaRPr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933450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Hierarchical transmission of texture map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212090" y="170497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237490" y="397573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5360" y="663575"/>
            <a:ext cx="3039110" cy="298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31790" y="662940"/>
            <a:ext cx="2759710" cy="3064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95525" y="711835"/>
            <a:ext cx="2759710" cy="293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71445" y="1699895"/>
            <a:ext cx="2136775" cy="61341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Mesh simplification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753100" y="1727200"/>
            <a:ext cx="1912620" cy="5867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</a:t>
            </a:r>
            <a:r>
              <a:rPr lang="zh-CN" altLang="en-US">
                <a:sym typeface="+mn-ea"/>
              </a:rPr>
              <a:t>ansmission base mesh</a:t>
            </a:r>
            <a:endParaRPr lang="zh-CN" altLang="en-US"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47715" y="2654300"/>
            <a:ext cx="1928495" cy="5873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Transmission </a:t>
            </a:r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112250" y="1727200"/>
            <a:ext cx="1888490" cy="82423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zh-CN" altLang="en-US">
                <a:sym typeface="+mn-ea"/>
              </a:rPr>
              <a:t>fineness </a:t>
            </a:r>
            <a:r>
              <a:rPr lang="zh-CN" altLang="en-US">
                <a:sym typeface="+mn-ea"/>
              </a:rPr>
              <a:t>improvements</a:t>
            </a:r>
            <a:endParaRPr lang="zh-CN" altLang="en-US"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98140" y="4471035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Hierarchical preprocessing of texture mapping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932545" y="460184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dirty="0"/>
              <a:t>skeleton animation extraction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482090"/>
            <a:ext cx="11557635" cy="19799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660" y="179006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330" y="4273550"/>
            <a:ext cx="501840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4237355"/>
            <a:ext cx="5018405" cy="139509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46050" y="206057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940" y="2287905"/>
            <a:ext cx="2834640" cy="20967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785860" y="2342515"/>
            <a:ext cx="2835910" cy="2041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片元着色器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080" y="217487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Attribute属性变量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03620" y="2342515"/>
            <a:ext cx="2298065" cy="212598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57925" y="262636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Varying变量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18510" y="4918075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92500" y="517017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内建输出变量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20965" y="125730"/>
            <a:ext cx="211391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20330" y="21018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Uniform一致变量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14585" y="125730"/>
            <a:ext cx="203898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238740" y="21018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采样器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09090" y="125730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4495" y="18796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Uniform一致变量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01465" y="125730"/>
            <a:ext cx="2029460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295140" y="18796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采样器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050020" y="4932045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24010" y="518414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内建输出变量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2515235" y="311531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5791835" y="311531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8489315" y="3122295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3221990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4792345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8983345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0868660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4339590" y="446849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10064750" y="446849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0176510" y="847725"/>
            <a:ext cx="1513205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贴图个数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033385" y="847725"/>
            <a:ext cx="148336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9449435" y="5648960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片元颜色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647440" y="5648960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顶点屏幕坐标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329430" y="847725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骨骼动画数据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820545" y="578485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模型视图矩阵</a:t>
            </a:r>
            <a:endParaRPr lang="zh-CN" altLang="en-US"/>
          </a:p>
          <a:p>
            <a:pPr algn="ctr"/>
            <a:r>
              <a:rPr lang="zh-CN" altLang="en-US"/>
              <a:t>投影矩阵</a:t>
            </a:r>
            <a:endParaRPr lang="zh-CN" altLang="en-US"/>
          </a:p>
          <a:p>
            <a:pPr algn="ctr"/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6257925" y="3115310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顶点所在部位</a:t>
            </a:r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86080" y="3122295"/>
            <a:ext cx="1907540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顶点的原坐标</a:t>
            </a:r>
            <a:endParaRPr lang="zh-CN" altLang="en-US"/>
          </a:p>
          <a:p>
            <a:pPr algn="ctr"/>
            <a:r>
              <a:rPr lang="zh-CN" altLang="en-US"/>
              <a:t>顶点的UV</a:t>
            </a:r>
            <a:endParaRPr lang="zh-CN" altLang="en-US"/>
          </a:p>
          <a:p>
            <a:pPr algn="ctr"/>
            <a:r>
              <a:rPr lang="zh-CN" altLang="en-US"/>
              <a:t>骨骼索引</a:t>
            </a:r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44805" y="4633595"/>
            <a:ext cx="1989455" cy="1724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对象的</a:t>
            </a:r>
            <a:r>
              <a:rPr lang="zh-CN" altLang="en-US"/>
              <a:t>变换矩阵</a:t>
            </a:r>
            <a:endParaRPr lang="zh-CN" altLang="en-US"/>
          </a:p>
          <a:p>
            <a:pPr algn="ctr"/>
            <a:r>
              <a:rPr lang="zh-CN" altLang="en-US"/>
              <a:t>动画播放速度</a:t>
            </a:r>
            <a:endParaRPr lang="zh-CN" altLang="en-US"/>
          </a:p>
          <a:p>
            <a:pPr algn="ctr"/>
            <a:r>
              <a:rPr lang="zh-CN" altLang="en-US"/>
              <a:t>动画类型</a:t>
            </a:r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73" name="五边形 72"/>
          <p:cNvSpPr/>
          <p:nvPr/>
        </p:nvSpPr>
        <p:spPr>
          <a:xfrm>
            <a:off x="363855" y="2758440"/>
            <a:ext cx="1223645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顶点数据</a:t>
            </a:r>
            <a:endParaRPr lang="zh-CN" altLang="en-US"/>
          </a:p>
        </p:txBody>
      </p:sp>
      <p:sp>
        <p:nvSpPr>
          <p:cNvPr id="75" name="五边形 74"/>
          <p:cNvSpPr/>
          <p:nvPr/>
        </p:nvSpPr>
        <p:spPr>
          <a:xfrm>
            <a:off x="385445" y="4329430"/>
            <a:ext cx="1223645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宽屏</PresentationFormat>
  <Paragraphs>131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大橙子</cp:lastModifiedBy>
  <cp:revision>18</cp:revision>
  <dcterms:created xsi:type="dcterms:W3CDTF">2021-02-04T06:09:00Z</dcterms:created>
  <dcterms:modified xsi:type="dcterms:W3CDTF">2021-02-09T02:20:06Z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