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242570" y="1546225"/>
            <a:ext cx="227266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9419590" y="1411605"/>
            <a:ext cx="1513205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纹理</a:t>
            </a:r>
            <a:r>
              <a:rPr lang="zh-CN" altLang="en-US"/>
              <a:t>贴图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9439910" y="2416810"/>
            <a:ext cx="148336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贴图个数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405505" y="2078355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骨骼动画数据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03600" y="2998470"/>
            <a:ext cx="1826895" cy="47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86080" y="2187575"/>
            <a:ext cx="1907540" cy="8083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顶点的原坐标</a:t>
            </a:r>
            <a:endParaRPr lang="zh-CN" altLang="en-US"/>
          </a:p>
          <a:p>
            <a:pPr algn="l"/>
            <a:r>
              <a:rPr lang="zh-CN" altLang="en-US"/>
              <a:t>顶点的UV</a:t>
            </a:r>
            <a:endParaRPr lang="zh-CN" altLang="en-US"/>
          </a:p>
        </p:txBody>
      </p:sp>
      <p:sp>
        <p:nvSpPr>
          <p:cNvPr id="73" name="五边形 72"/>
          <p:cNvSpPr/>
          <p:nvPr/>
        </p:nvSpPr>
        <p:spPr>
          <a:xfrm>
            <a:off x="363855" y="1823720"/>
            <a:ext cx="2151380" cy="36449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顶点attribute </a:t>
            </a:r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185535" y="154622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375400" y="1939925"/>
            <a:ext cx="1989455" cy="1226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对象的</a:t>
            </a:r>
            <a:r>
              <a:rPr lang="zh-CN" altLang="en-US"/>
              <a:t>变换矩阵</a:t>
            </a:r>
            <a:endParaRPr lang="zh-CN" altLang="en-US"/>
          </a:p>
          <a:p>
            <a:pPr algn="l"/>
            <a:r>
              <a:rPr lang="zh-CN" altLang="en-US"/>
              <a:t>动画播放速度</a:t>
            </a:r>
            <a:endParaRPr lang="zh-CN" altLang="en-US"/>
          </a:p>
          <a:p>
            <a:pPr algn="l"/>
            <a:r>
              <a:rPr lang="zh-CN" altLang="en-US"/>
              <a:t>动画类型</a:t>
            </a:r>
            <a:endParaRPr lang="zh-CN" altLang="en-US"/>
          </a:p>
        </p:txBody>
      </p:sp>
      <p:sp>
        <p:nvSpPr>
          <p:cNvPr id="18" name="五边形 17"/>
          <p:cNvSpPr/>
          <p:nvPr/>
        </p:nvSpPr>
        <p:spPr>
          <a:xfrm>
            <a:off x="6394450" y="1635760"/>
            <a:ext cx="2160270" cy="36576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zh-CN" altLang="en-US">
                <a:sym typeface="+mn-ea"/>
              </a:rPr>
              <a:t>attribute 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3725" y="154622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001760" y="951230"/>
            <a:ext cx="2369185" cy="508889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五边形 23"/>
          <p:cNvSpPr/>
          <p:nvPr/>
        </p:nvSpPr>
        <p:spPr>
          <a:xfrm>
            <a:off x="3405505" y="1664970"/>
            <a:ext cx="113792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sampler</a:t>
            </a:r>
            <a:endParaRPr lang="zh-CN" altLang="en-US"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3403600" y="261874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Uniform 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9419590" y="1075055"/>
            <a:ext cx="113792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sampler</a:t>
            </a:r>
            <a:endParaRPr lang="zh-CN" altLang="en-US"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9439910" y="202565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Uniform </a:t>
            </a:r>
            <a:r>
              <a:rPr lang="en-US" altLang="zh-CN">
                <a:sym typeface="+mn-ea"/>
              </a:rPr>
              <a:t>data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1755" y="499110"/>
            <a:ext cx="8673465" cy="602615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54440" y="499110"/>
            <a:ext cx="3251200" cy="602615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4457065"/>
            <a:ext cx="1050925" cy="146494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4547235"/>
            <a:ext cx="655955" cy="137477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65" y="4554855"/>
            <a:ext cx="2092325" cy="97218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430" y="4625340"/>
            <a:ext cx="2042795" cy="100965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3704590" y="55245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vextex shader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381490" y="58293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fragment shader</a:t>
            </a:r>
            <a:endParaRPr lang="en-US" altLang="zh-CN"/>
          </a:p>
        </p:txBody>
      </p:sp>
      <p:sp>
        <p:nvSpPr>
          <p:cNvPr id="65" name="圆角矩形 64"/>
          <p:cNvSpPr/>
          <p:nvPr/>
        </p:nvSpPr>
        <p:spPr>
          <a:xfrm>
            <a:off x="9451975" y="3387090"/>
            <a:ext cx="1483360" cy="6813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贴图类型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色调</a:t>
            </a:r>
            <a:endParaRPr lang="zh-CN" altLang="en-US"/>
          </a:p>
        </p:txBody>
      </p:sp>
      <p:sp>
        <p:nvSpPr>
          <p:cNvPr id="66" name="五边形 65"/>
          <p:cNvSpPr/>
          <p:nvPr/>
        </p:nvSpPr>
        <p:spPr>
          <a:xfrm>
            <a:off x="9451975" y="299593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varying </a:t>
            </a:r>
            <a:r>
              <a:rPr lang="en-US" altLang="zh-CN">
                <a:sym typeface="+mn-ea"/>
              </a:rPr>
              <a:t>data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66725" y="3534410"/>
            <a:ext cx="1826895" cy="769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模型视图矩阵</a:t>
            </a:r>
            <a:endParaRPr lang="zh-CN" altLang="en-US"/>
          </a:p>
          <a:p>
            <a:pPr algn="l"/>
            <a:r>
              <a:rPr lang="zh-CN" altLang="en-US"/>
              <a:t>投影矩阵</a:t>
            </a:r>
            <a:endParaRPr lang="zh-CN" altLang="en-US"/>
          </a:p>
        </p:txBody>
      </p:sp>
      <p:sp>
        <p:nvSpPr>
          <p:cNvPr id="3" name="五边形 2"/>
          <p:cNvSpPr/>
          <p:nvPr/>
        </p:nvSpPr>
        <p:spPr>
          <a:xfrm>
            <a:off x="466725" y="315468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Uniform 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22955" y="3968750"/>
            <a:ext cx="1907540" cy="3695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骨骼索引</a:t>
            </a:r>
            <a:endParaRPr lang="zh-CN" altLang="en-US"/>
          </a:p>
        </p:txBody>
      </p:sp>
      <p:sp>
        <p:nvSpPr>
          <p:cNvPr id="7" name="五边形 6"/>
          <p:cNvSpPr/>
          <p:nvPr/>
        </p:nvSpPr>
        <p:spPr>
          <a:xfrm>
            <a:off x="3300730" y="3604895"/>
            <a:ext cx="2151380" cy="36449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顶点attribute </a:t>
            </a:r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9" name="五边形 8"/>
          <p:cNvSpPr/>
          <p:nvPr/>
        </p:nvSpPr>
        <p:spPr>
          <a:xfrm>
            <a:off x="386080" y="1271270"/>
            <a:ext cx="2151380" cy="36449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模型的基本信息</a:t>
            </a:r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3412490" y="1271270"/>
            <a:ext cx="1548130" cy="36385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添加动画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演示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3</cp:revision>
  <dcterms:created xsi:type="dcterms:W3CDTF">2021-02-10T16:03:00Z</dcterms:created>
  <dcterms:modified xsi:type="dcterms:W3CDTF">2021-02-13T04:37:32Z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