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pic>
        <p:nvPicPr>
          <p:cNvPr id="3" name="Picture 2" descr="test满月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200"/>
            <a:ext cx="2743200" cy="1371600"/>
          </a:xfrm>
          <a:prstGeom prst="rect">
            <a:avLst/>
          </a:prstGeom>
        </p:spPr>
      </p:pic>
      <p:pic>
        <p:nvPicPr>
          <p:cNvPr id="4" name="Picture 3" descr="test满月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57200"/>
            <a:ext cx="2743200" cy="1371600"/>
          </a:xfrm>
          <a:prstGeom prst="rect">
            <a:avLst/>
          </a:prstGeom>
        </p:spPr>
      </p:pic>
      <p:pic>
        <p:nvPicPr>
          <p:cNvPr id="5" name="Picture 4" descr="test满月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2000"/>
            <a:ext cx="2743200" cy="1371600"/>
          </a:xfrm>
          <a:prstGeom prst="rect">
            <a:avLst/>
          </a:prstGeom>
        </p:spPr>
      </p:pic>
      <p:pic>
        <p:nvPicPr>
          <p:cNvPr id="6" name="Picture 5" descr="test满月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572000"/>
            <a:ext cx="2743200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5486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 i="1">
                <a:solidFill>
                  <a:srgbClr val="E1E100"/>
                </a:solidFill>
                <a:latin typeface="微软雅黑"/>
              </a:defRPr>
            </a:pPr>
            <a:r>
              <a:t>神马都是浮云！！！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