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2162-EAF2-E982-CA54-D6606B14F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6E76D0-0011-6FE5-DB6F-2A34E918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FF050-0DA3-0340-F443-A95D2889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62EBF-C8A3-8C4D-A7B4-B380CA32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0A6A4-7FCB-4F64-DAA1-4DF1FFB9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51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5A774-D2B3-4A46-2873-D4C5D4B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BB78D-2846-6826-9D00-9815F847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E89DF-B636-F968-61B8-9CA85D92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6236-B884-8C1F-B300-4B589695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96FEE-75CE-3B9E-7A2F-E3942FA2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1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05A32F-C4A9-131F-F463-8F180E241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22991-E926-A3B6-5DE0-7C03C9CE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60F3B-DC84-9BEC-007D-92091FA6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A4EBD-8F69-A04F-1F04-9C6FD824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73D7A-EFE4-4F10-5CEB-4E95A54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F26F-B95B-4712-8563-95B92FC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25A3C-40BE-2787-15E6-77BC5206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EB524-8077-7186-9706-BA347365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66B19-6CE9-EF27-0BD9-4D1E7485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629B94-E0B0-BCB8-4A13-05064049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7873D-1293-3DA4-0CA2-6AD4CF1C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802D26-5E6E-FAD6-9B9F-E4344ED3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1A838-F991-741B-D89D-F2FC10B8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FD766-3C09-436D-0BE9-AA1A1C98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F2B12-2BAF-F48E-69F3-872DC5E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D8E0-31D0-5504-D1DF-AC940747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A2676-7FD3-0E76-1C8A-95496B31E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F5CBAA-83EF-58B4-A6C5-2EDE07CC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799C3-DCD3-19D8-42AC-33E196B9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E4F7BA-ADDE-606D-E529-71260937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DB1822-E9CD-C0AC-DC1D-77B840A4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5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ED45A-8FD1-2E21-9EB4-E4D0CFDB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F7536-A992-5BD8-14A5-2E044381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55F44A-8DD8-B5F9-B9EA-E218988A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ADA92B-58EA-072E-6E5D-8806A132A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190C70-6786-48A6-1B15-5821EF57A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F04268-A3A2-B928-98AD-E35B22F0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7A272C-EABF-CE24-53BB-C1B5F3D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4F8E90-9B2F-3EB8-803F-DA73F2B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9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42214-62D1-3115-FBC7-F38391A6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169719-3755-0770-821A-46AFAEB4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7EF357-6218-CB19-DC67-EA399413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B5F0E-AC54-BB3F-ED40-D9CB4919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1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E03C3-A3F8-259C-A9A4-032DFF6B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B5F0E1-32A3-2636-BF88-9201D160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BC975E-B403-FED3-FB2E-7521226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84084-C308-280F-EEDF-8CFDED0F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CC76-1514-75BF-8A54-1E01B95A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643E3-2D18-866F-2D96-2BFC47F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66679-950D-448F-9F1B-E437BBB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B5A1E-AAD6-EF03-69DA-65021A23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8F5C2E-93B3-407F-03BF-4254C0A8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2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926E5-C340-8A5A-E9CE-9F22DF87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CF5A1A-2941-4979-34F6-6C260F444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F78B6-A003-CFB9-93AC-9B4724E6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B30F7-69BA-7C86-AB64-CBC72F12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239605-33A4-C662-3CB6-D4833BCD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DE6EE-5DC6-C106-68D5-D21B2BCF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9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264629-2AC1-DF9E-05C8-FB557A2D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728809-A8EE-F32C-D8CE-0AA23993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9D081-CCE7-E584-ECA8-9A62DB41A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01225-DE7F-48F2-832E-2DD89022CFB0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AEE19-418F-8312-8093-9D65B39E1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17417-ECFF-D724-234F-032BBF012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E497A-80DF-4E57-94EE-B78693B5C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ECB1-082E-E780-2E02-D512478DF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0FEA4-5F01-19F9-BFF3-C70C7D79E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C3B2EE8-542B-E1BD-E3C8-990ADC9DB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217173"/>
                  </p:ext>
                </p:extLst>
              </p:nvPr>
            </p:nvGraphicFramePr>
            <p:xfrm>
              <a:off x="344773" y="224852"/>
              <a:ext cx="11482465" cy="64008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C3B2EE8-542B-E1BD-E3C8-990ADC9DBA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773" y="224852"/>
                <a:ext cx="11482465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692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5D698EBF-9122-45D8-928F-A4F5901F896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08DD382-65AB-4C92-9CB8-45FC933293A4&quot;"/>
    <we:property name="reportUrl" value="&quot;/groups/me/reports/f7740050-ea34-4d31-9eda-baceac37652f/3ce98c3b6504a387fa8b?experience=power-bi&quot;"/>
    <we:property name="reportName" value="&quot;Primeiro Projeto DIO&quot;"/>
    <we:property name="reportState" value="&quot;CONNECTED&quot;"/>
    <we:property name="embedUrl" value="&quot;/reportEmbed?reportId=f7740050-ea34-4d31-9eda-baceac37652f&amp;config=eyJjbHVzdGVyVXJsIjoiaHR0cHM6Ly9XQUJJLUJSQVpJTC1TT1VUSC1yZWRpcmVjdC5hbmFseXNpcy53aW5kb3dzLm5ldCIsImVtYmVkRmVhdHVyZXMiOnsidXNhZ2VNZXRyaWNzVk5leHQiOnRydWV9fQ%3D%3D&amp;disableSensitivityBanner=true&quot;"/>
    <we:property name="pageName" value="&quot;3ce98c3b6504a387fa8b&quot;"/>
    <we:property name="pageDisplayName" value="&quot;Página 1&quot;"/>
    <we:property name="datasetId" value="&quot;2e80c507-a958-4dec-baab-5d03186ee33c&quot;"/>
    <we:property name="backgroundColor" value="&quot;#FFFFFF&quot;"/>
    <we:property name="bookmark" value="&quot;H4sIAAAAAAAAA+1WTW/UMBD9K5XPEcr3R29lKQgJoRULvaA9TOJJ6sprR46z7FLtf2fsbFlaKgrSVm0lTrFnJvOen58TXzMuhl7C9iOskJ2y94qLBrg2JxELmJqCdZtkaZFniFDHWVkkcRlTVvdWaDWw02tmwXRoL8QwgnSdKPh1GTCQcg6dm7UgBwxYj2bQCqT4jlMxpawZcRcw3PRSG3AtFxYsurZrKqc5UYheJYQIjRVrXGBjp2jSYFU2SZ1nYQpJWbRQ1lQ2TAWe2b0lrrWHn2llQSiCcbE2j/OiijCLiwKbMC0QMxcfhOrknvDh3c/b3oljcWNrvXF61FcE7DrtdrSgCiEOoyIqIGyrsMS4AO5RhLR7wHp7vukNaUUKTt3O+BpUg5x5QQwO0/qv2VnXGezA7qfnt5IzLcfVPfGFHk2Dn7D1KWWF3RJGKxRhCCe+4zk3mrbFZ2jYCuujb0e1Vzl000v9bWaQtoW7QPCT74xCnTbkGfkb5WOxWmC3QjXRus1jSZE/bk4vcHYJxt7eHZoYjub11iv/RpgbQ8XBHapPqvpueeN4qrj6xdN70Sf6x1d56e1b5mHeVGXZRFnFedHmbdE8aN+ntUPwwo7Rg/a1BnEF/V333muKd0aP/aM6AuKEQ5TFacjDui4wTLP0WThipkdl6Tg8X0d8UcIOJwst+b98XJ+W88kCJA5HcPHfOvhRPmsHb0wmjmPO6SKQQV23cVSnVd62///KRz10L8kQ3hMHJmyFdJF1Az3aoYcG56DQ4/dTC4G+jjQFxZHvx8Y9Pwhy0LTcC5CjW6m/9jIP49F+AIo98lpvCwAA&quot;"/>
    <we:property name="initialStateBookmark" value="&quot;H4sIAAAAAAAAA+1WXU/bMBT9K8jP0ZSkzRdvpeumifEhuvEyVdNNfBOMXDtyHNYO9b/v2iljMDQ2qQiQ9lT7+Oae4+OT1NeMi66VsD6GJbJ99kFxUQHXZi9iAVMDeHBycng0OTv8ejw5mhGsWyu06tj+NbNgGrTnoutBuhYEflkEDKQ8hcbNapAdBqxF02kFUnzHoZiWrOlxEzBctVIbcC3nFiy6tldUTnPijt6MiBEqK65wjpUd0FGFRV6NyjQJxzDKsxryksq6ocAre7DEtfb0U60sCEU0DqvTOM2KCJM4y7AKxxli4vBOqEZuBd8++2ndOlcsrmypV86P8pKIXafNhjZUIMRhlEUZhHUR5hhnwD2LkHZLWK5nq9aQV+Tg0G3Cr0BVyJk3xGA37P+aTZrGYAN2O53dWZxq2S8fwOe6NxWeYe2XlBV2TRy1UMQhnPlO56nRdCx+hYa1sB5916uty6GbXuhvU4N0LNwBwU+9U4IabSgs8jfJu1I1x2aJapB1V8eCkD8eTitwegHG3j0dmhiO5mDtnX8rzE2g4uCe1Gd1fbO4STxVXP6S6a3pg/zdu7zw8c3TMK2KPK+ipOA8q9M6qx6N7/PGIXhlr9Gj8bUGcQnt/fQ+GIr3RvftkyYC4hGHKInHIQ/LMsNwnIxfRCKmuleWXoeXm4jPSthub64l/5eP6/Nq3puDxG4HKf7bBD/JZ+02G0OI45hzuggkUJZ1HJXjIq3r///KO33pXlMgfCZulbAl0kXWDXRvuxYqPAWFnr8dWgj0deQpKI58Ozbu96OgBA3bPQfZu536ay/zJOSAKCU+8oC7DDMvy6v7AbXAYpWYCwAA&quot;"/>
    <we:property name="isFiltersActionButtonVisible" value="true"/>
    <we:property name="isVisualContainerHeaderHidden" value="false"/>
    <we:property name="reportEmbeddedTime" value="&quot;2024-11-17T23:16:26.145Z&quot;"/>
    <we:property name="creatorTenantId" value="&quot;da49a844-e2e3-40af-86a6-c3819d704f49&quot;"/>
    <we:property name="creatorUserId" value="&quot;10032002720C010F&quot;"/>
    <we:property name="creatorSessionId" value="&quot;8f8ffb94-46f0-4d9a-966a-38ca233cbb8f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Victor</dc:creator>
  <cp:lastModifiedBy>João Victor</cp:lastModifiedBy>
  <cp:revision>1</cp:revision>
  <dcterms:created xsi:type="dcterms:W3CDTF">2024-11-17T23:10:54Z</dcterms:created>
  <dcterms:modified xsi:type="dcterms:W3CDTF">2024-11-17T23:18:13Z</dcterms:modified>
</cp:coreProperties>
</file>