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Masters/slideMaster4.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85" r:id="rId2"/>
    <p:sldMasterId id="2147483705" r:id="rId3"/>
    <p:sldMasterId id="2147483657" r:id="rId4"/>
  </p:sldMasterIdLst>
  <p:notesMasterIdLst>
    <p:notesMasterId r:id="rId9"/>
  </p:notesMasterIdLst>
  <p:handoutMasterIdLst>
    <p:handoutMasterId r:id="rId10"/>
  </p:handoutMasterIdLst>
  <p:sldIdLst>
    <p:sldId id="328" r:id="rId5"/>
    <p:sldId id="479" r:id="rId6"/>
    <p:sldId id="480" r:id="rId7"/>
    <p:sldId id="475" r:id="rId8"/>
  </p:sldIdLst>
  <p:sldSz cx="9144000" cy="6858000" type="screen4x3"/>
  <p:notesSz cx="6985000" cy="9283700"/>
  <p:custDataLst>
    <p:tags r:id="rId1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BE6402"/>
    <a:srgbClr val="D87202"/>
    <a:srgbClr val="FCA904"/>
    <a:srgbClr val="BF3009"/>
    <a:srgbClr val="F43E0C"/>
    <a:srgbClr val="764A67"/>
    <a:srgbClr val="DDE5AF"/>
    <a:srgbClr val="D98C01"/>
    <a:srgbClr val="A02908"/>
    <a:srgbClr val="E79B0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1" autoAdjust="0"/>
    <p:restoredTop sz="96807" autoAdjust="0"/>
  </p:normalViewPr>
  <p:slideViewPr>
    <p:cSldViewPr snapToGrid="0">
      <p:cViewPr>
        <p:scale>
          <a:sx n="100" d="100"/>
          <a:sy n="100" d="100"/>
        </p:scale>
        <p:origin x="-115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16"/>
    </p:cViewPr>
  </p:sorterViewPr>
  <p:notesViewPr>
    <p:cSldViewPr snapToGrid="0">
      <p:cViewPr varScale="1">
        <p:scale>
          <a:sx n="91" d="100"/>
          <a:sy n="91" d="100"/>
        </p:scale>
        <p:origin x="-3588" y="-120"/>
      </p:cViewPr>
      <p:guideLst>
        <p:guide orient="horz" pos="2924"/>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1" y="0"/>
            <a:ext cx="3027137" cy="4635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en-US" dirty="0"/>
              <a:t>Freescale Semiconductor</a:t>
            </a:r>
          </a:p>
        </p:txBody>
      </p:sp>
      <p:sp>
        <p:nvSpPr>
          <p:cNvPr id="99331" name="Rectangle 3"/>
          <p:cNvSpPr>
            <a:spLocks noGrp="1" noChangeArrowheads="1"/>
          </p:cNvSpPr>
          <p:nvPr>
            <p:ph type="dt" sz="quarter" idx="1"/>
          </p:nvPr>
        </p:nvSpPr>
        <p:spPr bwMode="auto">
          <a:xfrm>
            <a:off x="3956348" y="0"/>
            <a:ext cx="3027137" cy="4635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pPr/>
              <a:t>2/13/2014 5:07:09 PM</a:t>
            </a:fld>
            <a:endParaRPr lang="en-US"/>
          </a:p>
        </p:txBody>
      </p:sp>
      <p:sp>
        <p:nvSpPr>
          <p:cNvPr id="99332" name="Rectangle 4"/>
          <p:cNvSpPr>
            <a:spLocks noGrp="1" noChangeArrowheads="1"/>
          </p:cNvSpPr>
          <p:nvPr>
            <p:ph type="ftr" sz="quarter" idx="2"/>
          </p:nvPr>
        </p:nvSpPr>
        <p:spPr bwMode="auto">
          <a:xfrm>
            <a:off x="1" y="8818595"/>
            <a:ext cx="3027137" cy="46357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dirty="0"/>
              <a:t>© Freescale Semiconductor 2005</a:t>
            </a:r>
          </a:p>
        </p:txBody>
      </p:sp>
      <p:sp>
        <p:nvSpPr>
          <p:cNvPr id="99333" name="Rectangle 5"/>
          <p:cNvSpPr>
            <a:spLocks noGrp="1" noChangeArrowheads="1"/>
          </p:cNvSpPr>
          <p:nvPr>
            <p:ph type="sldNum" sz="quarter" idx="3"/>
          </p:nvPr>
        </p:nvSpPr>
        <p:spPr bwMode="auto">
          <a:xfrm>
            <a:off x="3956348" y="8818595"/>
            <a:ext cx="3027137" cy="46357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pPr/>
              <a:t>‹#›</a:t>
            </a:fld>
            <a:endParaRPr lang="en-US"/>
          </a:p>
        </p:txBody>
      </p:sp>
    </p:spTree>
    <p:extLst>
      <p:ext uri="{BB962C8B-B14F-4D97-AF65-F5344CB8AC3E}">
        <p14:creationId xmlns=""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027137" cy="463571"/>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r>
              <a:rPr lang="en-US" dirty="0"/>
              <a:t>Freescale Semiconductor</a:t>
            </a:r>
          </a:p>
        </p:txBody>
      </p:sp>
      <p:sp>
        <p:nvSpPr>
          <p:cNvPr id="4099" name="Rectangle 3"/>
          <p:cNvSpPr>
            <a:spLocks noGrp="1" noChangeArrowheads="1"/>
          </p:cNvSpPr>
          <p:nvPr>
            <p:ph type="dt" idx="1"/>
          </p:nvPr>
        </p:nvSpPr>
        <p:spPr bwMode="auto">
          <a:xfrm>
            <a:off x="3956348" y="0"/>
            <a:ext cx="3027137" cy="463571"/>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CDF065D9-E2A3-4C44-9C4B-6E7F477F1903}" type="datetime9">
              <a:rPr lang="en-US"/>
              <a:pPr/>
              <a:t>2/13/2014 5:07:05 PM</a:t>
            </a:fld>
            <a:endParaRPr lang="en-US"/>
          </a:p>
        </p:txBody>
      </p:sp>
      <p:sp>
        <p:nvSpPr>
          <p:cNvPr id="4100"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98804" y="4410066"/>
            <a:ext cx="5587394" cy="4176743"/>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1" y="8818595"/>
            <a:ext cx="3027137" cy="463571"/>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a:t>© Freescale Semiconductor 2005</a:t>
            </a:r>
          </a:p>
        </p:txBody>
      </p:sp>
      <p:sp>
        <p:nvSpPr>
          <p:cNvPr id="4103" name="Rectangle 7"/>
          <p:cNvSpPr>
            <a:spLocks noGrp="1" noChangeArrowheads="1"/>
          </p:cNvSpPr>
          <p:nvPr>
            <p:ph type="sldNum" sz="quarter" idx="5"/>
          </p:nvPr>
        </p:nvSpPr>
        <p:spPr bwMode="auto">
          <a:xfrm>
            <a:off x="3956348" y="8818595"/>
            <a:ext cx="3027137" cy="463571"/>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885AF5F3-1A96-4FB0-9ED1-44AAC5554486}" type="slidenum">
              <a:rPr lang="en-US"/>
              <a:pPr/>
              <a:t>‹#›</a:t>
            </a:fld>
            <a:endParaRPr lang="en-US"/>
          </a:p>
        </p:txBody>
      </p:sp>
    </p:spTree>
    <p:extLst>
      <p:ext uri="{BB962C8B-B14F-4D97-AF65-F5344CB8AC3E}">
        <p14:creationId xmlns=""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5AF5F3-1A96-4FB0-9ED1-44AAC555448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gif"/><Relationship Id="rId1" Type="http://schemas.openxmlformats.org/officeDocument/2006/relationships/slideMaster" Target="../slideMasters/slideMaster2.xml"/><Relationship Id="rId5" Type="http://schemas.openxmlformats.org/officeDocument/2006/relationships/image" Target="../media/image4.png"/><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gif"/><Relationship Id="rId1" Type="http://schemas.openxmlformats.org/officeDocument/2006/relationships/slideMaster" Target="../slideMasters/slideMaster2.xml"/><Relationship Id="rId5" Type="http://schemas.openxmlformats.org/officeDocument/2006/relationships/image" Target="../media/image6.png"/><Relationship Id="rId4" Type="http://schemas.microsoft.com/office/2007/relationships/hdphoto" Target="../media/hdphoto1.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gif"/><Relationship Id="rId1" Type="http://schemas.openxmlformats.org/officeDocument/2006/relationships/slideMaster" Target="../slideMasters/slideMaster2.xml"/><Relationship Id="rId5" Type="http://schemas.openxmlformats.org/officeDocument/2006/relationships/image" Target="../media/image8.png"/><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gif"/><Relationship Id="rId1" Type="http://schemas.openxmlformats.org/officeDocument/2006/relationships/slideMaster" Target="../slideMasters/slideMaster2.xml"/><Relationship Id="rId5" Type="http://schemas.openxmlformats.org/officeDocument/2006/relationships/image" Target="../media/image10.png"/><Relationship Id="rId4" Type="http://schemas.microsoft.com/office/2007/relationships/hdphoto" Target="../media/hdphoto1.wdp"/></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gif"/><Relationship Id="rId1" Type="http://schemas.openxmlformats.org/officeDocument/2006/relationships/slideMaster" Target="../slideMasters/slideMaster2.xml"/><Relationship Id="rId5" Type="http://schemas.openxmlformats.org/officeDocument/2006/relationships/image" Target="../media/image12.png"/><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gif"/><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gif"/><Relationship Id="rId1" Type="http://schemas.openxmlformats.org/officeDocument/2006/relationships/slideMaster" Target="../slideMasters/slideMaster3.xml"/><Relationship Id="rId5" Type="http://schemas.openxmlformats.org/officeDocument/2006/relationships/image" Target="../media/image4.png"/><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gif"/><Relationship Id="rId1" Type="http://schemas.openxmlformats.org/officeDocument/2006/relationships/slideMaster" Target="../slideMasters/slideMaster3.xml"/><Relationship Id="rId5" Type="http://schemas.openxmlformats.org/officeDocument/2006/relationships/image" Target="../media/image6.png"/><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gif"/><Relationship Id="rId1" Type="http://schemas.openxmlformats.org/officeDocument/2006/relationships/slideMaster" Target="../slideMasters/slideMaster3.xml"/><Relationship Id="rId5" Type="http://schemas.openxmlformats.org/officeDocument/2006/relationships/image" Target="../media/image8.png"/><Relationship Id="rId4" Type="http://schemas.microsoft.com/office/2007/relationships/hdphoto" Target="../media/hdphoto1.wdp"/></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gif"/><Relationship Id="rId1" Type="http://schemas.openxmlformats.org/officeDocument/2006/relationships/slideMaster" Target="../slideMasters/slideMaster3.xml"/><Relationship Id="rId5" Type="http://schemas.openxmlformats.org/officeDocument/2006/relationships/image" Target="../media/image10.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gif"/><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1.wdp"/></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gif"/><Relationship Id="rId1" Type="http://schemas.openxmlformats.org/officeDocument/2006/relationships/slideMaster" Target="../slideMasters/slideMaster3.xml"/><Relationship Id="rId5" Type="http://schemas.openxmlformats.org/officeDocument/2006/relationships/image" Target="../media/image12.png"/><Relationship Id="rId4" Type="http://schemas.microsoft.com/office/2007/relationships/hdphoto" Target="../media/hdphoto1.wdp"/></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gif"/><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gif"/><Relationship Id="rId1" Type="http://schemas.openxmlformats.org/officeDocument/2006/relationships/slideMaster" Target="../slideMasters/slideMaster1.xml"/><Relationship Id="rId5" Type="http://schemas.openxmlformats.org/officeDocument/2006/relationships/image" Target="../media/image10.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gif"/><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15364" name="Picture 4" descr="\\10.81.250.100\wip\CORP\COR\_2011_Brand_Refresh\COR-P22374_Corp_PowerPoint_Template\Graphics\Lindsey_PPT build\elements\PPT_ORGBG_OP9.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2" y="0"/>
            <a:ext cx="9163051" cy="685800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5800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gradFill flip="none" rotWithShape="1">
            <a:gsLst>
              <a:gs pos="0">
                <a:srgbClr val="A02908">
                  <a:alpha val="19000"/>
                </a:srgbClr>
              </a:gs>
              <a:gs pos="50000">
                <a:srgbClr val="F43E0C">
                  <a:alpha val="34000"/>
                </a:srgbClr>
              </a:gs>
              <a:gs pos="100000">
                <a:srgbClr val="FF7F15">
                  <a:alpha val="1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F300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p:cNvGrpSpPr/>
          <p:nvPr userDrawn="1"/>
        </p:nvGrpSpPr>
        <p:grpSpPr>
          <a:xfrm>
            <a:off x="7013476" y="4115723"/>
            <a:ext cx="1915027" cy="1923571"/>
            <a:chOff x="-1143000" y="1828800"/>
            <a:chExt cx="518410" cy="520723"/>
          </a:xfrm>
        </p:grpSpPr>
        <p:sp>
          <p:nvSpPr>
            <p:cNvPr id="155" name="Freeform 143"/>
            <p:cNvSpPr>
              <a:spLocks noChangeAspect="1"/>
            </p:cNvSpPr>
            <p:nvPr/>
          </p:nvSpPr>
          <p:spPr bwMode="black">
            <a:xfrm>
              <a:off x="-996018" y="1828800"/>
              <a:ext cx="174790"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6" name="Freeform 144"/>
            <p:cNvSpPr>
              <a:spLocks noChangeAspect="1"/>
            </p:cNvSpPr>
            <p:nvPr/>
          </p:nvSpPr>
          <p:spPr bwMode="black">
            <a:xfrm>
              <a:off x="-894720" y="1880475"/>
              <a:ext cx="170817" cy="9738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7" name="Freeform 145"/>
            <p:cNvSpPr>
              <a:spLocks noChangeAspect="1"/>
            </p:cNvSpPr>
            <p:nvPr/>
          </p:nvSpPr>
          <p:spPr bwMode="black">
            <a:xfrm>
              <a:off x="-799380" y="1930161"/>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8" name="Freeform 146"/>
            <p:cNvSpPr>
              <a:spLocks noChangeAspect="1"/>
            </p:cNvSpPr>
            <p:nvPr/>
          </p:nvSpPr>
          <p:spPr bwMode="black">
            <a:xfrm>
              <a:off x="-946363" y="2019599"/>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9" name="Freeform 147"/>
            <p:cNvSpPr>
              <a:spLocks noChangeAspect="1"/>
            </p:cNvSpPr>
            <p:nvPr/>
          </p:nvSpPr>
          <p:spPr bwMode="black">
            <a:xfrm>
              <a:off x="-847050" y="2073261"/>
              <a:ext cx="172803"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0" name="Freeform 148"/>
            <p:cNvSpPr>
              <a:spLocks noChangeAspect="1"/>
            </p:cNvSpPr>
            <p:nvPr/>
          </p:nvSpPr>
          <p:spPr bwMode="black">
            <a:xfrm>
              <a:off x="-1091357" y="2107048"/>
              <a:ext cx="170817" cy="101361"/>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1" name="Freeform 149"/>
            <p:cNvSpPr>
              <a:spLocks noChangeAspect="1"/>
            </p:cNvSpPr>
            <p:nvPr/>
          </p:nvSpPr>
          <p:spPr bwMode="black">
            <a:xfrm>
              <a:off x="-996018" y="2158723"/>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2" name="Freeform 150"/>
            <p:cNvSpPr>
              <a:spLocks noChangeAspect="1"/>
            </p:cNvSpPr>
            <p:nvPr/>
          </p:nvSpPr>
          <p:spPr bwMode="black">
            <a:xfrm>
              <a:off x="-1143000" y="2250148"/>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gr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38100" dir="5400000" algn="t" rotWithShape="0">
                    <a:prstClr val="black">
                      <a:alpha val="40000"/>
                    </a:prst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sp>
        <p:nvSpPr>
          <p:cNvPr id="41" name="TextBox 40"/>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120849487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6" name="Rectangle 15"/>
          <p:cNvSpPr/>
          <p:nvPr userDrawn="1"/>
        </p:nvSpPr>
        <p:spPr>
          <a:xfrm>
            <a:off x="4890975" y="2349795"/>
            <a:ext cx="3668233" cy="366823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1111101" y="2349795"/>
            <a:ext cx="3668233" cy="366823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 name="Text Placeholder 3"/>
          <p:cNvSpPr>
            <a:spLocks noGrp="1"/>
          </p:cNvSpPr>
          <p:nvPr>
            <p:ph type="body" sz="quarter" idx="10"/>
          </p:nvPr>
        </p:nvSpPr>
        <p:spPr>
          <a:xfrm>
            <a:off x="1105676" y="2498355"/>
            <a:ext cx="3657710" cy="29670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1"/>
          </p:nvPr>
        </p:nvSpPr>
        <p:spPr>
          <a:xfrm>
            <a:off x="4890977" y="2498355"/>
            <a:ext cx="3657600" cy="29670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2" hasCustomPrompt="1"/>
          </p:nvPr>
        </p:nvSpPr>
        <p:spPr>
          <a:xfrm>
            <a:off x="1106488" y="1722438"/>
            <a:ext cx="3657600" cy="548640"/>
          </a:xfrm>
        </p:spPr>
        <p:style>
          <a:lnRef idx="1">
            <a:schemeClr val="accent4"/>
          </a:lnRef>
          <a:fillRef idx="3">
            <a:schemeClr val="accent4"/>
          </a:fillRef>
          <a:effectRef idx="2">
            <a:schemeClr val="accent4"/>
          </a:effectRef>
          <a:fontRef idx="none"/>
        </p:style>
        <p:txBody>
          <a:bodyPr anchor="ctr">
            <a:normAutofit/>
          </a:bodyPr>
          <a:lstStyle>
            <a:lvl1pPr marL="0" marR="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sz="2300">
                <a:solidFill>
                  <a:schemeClr val="bg1"/>
                </a:solidFill>
                <a:effectLst>
                  <a:outerShdw blurRad="50800" dist="38100" dir="5400000" algn="t" rotWithShape="0">
                    <a:prstClr val="black">
                      <a:alpha val="40000"/>
                    </a:prstClr>
                  </a:outerShdw>
                </a:effectLst>
              </a:defRPr>
            </a:lvl1pPr>
          </a:lstStyle>
          <a:p>
            <a:pPr marL="0" marR="0" lvl="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a:pPr>
            <a:r>
              <a:rPr lang="en-US" dirty="0" smtClean="0"/>
              <a:t>Click to edit Title</a:t>
            </a:r>
          </a:p>
        </p:txBody>
      </p:sp>
      <p:sp>
        <p:nvSpPr>
          <p:cNvPr id="15" name="Text Placeholder 10"/>
          <p:cNvSpPr>
            <a:spLocks noGrp="1"/>
          </p:cNvSpPr>
          <p:nvPr>
            <p:ph type="body" sz="quarter" idx="13" hasCustomPrompt="1"/>
          </p:nvPr>
        </p:nvSpPr>
        <p:spPr>
          <a:xfrm>
            <a:off x="4891679" y="1722438"/>
            <a:ext cx="3657600" cy="548640"/>
          </a:xfrm>
        </p:spPr>
        <p:style>
          <a:lnRef idx="1">
            <a:schemeClr val="accent4"/>
          </a:lnRef>
          <a:fillRef idx="3">
            <a:schemeClr val="accent4"/>
          </a:fillRef>
          <a:effectRef idx="2">
            <a:schemeClr val="accent4"/>
          </a:effectRef>
          <a:fontRef idx="none"/>
        </p:style>
        <p:txBody>
          <a:bodyPr anchor="ctr">
            <a:normAutofit/>
          </a:bodyPr>
          <a:lstStyle>
            <a:lvl1pPr marL="0" marR="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sz="2300">
                <a:solidFill>
                  <a:schemeClr val="bg1"/>
                </a:solidFill>
                <a:effectLst>
                  <a:outerShdw blurRad="50800" dist="38100" dir="5400000" algn="t" rotWithShape="0">
                    <a:prstClr val="black">
                      <a:alpha val="40000"/>
                    </a:prstClr>
                  </a:outerShdw>
                </a:effectLst>
              </a:defRPr>
            </a:lvl1pPr>
          </a:lstStyle>
          <a:p>
            <a:pPr marL="0" marR="0" lvl="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a:pPr>
            <a:r>
              <a:rPr lang="en-US" dirty="0" smtClean="0"/>
              <a:t>Click to edit Title</a:t>
            </a:r>
          </a:p>
        </p:txBody>
      </p:sp>
    </p:spTree>
    <p:extLst>
      <p:ext uri="{BB962C8B-B14F-4D97-AF65-F5344CB8AC3E}">
        <p14:creationId xmlns="" xmlns:p14="http://schemas.microsoft.com/office/powerpoint/2010/main" val="244296776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p:cNvSpPr/>
          <p:nvPr userDrawn="1"/>
        </p:nvSpPr>
        <p:spPr>
          <a:xfrm>
            <a:off x="1105786" y="2349795"/>
            <a:ext cx="2519916" cy="366823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3721395" y="2349795"/>
            <a:ext cx="2519916" cy="366823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26372" y="2349795"/>
            <a:ext cx="2519916" cy="366823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 name="Text Placeholder 3"/>
          <p:cNvSpPr>
            <a:spLocks noGrp="1"/>
          </p:cNvSpPr>
          <p:nvPr>
            <p:ph type="body" sz="quarter" idx="10"/>
          </p:nvPr>
        </p:nvSpPr>
        <p:spPr>
          <a:xfrm>
            <a:off x="1105677" y="2498355"/>
            <a:ext cx="2520026" cy="2967038"/>
          </a:xfrm>
        </p:spPr>
        <p:txBody>
          <a:bodyPr/>
          <a:lstStyle>
            <a:lvl1pPr>
              <a:defRPr sz="1800"/>
            </a:lvl1pPr>
            <a:lvl2pPr>
              <a:defRPr sz="1600"/>
            </a:lvl2pPr>
            <a:lvl3pPr>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ext Placeholder 3"/>
          <p:cNvSpPr>
            <a:spLocks noGrp="1"/>
          </p:cNvSpPr>
          <p:nvPr>
            <p:ph type="body" sz="quarter" idx="11"/>
          </p:nvPr>
        </p:nvSpPr>
        <p:spPr>
          <a:xfrm>
            <a:off x="3710764" y="2498355"/>
            <a:ext cx="2519950" cy="2967038"/>
          </a:xfrm>
        </p:spPr>
        <p:txBody>
          <a:bodyPr/>
          <a:lstStyle>
            <a:lvl1pPr>
              <a:defRPr sz="1800"/>
            </a:lvl1pPr>
            <a:lvl2pPr>
              <a:defRPr sz="1600"/>
            </a:lvl2pPr>
            <a:lvl3pPr>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Text Placeholder 10"/>
          <p:cNvSpPr>
            <a:spLocks noGrp="1"/>
          </p:cNvSpPr>
          <p:nvPr>
            <p:ph type="body" sz="quarter" idx="12" hasCustomPrompt="1"/>
          </p:nvPr>
        </p:nvSpPr>
        <p:spPr>
          <a:xfrm>
            <a:off x="1106489" y="1722438"/>
            <a:ext cx="2519950" cy="548640"/>
          </a:xfrm>
        </p:spPr>
        <p:style>
          <a:lnRef idx="1">
            <a:schemeClr val="accent4"/>
          </a:lnRef>
          <a:fillRef idx="3">
            <a:schemeClr val="accent4"/>
          </a:fillRef>
          <a:effectRef idx="2">
            <a:schemeClr val="accent4"/>
          </a:effectRef>
          <a:fontRef idx="none"/>
        </p:style>
        <p:txBody>
          <a:bodyPr anchor="ctr">
            <a:normAutofit/>
          </a:bodyPr>
          <a:lstStyle>
            <a:lvl1pPr marL="0" marR="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sz="1900">
                <a:solidFill>
                  <a:schemeClr val="bg1"/>
                </a:solidFill>
                <a:effectLst>
                  <a:outerShdw blurRad="50800" dist="38100" dir="5400000" algn="t" rotWithShape="0">
                    <a:prstClr val="black">
                      <a:alpha val="40000"/>
                    </a:prstClr>
                  </a:outerShdw>
                </a:effectLst>
              </a:defRPr>
            </a:lvl1pPr>
          </a:lstStyle>
          <a:p>
            <a:pPr marL="0" marR="0" lvl="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a:pPr>
            <a:r>
              <a:rPr lang="en-US" dirty="0" smtClean="0"/>
              <a:t>Click to edit Title</a:t>
            </a:r>
          </a:p>
        </p:txBody>
      </p:sp>
      <p:sp>
        <p:nvSpPr>
          <p:cNvPr id="15" name="Text Placeholder 10"/>
          <p:cNvSpPr>
            <a:spLocks noGrp="1"/>
          </p:cNvSpPr>
          <p:nvPr>
            <p:ph type="body" sz="quarter" idx="13" hasCustomPrompt="1"/>
          </p:nvPr>
        </p:nvSpPr>
        <p:spPr>
          <a:xfrm>
            <a:off x="3711466" y="1722438"/>
            <a:ext cx="2519950" cy="548640"/>
          </a:xfrm>
        </p:spPr>
        <p:style>
          <a:lnRef idx="1">
            <a:schemeClr val="accent3"/>
          </a:lnRef>
          <a:fillRef idx="3">
            <a:schemeClr val="accent3"/>
          </a:fillRef>
          <a:effectRef idx="2">
            <a:schemeClr val="accent3"/>
          </a:effectRef>
          <a:fontRef idx="none"/>
        </p:style>
        <p:txBody>
          <a:bodyPr anchor="ctr">
            <a:normAutofit/>
          </a:bodyPr>
          <a:lstStyle>
            <a:lvl1pPr marL="0" marR="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sz="1900">
                <a:solidFill>
                  <a:schemeClr val="bg1"/>
                </a:solidFill>
                <a:effectLst>
                  <a:outerShdw blurRad="50800" dist="38100" dir="5400000" algn="t" rotWithShape="0">
                    <a:prstClr val="black">
                      <a:alpha val="40000"/>
                    </a:prstClr>
                  </a:outerShdw>
                </a:effectLst>
              </a:defRPr>
            </a:lvl1pPr>
          </a:lstStyle>
          <a:p>
            <a:pPr marL="0" marR="0" lvl="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a:pPr>
            <a:r>
              <a:rPr lang="en-US" dirty="0" smtClean="0"/>
              <a:t>Click to edit Title</a:t>
            </a:r>
          </a:p>
        </p:txBody>
      </p:sp>
      <p:sp>
        <p:nvSpPr>
          <p:cNvPr id="7" name="Text Placeholder 3"/>
          <p:cNvSpPr>
            <a:spLocks noGrp="1"/>
          </p:cNvSpPr>
          <p:nvPr>
            <p:ph type="body" sz="quarter" idx="14"/>
          </p:nvPr>
        </p:nvSpPr>
        <p:spPr>
          <a:xfrm>
            <a:off x="6313266" y="2498355"/>
            <a:ext cx="2519950" cy="2967038"/>
          </a:xfrm>
        </p:spPr>
        <p:txBody>
          <a:bodyPr/>
          <a:lstStyle>
            <a:lvl1pPr>
              <a:defRPr sz="1800"/>
            </a:lvl1pPr>
            <a:lvl2pPr>
              <a:defRPr sz="1600"/>
            </a:lvl2pPr>
            <a:lvl3pPr>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10"/>
          <p:cNvSpPr>
            <a:spLocks noGrp="1"/>
          </p:cNvSpPr>
          <p:nvPr>
            <p:ph type="body" sz="quarter" idx="15" hasCustomPrompt="1"/>
          </p:nvPr>
        </p:nvSpPr>
        <p:spPr>
          <a:xfrm>
            <a:off x="6313968" y="1722438"/>
            <a:ext cx="2519950" cy="548640"/>
          </a:xfrm>
        </p:spPr>
        <p:style>
          <a:lnRef idx="1">
            <a:schemeClr val="accent1"/>
          </a:lnRef>
          <a:fillRef idx="3">
            <a:schemeClr val="accent1"/>
          </a:fillRef>
          <a:effectRef idx="2">
            <a:schemeClr val="accent1"/>
          </a:effectRef>
          <a:fontRef idx="none"/>
        </p:style>
        <p:txBody>
          <a:bodyPr anchor="ctr">
            <a:normAutofit/>
          </a:bodyPr>
          <a:lstStyle>
            <a:lvl1pPr marL="0" marR="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sz="1900">
                <a:solidFill>
                  <a:schemeClr val="bg1"/>
                </a:solidFill>
                <a:effectLst>
                  <a:outerShdw blurRad="50800" dist="38100" dir="5400000" algn="t" rotWithShape="0">
                    <a:prstClr val="black">
                      <a:alpha val="40000"/>
                    </a:prstClr>
                  </a:outerShdw>
                </a:effectLst>
              </a:defRPr>
            </a:lvl1pPr>
          </a:lstStyle>
          <a:p>
            <a:pPr marL="0" marR="0" lvl="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a:pPr>
            <a:r>
              <a:rPr lang="en-US" dirty="0" smtClean="0"/>
              <a:t>Click to edit Title</a:t>
            </a:r>
          </a:p>
        </p:txBody>
      </p:sp>
    </p:spTree>
    <p:extLst>
      <p:ext uri="{BB962C8B-B14F-4D97-AF65-F5344CB8AC3E}">
        <p14:creationId xmlns="" xmlns:p14="http://schemas.microsoft.com/office/powerpoint/2010/main" val="154935572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p:cNvSpPr/>
          <p:nvPr userDrawn="1"/>
        </p:nvSpPr>
        <p:spPr>
          <a:xfrm>
            <a:off x="1105786" y="2349795"/>
            <a:ext cx="4231758" cy="366823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 name="Text Placeholder 3"/>
          <p:cNvSpPr>
            <a:spLocks noGrp="1"/>
          </p:cNvSpPr>
          <p:nvPr>
            <p:ph type="body" sz="quarter" idx="10"/>
          </p:nvPr>
        </p:nvSpPr>
        <p:spPr>
          <a:xfrm>
            <a:off x="1105676" y="2498355"/>
            <a:ext cx="4231867" cy="2967038"/>
          </a:xfrm>
        </p:spPr>
        <p:txBody>
          <a:bodyPr/>
          <a:lstStyle>
            <a:lvl1pPr>
              <a:defRPr sz="1800"/>
            </a:lvl1pPr>
            <a:lvl2pPr>
              <a:defRPr sz="1600"/>
            </a:lvl2pPr>
            <a:lvl3pPr>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Text Placeholder 10"/>
          <p:cNvSpPr>
            <a:spLocks noGrp="1"/>
          </p:cNvSpPr>
          <p:nvPr>
            <p:ph type="body" sz="quarter" idx="12" hasCustomPrompt="1"/>
          </p:nvPr>
        </p:nvSpPr>
        <p:spPr>
          <a:xfrm>
            <a:off x="1106488" y="1722438"/>
            <a:ext cx="4220423" cy="548640"/>
          </a:xfrm>
        </p:spPr>
        <p:style>
          <a:lnRef idx="1">
            <a:schemeClr val="accent4"/>
          </a:lnRef>
          <a:fillRef idx="3">
            <a:schemeClr val="accent4"/>
          </a:fillRef>
          <a:effectRef idx="2">
            <a:schemeClr val="accent4"/>
          </a:effectRef>
          <a:fontRef idx="none"/>
        </p:style>
        <p:txBody>
          <a:bodyPr anchor="ctr">
            <a:normAutofit/>
          </a:bodyPr>
          <a:lstStyle>
            <a:lvl1pPr marL="0" marR="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sz="1900">
                <a:solidFill>
                  <a:schemeClr val="bg1"/>
                </a:solidFill>
                <a:effectLst>
                  <a:outerShdw blurRad="50800" dist="38100" dir="5400000" algn="t" rotWithShape="0">
                    <a:prstClr val="black">
                      <a:alpha val="40000"/>
                    </a:prstClr>
                  </a:outerShdw>
                </a:effectLst>
              </a:defRPr>
            </a:lvl1pPr>
          </a:lstStyle>
          <a:p>
            <a:pPr marL="0" marR="0" lvl="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a:pPr>
            <a:r>
              <a:rPr lang="en-US" dirty="0" smtClean="0"/>
              <a:t>Click to edit Title</a:t>
            </a:r>
          </a:p>
        </p:txBody>
      </p:sp>
      <p:sp>
        <p:nvSpPr>
          <p:cNvPr id="5" name="Picture Placeholder 4"/>
          <p:cNvSpPr>
            <a:spLocks noGrp="1"/>
          </p:cNvSpPr>
          <p:nvPr>
            <p:ph type="pic" sz="quarter" idx="13" hasCustomPrompt="1"/>
          </p:nvPr>
        </p:nvSpPr>
        <p:spPr>
          <a:xfrm>
            <a:off x="5411788" y="1722438"/>
            <a:ext cx="3433762" cy="3752850"/>
          </a:xfrm>
          <a:ln w="12700">
            <a:solidFill>
              <a:schemeClr val="accent4">
                <a:lumMod val="20000"/>
                <a:lumOff val="80000"/>
              </a:schemeClr>
            </a:solidFill>
          </a:ln>
          <a:effectLst>
            <a:outerShdw blurRad="50800" dist="38100" dir="5400000" algn="t" rotWithShape="0">
              <a:prstClr val="black">
                <a:alpha val="40000"/>
              </a:prstClr>
            </a:outerShdw>
          </a:effectLst>
        </p:spPr>
        <p:txBody>
          <a:bodyPr>
            <a:normAutofit/>
          </a:bodyPr>
          <a:lstStyle>
            <a:lvl1pPr marL="0" indent="0" algn="ctr">
              <a:buNone/>
              <a:defRPr sz="1900"/>
            </a:lvl1pPr>
          </a:lstStyle>
          <a:p>
            <a:r>
              <a:rPr lang="en-US" dirty="0" smtClean="0"/>
              <a:t>Insert Picture</a:t>
            </a:r>
            <a:br>
              <a:rPr lang="en-US" dirty="0" smtClean="0"/>
            </a:br>
            <a:r>
              <a:rPr lang="en-US" dirty="0" smtClean="0"/>
              <a:t>Click Icon</a:t>
            </a:r>
            <a:endParaRPr lang="en-US" dirty="0"/>
          </a:p>
        </p:txBody>
      </p:sp>
    </p:spTree>
    <p:extLst>
      <p:ext uri="{BB962C8B-B14F-4D97-AF65-F5344CB8AC3E}">
        <p14:creationId xmlns="" xmlns:p14="http://schemas.microsoft.com/office/powerpoint/2010/main" val="217890614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15364" name="Picture 4" descr="\\10.81.250.100\wip\CORP\COR\_2011_Brand_Refresh\COR-P22374_Corp_PowerPoint_Template\Graphics\Lindsey_PPT build\elements\PPT_ORGBG_OP9.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2" y="0"/>
            <a:ext cx="9163051" cy="685800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5800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gradFill flip="none" rotWithShape="1">
            <a:gsLst>
              <a:gs pos="0">
                <a:srgbClr val="A02908">
                  <a:alpha val="19000"/>
                </a:srgbClr>
              </a:gs>
              <a:gs pos="50000">
                <a:srgbClr val="F43E0C">
                  <a:alpha val="34000"/>
                </a:srgbClr>
              </a:gs>
              <a:gs pos="100000">
                <a:srgbClr val="FF7F15">
                  <a:alpha val="1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F300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p:cNvGrpSpPr/>
          <p:nvPr userDrawn="1"/>
        </p:nvGrpSpPr>
        <p:grpSpPr>
          <a:xfrm>
            <a:off x="7013476" y="4115723"/>
            <a:ext cx="1915027" cy="1923571"/>
            <a:chOff x="-1143000" y="1828800"/>
            <a:chExt cx="518410" cy="520723"/>
          </a:xfrm>
        </p:grpSpPr>
        <p:sp>
          <p:nvSpPr>
            <p:cNvPr id="155" name="Freeform 143"/>
            <p:cNvSpPr>
              <a:spLocks noChangeAspect="1"/>
            </p:cNvSpPr>
            <p:nvPr/>
          </p:nvSpPr>
          <p:spPr bwMode="black">
            <a:xfrm>
              <a:off x="-996018" y="1828800"/>
              <a:ext cx="174790"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6" name="Freeform 144"/>
            <p:cNvSpPr>
              <a:spLocks noChangeAspect="1"/>
            </p:cNvSpPr>
            <p:nvPr/>
          </p:nvSpPr>
          <p:spPr bwMode="black">
            <a:xfrm>
              <a:off x="-894720" y="1880475"/>
              <a:ext cx="170817" cy="9738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7" name="Freeform 145"/>
            <p:cNvSpPr>
              <a:spLocks noChangeAspect="1"/>
            </p:cNvSpPr>
            <p:nvPr/>
          </p:nvSpPr>
          <p:spPr bwMode="black">
            <a:xfrm>
              <a:off x="-799380" y="1930161"/>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8" name="Freeform 146"/>
            <p:cNvSpPr>
              <a:spLocks noChangeAspect="1"/>
            </p:cNvSpPr>
            <p:nvPr/>
          </p:nvSpPr>
          <p:spPr bwMode="black">
            <a:xfrm>
              <a:off x="-946363" y="2019599"/>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9" name="Freeform 147"/>
            <p:cNvSpPr>
              <a:spLocks noChangeAspect="1"/>
            </p:cNvSpPr>
            <p:nvPr/>
          </p:nvSpPr>
          <p:spPr bwMode="black">
            <a:xfrm>
              <a:off x="-847050" y="2073261"/>
              <a:ext cx="172803"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0" name="Freeform 148"/>
            <p:cNvSpPr>
              <a:spLocks noChangeAspect="1"/>
            </p:cNvSpPr>
            <p:nvPr/>
          </p:nvSpPr>
          <p:spPr bwMode="black">
            <a:xfrm>
              <a:off x="-1091357" y="2107048"/>
              <a:ext cx="170817" cy="101361"/>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1" name="Freeform 149"/>
            <p:cNvSpPr>
              <a:spLocks noChangeAspect="1"/>
            </p:cNvSpPr>
            <p:nvPr/>
          </p:nvSpPr>
          <p:spPr bwMode="black">
            <a:xfrm>
              <a:off x="-996018" y="2158723"/>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2" name="Freeform 150"/>
            <p:cNvSpPr>
              <a:spLocks noChangeAspect="1"/>
            </p:cNvSpPr>
            <p:nvPr/>
          </p:nvSpPr>
          <p:spPr bwMode="black">
            <a:xfrm>
              <a:off x="-1143000" y="2250148"/>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gr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38100" dir="5400000" algn="t" rotWithShape="0">
                    <a:prstClr val="black">
                      <a:alpha val="40000"/>
                    </a:prst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sp>
        <p:nvSpPr>
          <p:cNvPr id="41" name="TextBox 40"/>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364881422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8_Title Slide">
    <p:spTree>
      <p:nvGrpSpPr>
        <p:cNvPr id="1" name=""/>
        <p:cNvGrpSpPr/>
        <p:nvPr/>
      </p:nvGrpSpPr>
      <p:grpSpPr>
        <a:xfrm>
          <a:off x="0" y="0"/>
          <a:ext cx="0" cy="0"/>
          <a:chOff x="0" y="0"/>
          <a:chExt cx="0" cy="0"/>
        </a:xfrm>
      </p:grpSpPr>
      <p:pic>
        <p:nvPicPr>
          <p:cNvPr id="4099" name="Picture 3" descr="C:\Users\rls02c\Desktop\newtemplate\Automotive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1" y="-2566"/>
            <a:ext cx="9163050" cy="687421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5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1">
              <a:lumMod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4100" name="Picture 4" descr="C:\Users\rls02c\Desktop\newtemplate\Automotive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t="12900" r="3932" b="14496"/>
          <a:stretch/>
        </p:blipFill>
        <p:spPr bwMode="auto">
          <a:xfrm>
            <a:off x="5826705" y="3698544"/>
            <a:ext cx="3334547" cy="2878338"/>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160116493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6_Title Slide">
    <p:spTree>
      <p:nvGrpSpPr>
        <p:cNvPr id="1" name=""/>
        <p:cNvGrpSpPr/>
        <p:nvPr/>
      </p:nvGrpSpPr>
      <p:grpSpPr>
        <a:xfrm>
          <a:off x="0" y="0"/>
          <a:ext cx="0" cy="0"/>
          <a:chOff x="0" y="0"/>
          <a:chExt cx="0" cy="0"/>
        </a:xfrm>
      </p:grpSpPr>
      <p:pic>
        <p:nvPicPr>
          <p:cNvPr id="2050" name="Picture 2" descr="C:\Users\rls02c\Desktop\newtemplate\Networking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0" y="-2567"/>
            <a:ext cx="9163050" cy="688374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81176"/>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610303">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940E14">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2051" name="Picture 3" descr="C:\Users\rls02c\Desktop\newtemplate\Networking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t="8559" r="4224" b="6949"/>
          <a:stretch/>
        </p:blipFill>
        <p:spPr bwMode="auto">
          <a:xfrm>
            <a:off x="6032311" y="3688662"/>
            <a:ext cx="3111689" cy="3135218"/>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208397366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028" name="Picture 4" descr="C:\Users\rls02c\Desktop\newtemplate\industrial_BG2.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0" y="-2567"/>
            <a:ext cx="9163051" cy="687421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1"/>
            <a:ext cx="2789926" cy="6871649"/>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chemeClr val="accent3">
              <a:lumMod val="50000"/>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3">
              <a:lumMod val="75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1029" name="Picture 5" descr="C:\Users\rls02c\Desktop\newtemplate\Industrial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l="12714" t="15368" r="19766" b="16175"/>
          <a:stretch/>
        </p:blipFill>
        <p:spPr bwMode="auto">
          <a:xfrm>
            <a:off x="6007131" y="3434542"/>
            <a:ext cx="3154121" cy="3197926"/>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52742018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pic>
        <p:nvPicPr>
          <p:cNvPr id="3074" name="Picture 2" descr="C:\Users\rls02c\Desktop\newtemplate\Consumer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1" y="-2566"/>
            <a:ext cx="9163051" cy="687421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48"/>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22204C">
              <a:alpha val="2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6">
              <a:lumMod val="75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3075" name="Picture 3" descr="C:\Users\rls02c\Desktop\newtemplate\Consumer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r="10198"/>
          <a:stretch/>
        </p:blipFill>
        <p:spPr bwMode="auto">
          <a:xfrm>
            <a:off x="6629400" y="3605490"/>
            <a:ext cx="2531852" cy="3220083"/>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315271814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9_Title Slide">
    <p:spTree>
      <p:nvGrpSpPr>
        <p:cNvPr id="1" name=""/>
        <p:cNvGrpSpPr/>
        <p:nvPr/>
      </p:nvGrpSpPr>
      <p:grpSpPr>
        <a:xfrm>
          <a:off x="0" y="0"/>
          <a:ext cx="0" cy="0"/>
          <a:chOff x="0" y="0"/>
          <a:chExt cx="0" cy="0"/>
        </a:xfrm>
      </p:grpSpPr>
      <p:pic>
        <p:nvPicPr>
          <p:cNvPr id="2050" name="Picture 2" descr="C:\Users\rls02c\Desktop\newtemplate\Enabling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1" y="-2567"/>
            <a:ext cx="9163050" cy="687421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48"/>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FCA904">
              <a:alpha val="2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E64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2051" name="Picture 3" descr="C:\Users\rls02c\Desktop\newtemplate\Enabling_Generic_vector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l="10904"/>
          <a:stretch/>
        </p:blipFill>
        <p:spPr bwMode="auto">
          <a:xfrm flipH="1">
            <a:off x="6083377" y="3848100"/>
            <a:ext cx="3060622" cy="3435202"/>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261835696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6225"/>
            <a:ext cx="827722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399" y="1062312"/>
            <a:ext cx="8277225"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0844513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p:spTree>
      <p:nvGrpSpPr>
        <p:cNvPr id="1" name=""/>
        <p:cNvGrpSpPr/>
        <p:nvPr/>
      </p:nvGrpSpPr>
      <p:grpSpPr>
        <a:xfrm>
          <a:off x="0" y="0"/>
          <a:ext cx="0" cy="0"/>
          <a:chOff x="0" y="0"/>
          <a:chExt cx="0" cy="0"/>
        </a:xfrm>
      </p:grpSpPr>
      <p:pic>
        <p:nvPicPr>
          <p:cNvPr id="4099" name="Picture 3" descr="C:\Users\rls02c\Desktop\newtemplate\Automotive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1" y="-2566"/>
            <a:ext cx="9163050" cy="687421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5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1">
              <a:lumMod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4100" name="Picture 4" descr="C:\Users\rls02c\Desktop\newtemplate\Automotive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t="12900" r="3932" b="14496"/>
          <a:stretch/>
        </p:blipFill>
        <p:spPr bwMode="auto">
          <a:xfrm>
            <a:off x="5826705" y="3698544"/>
            <a:ext cx="3334547" cy="2878338"/>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263198596"/>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400" y="1066800"/>
            <a:ext cx="5429250"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098352" y="1076324"/>
            <a:ext cx="2809874" cy="1428750"/>
          </a:xfrm>
        </p:spPr>
        <p:txBody>
          <a:bodyPr>
            <a:normAutofit/>
          </a:bodyPr>
          <a:lstStyle>
            <a:lvl1pPr marL="0" indent="0" algn="ctr">
              <a:buNone/>
              <a:defRPr sz="1700"/>
            </a:lvl1pPr>
          </a:lstStyle>
          <a:p>
            <a:endParaRPr lang="en-US" dirty="0"/>
          </a:p>
        </p:txBody>
      </p:sp>
      <p:sp>
        <p:nvSpPr>
          <p:cNvPr id="6" name="Picture Placeholder 2"/>
          <p:cNvSpPr>
            <a:spLocks noGrp="1"/>
          </p:cNvSpPr>
          <p:nvPr>
            <p:ph type="pic" sz="quarter" idx="12"/>
          </p:nvPr>
        </p:nvSpPr>
        <p:spPr>
          <a:xfrm>
            <a:off x="6098352" y="2619374"/>
            <a:ext cx="2809874" cy="1514475"/>
          </a:xfrm>
        </p:spPr>
        <p:txBody>
          <a:bodyPr>
            <a:normAutofit/>
          </a:bodyPr>
          <a:lstStyle>
            <a:lvl1pPr marL="0" indent="0" algn="ctr">
              <a:buNone/>
              <a:defRPr sz="1700"/>
            </a:lvl1pPr>
          </a:lstStyle>
          <a:p>
            <a:endParaRPr lang="en-US" dirty="0"/>
          </a:p>
        </p:txBody>
      </p:sp>
      <p:sp>
        <p:nvSpPr>
          <p:cNvPr id="7" name="Picture Placeholder 2"/>
          <p:cNvSpPr>
            <a:spLocks noGrp="1"/>
          </p:cNvSpPr>
          <p:nvPr>
            <p:ph type="pic" sz="quarter" idx="13"/>
          </p:nvPr>
        </p:nvSpPr>
        <p:spPr>
          <a:xfrm>
            <a:off x="6098352" y="4238624"/>
            <a:ext cx="2809874" cy="1514475"/>
          </a:xfrm>
        </p:spPr>
        <p:txBody>
          <a:bodyPr>
            <a:normAutofit/>
          </a:bodyPr>
          <a:lstStyle>
            <a:lvl1pPr marL="0" indent="0" algn="ctr">
              <a:buNone/>
              <a:defRPr sz="1700"/>
            </a:lvl1pPr>
          </a:lstStyle>
          <a:p>
            <a:endParaRPr lang="en-US" dirty="0"/>
          </a:p>
        </p:txBody>
      </p:sp>
    </p:spTree>
    <p:extLst>
      <p:ext uri="{BB962C8B-B14F-4D97-AF65-F5344CB8AC3E}">
        <p14:creationId xmlns="" xmlns:p14="http://schemas.microsoft.com/office/powerpoint/2010/main" val="166054704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 name="Table Placeholder 3"/>
          <p:cNvSpPr>
            <a:spLocks noGrp="1"/>
          </p:cNvSpPr>
          <p:nvPr>
            <p:ph type="tbl" sz="quarter" idx="10" hasCustomPrompt="1"/>
          </p:nvPr>
        </p:nvSpPr>
        <p:spPr>
          <a:xfrm>
            <a:off x="542260" y="1180213"/>
            <a:ext cx="8368378" cy="4550735"/>
          </a:xfrm>
        </p:spPr>
        <p:txBody>
          <a:bodyPr/>
          <a:lstStyle>
            <a:lvl1pPr marL="0" indent="0">
              <a:buNone/>
              <a:defRPr/>
            </a:lvl1pPr>
          </a:lstStyle>
          <a:p>
            <a:r>
              <a:rPr lang="en-US" dirty="0" smtClean="0"/>
              <a:t>Table</a:t>
            </a:r>
            <a:endParaRPr lang="en-US" dirty="0"/>
          </a:p>
        </p:txBody>
      </p:sp>
    </p:spTree>
    <p:extLst>
      <p:ext uri="{BB962C8B-B14F-4D97-AF65-F5344CB8AC3E}">
        <p14:creationId xmlns="" xmlns:p14="http://schemas.microsoft.com/office/powerpoint/2010/main" val="30208197"/>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5" name="Text Placeholder 3"/>
          <p:cNvSpPr>
            <a:spLocks noGrp="1"/>
          </p:cNvSpPr>
          <p:nvPr>
            <p:ph type="body" sz="quarter" idx="10"/>
          </p:nvPr>
        </p:nvSpPr>
        <p:spPr>
          <a:xfrm>
            <a:off x="77606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6" name="Text Placeholder 3"/>
          <p:cNvSpPr>
            <a:spLocks noGrp="1"/>
          </p:cNvSpPr>
          <p:nvPr>
            <p:ph type="body" sz="quarter" idx="11"/>
          </p:nvPr>
        </p:nvSpPr>
        <p:spPr>
          <a:xfrm>
            <a:off x="77606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 name="Picture Placeholder 2"/>
          <p:cNvSpPr>
            <a:spLocks noGrp="1"/>
          </p:cNvSpPr>
          <p:nvPr>
            <p:ph type="pic" sz="quarter" idx="12" hasCustomPrompt="1"/>
          </p:nvPr>
        </p:nvSpPr>
        <p:spPr>
          <a:xfrm>
            <a:off x="77647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8" name="Text Placeholder 3"/>
          <p:cNvSpPr>
            <a:spLocks noGrp="1"/>
          </p:cNvSpPr>
          <p:nvPr>
            <p:ph type="body" sz="quarter" idx="13"/>
          </p:nvPr>
        </p:nvSpPr>
        <p:spPr>
          <a:xfrm>
            <a:off x="2392144"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9" name="Text Placeholder 3"/>
          <p:cNvSpPr>
            <a:spLocks noGrp="1"/>
          </p:cNvSpPr>
          <p:nvPr>
            <p:ph type="body" sz="quarter" idx="14"/>
          </p:nvPr>
        </p:nvSpPr>
        <p:spPr>
          <a:xfrm>
            <a:off x="2392144"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0" name="Picture Placeholder 2"/>
          <p:cNvSpPr>
            <a:spLocks noGrp="1"/>
          </p:cNvSpPr>
          <p:nvPr>
            <p:ph type="pic" sz="quarter" idx="15" hasCustomPrompt="1"/>
          </p:nvPr>
        </p:nvSpPr>
        <p:spPr>
          <a:xfrm>
            <a:off x="2392548"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1" name="Text Placeholder 3"/>
          <p:cNvSpPr>
            <a:spLocks noGrp="1"/>
          </p:cNvSpPr>
          <p:nvPr>
            <p:ph type="body" sz="quarter" idx="16"/>
          </p:nvPr>
        </p:nvSpPr>
        <p:spPr>
          <a:xfrm>
            <a:off x="400821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2" name="Text Placeholder 3"/>
          <p:cNvSpPr>
            <a:spLocks noGrp="1"/>
          </p:cNvSpPr>
          <p:nvPr>
            <p:ph type="body" sz="quarter" idx="17"/>
          </p:nvPr>
        </p:nvSpPr>
        <p:spPr>
          <a:xfrm>
            <a:off x="400821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3" name="Picture Placeholder 2"/>
          <p:cNvSpPr>
            <a:spLocks noGrp="1"/>
          </p:cNvSpPr>
          <p:nvPr>
            <p:ph type="pic" sz="quarter" idx="18" hasCustomPrompt="1"/>
          </p:nvPr>
        </p:nvSpPr>
        <p:spPr>
          <a:xfrm>
            <a:off x="400862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4" name="Text Placeholder 3"/>
          <p:cNvSpPr>
            <a:spLocks noGrp="1"/>
          </p:cNvSpPr>
          <p:nvPr>
            <p:ph type="body" sz="quarter" idx="19"/>
          </p:nvPr>
        </p:nvSpPr>
        <p:spPr>
          <a:xfrm>
            <a:off x="5624294"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5" name="Text Placeholder 3"/>
          <p:cNvSpPr>
            <a:spLocks noGrp="1"/>
          </p:cNvSpPr>
          <p:nvPr>
            <p:ph type="body" sz="quarter" idx="20"/>
          </p:nvPr>
        </p:nvSpPr>
        <p:spPr>
          <a:xfrm>
            <a:off x="5624294"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6" name="Picture Placeholder 2"/>
          <p:cNvSpPr>
            <a:spLocks noGrp="1"/>
          </p:cNvSpPr>
          <p:nvPr>
            <p:ph type="pic" sz="quarter" idx="21" hasCustomPrompt="1"/>
          </p:nvPr>
        </p:nvSpPr>
        <p:spPr>
          <a:xfrm>
            <a:off x="5624698"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7" name="Text Placeholder 3"/>
          <p:cNvSpPr>
            <a:spLocks noGrp="1"/>
          </p:cNvSpPr>
          <p:nvPr>
            <p:ph type="body" sz="quarter" idx="22"/>
          </p:nvPr>
        </p:nvSpPr>
        <p:spPr>
          <a:xfrm>
            <a:off x="724036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8" name="Text Placeholder 3"/>
          <p:cNvSpPr>
            <a:spLocks noGrp="1"/>
          </p:cNvSpPr>
          <p:nvPr>
            <p:ph type="body" sz="quarter" idx="23"/>
          </p:nvPr>
        </p:nvSpPr>
        <p:spPr>
          <a:xfrm>
            <a:off x="724036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9" name="Picture Placeholder 2"/>
          <p:cNvSpPr>
            <a:spLocks noGrp="1"/>
          </p:cNvSpPr>
          <p:nvPr>
            <p:ph type="pic" sz="quarter" idx="24" hasCustomPrompt="1"/>
          </p:nvPr>
        </p:nvSpPr>
        <p:spPr>
          <a:xfrm>
            <a:off x="724077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0" name="Text Placeholder 3"/>
          <p:cNvSpPr>
            <a:spLocks noGrp="1"/>
          </p:cNvSpPr>
          <p:nvPr>
            <p:ph type="body" sz="quarter" idx="25"/>
          </p:nvPr>
        </p:nvSpPr>
        <p:spPr>
          <a:xfrm>
            <a:off x="77606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1" name="Text Placeholder 3"/>
          <p:cNvSpPr>
            <a:spLocks noGrp="1"/>
          </p:cNvSpPr>
          <p:nvPr>
            <p:ph type="body" sz="quarter" idx="26"/>
          </p:nvPr>
        </p:nvSpPr>
        <p:spPr>
          <a:xfrm>
            <a:off x="77606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2" name="Picture Placeholder 2"/>
          <p:cNvSpPr>
            <a:spLocks noGrp="1"/>
          </p:cNvSpPr>
          <p:nvPr>
            <p:ph type="pic" sz="quarter" idx="27" hasCustomPrompt="1"/>
          </p:nvPr>
        </p:nvSpPr>
        <p:spPr>
          <a:xfrm>
            <a:off x="77647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3" name="Text Placeholder 3"/>
          <p:cNvSpPr>
            <a:spLocks noGrp="1"/>
          </p:cNvSpPr>
          <p:nvPr>
            <p:ph type="body" sz="quarter" idx="28"/>
          </p:nvPr>
        </p:nvSpPr>
        <p:spPr>
          <a:xfrm>
            <a:off x="2392144"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4" name="Text Placeholder 3"/>
          <p:cNvSpPr>
            <a:spLocks noGrp="1"/>
          </p:cNvSpPr>
          <p:nvPr>
            <p:ph type="body" sz="quarter" idx="29"/>
          </p:nvPr>
        </p:nvSpPr>
        <p:spPr>
          <a:xfrm>
            <a:off x="2392144"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5" name="Picture Placeholder 2"/>
          <p:cNvSpPr>
            <a:spLocks noGrp="1"/>
          </p:cNvSpPr>
          <p:nvPr>
            <p:ph type="pic" sz="quarter" idx="30" hasCustomPrompt="1"/>
          </p:nvPr>
        </p:nvSpPr>
        <p:spPr>
          <a:xfrm>
            <a:off x="2392548"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6" name="Text Placeholder 3"/>
          <p:cNvSpPr>
            <a:spLocks noGrp="1"/>
          </p:cNvSpPr>
          <p:nvPr>
            <p:ph type="body" sz="quarter" idx="31"/>
          </p:nvPr>
        </p:nvSpPr>
        <p:spPr>
          <a:xfrm>
            <a:off x="400821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7" name="Text Placeholder 3"/>
          <p:cNvSpPr>
            <a:spLocks noGrp="1"/>
          </p:cNvSpPr>
          <p:nvPr>
            <p:ph type="body" sz="quarter" idx="32"/>
          </p:nvPr>
        </p:nvSpPr>
        <p:spPr>
          <a:xfrm>
            <a:off x="400821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8" name="Picture Placeholder 2"/>
          <p:cNvSpPr>
            <a:spLocks noGrp="1"/>
          </p:cNvSpPr>
          <p:nvPr>
            <p:ph type="pic" sz="quarter" idx="33" hasCustomPrompt="1"/>
          </p:nvPr>
        </p:nvSpPr>
        <p:spPr>
          <a:xfrm>
            <a:off x="400862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9" name="Text Placeholder 3"/>
          <p:cNvSpPr>
            <a:spLocks noGrp="1"/>
          </p:cNvSpPr>
          <p:nvPr>
            <p:ph type="body" sz="quarter" idx="34"/>
          </p:nvPr>
        </p:nvSpPr>
        <p:spPr>
          <a:xfrm>
            <a:off x="5624294"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0" name="Text Placeholder 3"/>
          <p:cNvSpPr>
            <a:spLocks noGrp="1"/>
          </p:cNvSpPr>
          <p:nvPr>
            <p:ph type="body" sz="quarter" idx="35"/>
          </p:nvPr>
        </p:nvSpPr>
        <p:spPr>
          <a:xfrm>
            <a:off x="5624294"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1" name="Picture Placeholder 2"/>
          <p:cNvSpPr>
            <a:spLocks noGrp="1"/>
          </p:cNvSpPr>
          <p:nvPr>
            <p:ph type="pic" sz="quarter" idx="36" hasCustomPrompt="1"/>
          </p:nvPr>
        </p:nvSpPr>
        <p:spPr>
          <a:xfrm>
            <a:off x="5624698"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2" name="Text Placeholder 3"/>
          <p:cNvSpPr>
            <a:spLocks noGrp="1"/>
          </p:cNvSpPr>
          <p:nvPr>
            <p:ph type="body" sz="quarter" idx="37"/>
          </p:nvPr>
        </p:nvSpPr>
        <p:spPr>
          <a:xfrm>
            <a:off x="724036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3" name="Text Placeholder 3"/>
          <p:cNvSpPr>
            <a:spLocks noGrp="1"/>
          </p:cNvSpPr>
          <p:nvPr>
            <p:ph type="body" sz="quarter" idx="38"/>
          </p:nvPr>
        </p:nvSpPr>
        <p:spPr>
          <a:xfrm>
            <a:off x="724036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4" name="Picture Placeholder 2"/>
          <p:cNvSpPr>
            <a:spLocks noGrp="1"/>
          </p:cNvSpPr>
          <p:nvPr>
            <p:ph type="pic" sz="quarter" idx="39" hasCustomPrompt="1"/>
          </p:nvPr>
        </p:nvSpPr>
        <p:spPr>
          <a:xfrm>
            <a:off x="724077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5" name="Text Placeholder 3"/>
          <p:cNvSpPr>
            <a:spLocks noGrp="1"/>
          </p:cNvSpPr>
          <p:nvPr>
            <p:ph type="body" sz="quarter" idx="40"/>
          </p:nvPr>
        </p:nvSpPr>
        <p:spPr>
          <a:xfrm>
            <a:off x="77606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6" name="Text Placeholder 3"/>
          <p:cNvSpPr>
            <a:spLocks noGrp="1"/>
          </p:cNvSpPr>
          <p:nvPr>
            <p:ph type="body" sz="quarter" idx="41"/>
          </p:nvPr>
        </p:nvSpPr>
        <p:spPr>
          <a:xfrm>
            <a:off x="77606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7" name="Picture Placeholder 2"/>
          <p:cNvSpPr>
            <a:spLocks noGrp="1"/>
          </p:cNvSpPr>
          <p:nvPr>
            <p:ph type="pic" sz="quarter" idx="42" hasCustomPrompt="1"/>
          </p:nvPr>
        </p:nvSpPr>
        <p:spPr>
          <a:xfrm>
            <a:off x="77647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8" name="Text Placeholder 3"/>
          <p:cNvSpPr>
            <a:spLocks noGrp="1"/>
          </p:cNvSpPr>
          <p:nvPr>
            <p:ph type="body" sz="quarter" idx="43"/>
          </p:nvPr>
        </p:nvSpPr>
        <p:spPr>
          <a:xfrm>
            <a:off x="2392144"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9" name="Text Placeholder 3"/>
          <p:cNvSpPr>
            <a:spLocks noGrp="1"/>
          </p:cNvSpPr>
          <p:nvPr>
            <p:ph type="body" sz="quarter" idx="44"/>
          </p:nvPr>
        </p:nvSpPr>
        <p:spPr>
          <a:xfrm>
            <a:off x="2392144"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0" name="Picture Placeholder 2"/>
          <p:cNvSpPr>
            <a:spLocks noGrp="1"/>
          </p:cNvSpPr>
          <p:nvPr>
            <p:ph type="pic" sz="quarter" idx="45" hasCustomPrompt="1"/>
          </p:nvPr>
        </p:nvSpPr>
        <p:spPr>
          <a:xfrm>
            <a:off x="2392548"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1" name="Text Placeholder 3"/>
          <p:cNvSpPr>
            <a:spLocks noGrp="1"/>
          </p:cNvSpPr>
          <p:nvPr>
            <p:ph type="body" sz="quarter" idx="46"/>
          </p:nvPr>
        </p:nvSpPr>
        <p:spPr>
          <a:xfrm>
            <a:off x="400821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2" name="Text Placeholder 3"/>
          <p:cNvSpPr>
            <a:spLocks noGrp="1"/>
          </p:cNvSpPr>
          <p:nvPr>
            <p:ph type="body" sz="quarter" idx="47"/>
          </p:nvPr>
        </p:nvSpPr>
        <p:spPr>
          <a:xfrm>
            <a:off x="400821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3" name="Picture Placeholder 2"/>
          <p:cNvSpPr>
            <a:spLocks noGrp="1"/>
          </p:cNvSpPr>
          <p:nvPr>
            <p:ph type="pic" sz="quarter" idx="48" hasCustomPrompt="1"/>
          </p:nvPr>
        </p:nvSpPr>
        <p:spPr>
          <a:xfrm>
            <a:off x="400862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5" name="Text Placeholder 3"/>
          <p:cNvSpPr>
            <a:spLocks noGrp="1"/>
          </p:cNvSpPr>
          <p:nvPr>
            <p:ph type="body" sz="quarter" idx="49"/>
          </p:nvPr>
        </p:nvSpPr>
        <p:spPr>
          <a:xfrm>
            <a:off x="5624294"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6" name="Text Placeholder 3"/>
          <p:cNvSpPr>
            <a:spLocks noGrp="1"/>
          </p:cNvSpPr>
          <p:nvPr>
            <p:ph type="body" sz="quarter" idx="50"/>
          </p:nvPr>
        </p:nvSpPr>
        <p:spPr>
          <a:xfrm>
            <a:off x="5624294"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7" name="Picture Placeholder 2"/>
          <p:cNvSpPr>
            <a:spLocks noGrp="1"/>
          </p:cNvSpPr>
          <p:nvPr>
            <p:ph type="pic" sz="quarter" idx="51" hasCustomPrompt="1"/>
          </p:nvPr>
        </p:nvSpPr>
        <p:spPr>
          <a:xfrm>
            <a:off x="5624698"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8" name="Text Placeholder 3"/>
          <p:cNvSpPr>
            <a:spLocks noGrp="1"/>
          </p:cNvSpPr>
          <p:nvPr>
            <p:ph type="body" sz="quarter" idx="52"/>
          </p:nvPr>
        </p:nvSpPr>
        <p:spPr>
          <a:xfrm>
            <a:off x="724036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9" name="Text Placeholder 3"/>
          <p:cNvSpPr>
            <a:spLocks noGrp="1"/>
          </p:cNvSpPr>
          <p:nvPr>
            <p:ph type="body" sz="quarter" idx="53"/>
          </p:nvPr>
        </p:nvSpPr>
        <p:spPr>
          <a:xfrm>
            <a:off x="724036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50" name="Picture Placeholder 2"/>
          <p:cNvSpPr>
            <a:spLocks noGrp="1"/>
          </p:cNvSpPr>
          <p:nvPr>
            <p:ph type="pic" sz="quarter" idx="54" hasCustomPrompt="1"/>
          </p:nvPr>
        </p:nvSpPr>
        <p:spPr>
          <a:xfrm>
            <a:off x="724077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Tree>
    <p:extLst>
      <p:ext uri="{BB962C8B-B14F-4D97-AF65-F5344CB8AC3E}">
        <p14:creationId xmlns="" xmlns:p14="http://schemas.microsoft.com/office/powerpoint/2010/main" val="159038939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3" name="Picture Placeholder 2"/>
          <p:cNvSpPr>
            <a:spLocks noGrp="1"/>
          </p:cNvSpPr>
          <p:nvPr>
            <p:ph type="pic" sz="quarter" idx="12" hasCustomPrompt="1"/>
          </p:nvPr>
        </p:nvSpPr>
        <p:spPr>
          <a:xfrm>
            <a:off x="606356" y="112705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1" name="Rectangle 50"/>
          <p:cNvSpPr/>
          <p:nvPr userDrawn="1"/>
        </p:nvSpPr>
        <p:spPr>
          <a:xfrm>
            <a:off x="1387550" y="1127054"/>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icture Placeholder 2"/>
          <p:cNvSpPr>
            <a:spLocks noGrp="1"/>
          </p:cNvSpPr>
          <p:nvPr>
            <p:ph type="pic" sz="quarter" idx="13" hasCustomPrompt="1"/>
          </p:nvPr>
        </p:nvSpPr>
        <p:spPr>
          <a:xfrm>
            <a:off x="606356" y="1850066"/>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5" name="Picture Placeholder 2"/>
          <p:cNvSpPr>
            <a:spLocks noGrp="1"/>
          </p:cNvSpPr>
          <p:nvPr>
            <p:ph type="pic" sz="quarter" idx="14" hasCustomPrompt="1"/>
          </p:nvPr>
        </p:nvSpPr>
        <p:spPr>
          <a:xfrm>
            <a:off x="606356" y="256776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 name="Text Placeholder 3"/>
          <p:cNvSpPr>
            <a:spLocks noGrp="1"/>
          </p:cNvSpPr>
          <p:nvPr>
            <p:ph type="body" sz="quarter" idx="10"/>
          </p:nvPr>
        </p:nvSpPr>
        <p:spPr>
          <a:xfrm>
            <a:off x="1477821" y="1196166"/>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4" name="Text Placeholder 3"/>
          <p:cNvSpPr>
            <a:spLocks noGrp="1"/>
          </p:cNvSpPr>
          <p:nvPr>
            <p:ph type="body" sz="quarter" idx="15"/>
          </p:nvPr>
        </p:nvSpPr>
        <p:spPr>
          <a:xfrm>
            <a:off x="1477781" y="1541761"/>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6" name="Picture Placeholder 2"/>
          <p:cNvSpPr>
            <a:spLocks noGrp="1"/>
          </p:cNvSpPr>
          <p:nvPr>
            <p:ph type="pic" sz="quarter" idx="16" hasCustomPrompt="1"/>
          </p:nvPr>
        </p:nvSpPr>
        <p:spPr>
          <a:xfrm>
            <a:off x="4855837" y="112705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7" name="Rectangle 56"/>
          <p:cNvSpPr/>
          <p:nvPr userDrawn="1"/>
        </p:nvSpPr>
        <p:spPr>
          <a:xfrm>
            <a:off x="5637031" y="1127054"/>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icture Placeholder 2"/>
          <p:cNvSpPr>
            <a:spLocks noGrp="1"/>
          </p:cNvSpPr>
          <p:nvPr>
            <p:ph type="pic" sz="quarter" idx="17" hasCustomPrompt="1"/>
          </p:nvPr>
        </p:nvSpPr>
        <p:spPr>
          <a:xfrm>
            <a:off x="4855837" y="1850066"/>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9" name="Picture Placeholder 2"/>
          <p:cNvSpPr>
            <a:spLocks noGrp="1"/>
          </p:cNvSpPr>
          <p:nvPr>
            <p:ph type="pic" sz="quarter" idx="18" hasCustomPrompt="1"/>
          </p:nvPr>
        </p:nvSpPr>
        <p:spPr>
          <a:xfrm>
            <a:off x="4855837" y="256776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0" name="Text Placeholder 3"/>
          <p:cNvSpPr>
            <a:spLocks noGrp="1"/>
          </p:cNvSpPr>
          <p:nvPr>
            <p:ph type="body" sz="quarter" idx="19"/>
          </p:nvPr>
        </p:nvSpPr>
        <p:spPr>
          <a:xfrm>
            <a:off x="5727302" y="1196166"/>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61" name="Text Placeholder 3"/>
          <p:cNvSpPr>
            <a:spLocks noGrp="1"/>
          </p:cNvSpPr>
          <p:nvPr>
            <p:ph type="body" sz="quarter" idx="20"/>
          </p:nvPr>
        </p:nvSpPr>
        <p:spPr>
          <a:xfrm>
            <a:off x="5727262" y="1541761"/>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2" name="Picture Placeholder 2"/>
          <p:cNvSpPr>
            <a:spLocks noGrp="1"/>
          </p:cNvSpPr>
          <p:nvPr>
            <p:ph type="pic" sz="quarter" idx="21" hasCustomPrompt="1"/>
          </p:nvPr>
        </p:nvSpPr>
        <p:spPr>
          <a:xfrm>
            <a:off x="606356" y="357608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3" name="Rectangle 62"/>
          <p:cNvSpPr/>
          <p:nvPr userDrawn="1"/>
        </p:nvSpPr>
        <p:spPr>
          <a:xfrm>
            <a:off x="1387550" y="3576086"/>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2"/>
          <p:cNvSpPr>
            <a:spLocks noGrp="1"/>
          </p:cNvSpPr>
          <p:nvPr>
            <p:ph type="pic" sz="quarter" idx="22" hasCustomPrompt="1"/>
          </p:nvPr>
        </p:nvSpPr>
        <p:spPr>
          <a:xfrm>
            <a:off x="606356" y="4299098"/>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5" name="Picture Placeholder 2"/>
          <p:cNvSpPr>
            <a:spLocks noGrp="1"/>
          </p:cNvSpPr>
          <p:nvPr>
            <p:ph type="pic" sz="quarter" idx="23" hasCustomPrompt="1"/>
          </p:nvPr>
        </p:nvSpPr>
        <p:spPr>
          <a:xfrm>
            <a:off x="606356" y="501679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6" name="Text Placeholder 3"/>
          <p:cNvSpPr>
            <a:spLocks noGrp="1"/>
          </p:cNvSpPr>
          <p:nvPr>
            <p:ph type="body" sz="quarter" idx="24"/>
          </p:nvPr>
        </p:nvSpPr>
        <p:spPr>
          <a:xfrm>
            <a:off x="1477821" y="3645198"/>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67" name="Text Placeholder 3"/>
          <p:cNvSpPr>
            <a:spLocks noGrp="1"/>
          </p:cNvSpPr>
          <p:nvPr>
            <p:ph type="body" sz="quarter" idx="25"/>
          </p:nvPr>
        </p:nvSpPr>
        <p:spPr>
          <a:xfrm>
            <a:off x="1477781" y="3990793"/>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8" name="Picture Placeholder 2"/>
          <p:cNvSpPr>
            <a:spLocks noGrp="1"/>
          </p:cNvSpPr>
          <p:nvPr>
            <p:ph type="pic" sz="quarter" idx="26" hasCustomPrompt="1"/>
          </p:nvPr>
        </p:nvSpPr>
        <p:spPr>
          <a:xfrm>
            <a:off x="4855837" y="357608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9" name="Rectangle 68"/>
          <p:cNvSpPr/>
          <p:nvPr userDrawn="1"/>
        </p:nvSpPr>
        <p:spPr>
          <a:xfrm>
            <a:off x="5637031" y="3576086"/>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Picture Placeholder 2"/>
          <p:cNvSpPr>
            <a:spLocks noGrp="1"/>
          </p:cNvSpPr>
          <p:nvPr>
            <p:ph type="pic" sz="quarter" idx="27" hasCustomPrompt="1"/>
          </p:nvPr>
        </p:nvSpPr>
        <p:spPr>
          <a:xfrm>
            <a:off x="4855837" y="4299098"/>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71" name="Picture Placeholder 2"/>
          <p:cNvSpPr>
            <a:spLocks noGrp="1"/>
          </p:cNvSpPr>
          <p:nvPr>
            <p:ph type="pic" sz="quarter" idx="28" hasCustomPrompt="1"/>
          </p:nvPr>
        </p:nvSpPr>
        <p:spPr>
          <a:xfrm>
            <a:off x="4855837" y="501679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72" name="Text Placeholder 3"/>
          <p:cNvSpPr>
            <a:spLocks noGrp="1"/>
          </p:cNvSpPr>
          <p:nvPr>
            <p:ph type="body" sz="quarter" idx="29"/>
          </p:nvPr>
        </p:nvSpPr>
        <p:spPr>
          <a:xfrm>
            <a:off x="5727302" y="3645198"/>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73" name="Text Placeholder 3"/>
          <p:cNvSpPr>
            <a:spLocks noGrp="1"/>
          </p:cNvSpPr>
          <p:nvPr>
            <p:ph type="body" sz="quarter" idx="30"/>
          </p:nvPr>
        </p:nvSpPr>
        <p:spPr>
          <a:xfrm>
            <a:off x="5727262" y="3990793"/>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131751883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56" name="Picture Placeholder 2"/>
          <p:cNvSpPr>
            <a:spLocks noGrp="1"/>
          </p:cNvSpPr>
          <p:nvPr>
            <p:ph type="pic" sz="quarter" idx="16" hasCustomPrompt="1"/>
          </p:nvPr>
        </p:nvSpPr>
        <p:spPr>
          <a:xfrm>
            <a:off x="536946"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0" name="Text Placeholder 3"/>
          <p:cNvSpPr>
            <a:spLocks noGrp="1"/>
          </p:cNvSpPr>
          <p:nvPr>
            <p:ph type="body" sz="quarter" idx="19"/>
          </p:nvPr>
        </p:nvSpPr>
        <p:spPr>
          <a:xfrm>
            <a:off x="536947" y="1998921"/>
            <a:ext cx="1608390" cy="372142"/>
          </a:xfrm>
        </p:spPr>
        <p:txBody>
          <a:bodyPr anchor="ctr">
            <a:noAutofit/>
          </a:bodyPr>
          <a:lstStyle>
            <a:lvl1pPr marL="0" indent="0" algn="ctr">
              <a:buFontTx/>
              <a:buNone/>
              <a:defRPr sz="1400" b="1">
                <a:solidFill>
                  <a:schemeClr val="accent6"/>
                </a:solidFill>
              </a:defRPr>
            </a:lvl1pPr>
            <a:lvl2pPr>
              <a:defRPr sz="1600"/>
            </a:lvl2pPr>
            <a:lvl3pPr>
              <a:defRPr sz="1400"/>
            </a:lvl3pPr>
          </a:lstStyle>
          <a:p>
            <a:pPr lvl="0"/>
            <a:r>
              <a:rPr lang="en-US" dirty="0" smtClean="0"/>
              <a:t>Click to edit </a:t>
            </a:r>
          </a:p>
        </p:txBody>
      </p:sp>
      <p:sp>
        <p:nvSpPr>
          <p:cNvPr id="51" name="Rectangle 50"/>
          <p:cNvSpPr/>
          <p:nvPr userDrawn="1"/>
        </p:nvSpPr>
        <p:spPr>
          <a:xfrm>
            <a:off x="536946" y="2429541"/>
            <a:ext cx="1608390" cy="353532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228134" y="2429541"/>
            <a:ext cx="1608390" cy="3535323"/>
          </a:xfrm>
          <a:prstGeom prst="rect">
            <a:avLst/>
          </a:prstGeom>
          <a:gradFill>
            <a:gsLst>
              <a:gs pos="0">
                <a:schemeClr val="bg1">
                  <a:alpha val="0"/>
                </a:schemeClr>
              </a:gs>
              <a:gs pos="80000">
                <a:schemeClr val="accent3">
                  <a:lumMod val="20000"/>
                  <a:lumOff val="80000"/>
                </a:schemeClr>
              </a:gs>
              <a:gs pos="99000">
                <a:schemeClr val="accent3">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3919321" y="2429541"/>
            <a:ext cx="1608390" cy="3535323"/>
          </a:xfrm>
          <a:prstGeom prst="rect">
            <a:avLst/>
          </a:prstGeom>
          <a:gradFill>
            <a:gsLst>
              <a:gs pos="0">
                <a:schemeClr val="bg1">
                  <a:alpha val="0"/>
                </a:schemeClr>
              </a:gs>
              <a:gs pos="80000">
                <a:schemeClr val="accent2">
                  <a:lumMod val="20000"/>
                  <a:lumOff val="80000"/>
                </a:schemeClr>
              </a:gs>
              <a:gs pos="100000">
                <a:schemeClr val="accent2">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5610509" y="2429541"/>
            <a:ext cx="1608390" cy="3535323"/>
          </a:xfrm>
          <a:prstGeom prst="rect">
            <a:avLst/>
          </a:prstGeom>
          <a:gradFill>
            <a:gsLst>
              <a:gs pos="0">
                <a:schemeClr val="bg1">
                  <a:alpha val="0"/>
                </a:schemeClr>
              </a:gs>
              <a:gs pos="80000">
                <a:schemeClr val="accent1">
                  <a:lumMod val="20000"/>
                  <a:lumOff val="80000"/>
                </a:schemeClr>
              </a:gs>
              <a:gs pos="100000">
                <a:schemeClr val="accent1">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01694" y="2429541"/>
            <a:ext cx="1608390" cy="3535323"/>
          </a:xfrm>
          <a:prstGeom prst="rect">
            <a:avLst/>
          </a:prstGeom>
          <a:gradFill>
            <a:gsLst>
              <a:gs pos="0">
                <a:schemeClr val="bg1">
                  <a:alpha val="0"/>
                </a:schemeClr>
              </a:gs>
              <a:gs pos="80000">
                <a:schemeClr val="bg2">
                  <a:lumMod val="90000"/>
                </a:schemeClr>
              </a:gs>
              <a:gs pos="100000">
                <a:schemeClr val="bg2">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2"/>
          <p:cNvSpPr>
            <a:spLocks noGrp="1"/>
          </p:cNvSpPr>
          <p:nvPr>
            <p:ph type="pic" sz="quarter" idx="21" hasCustomPrompt="1"/>
          </p:nvPr>
        </p:nvSpPr>
        <p:spPr>
          <a:xfrm>
            <a:off x="2228134"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3" name="Picture Placeholder 2"/>
          <p:cNvSpPr>
            <a:spLocks noGrp="1"/>
          </p:cNvSpPr>
          <p:nvPr>
            <p:ph type="pic" sz="quarter" idx="22" hasCustomPrompt="1"/>
          </p:nvPr>
        </p:nvSpPr>
        <p:spPr>
          <a:xfrm>
            <a:off x="3919321"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4" name="Picture Placeholder 2"/>
          <p:cNvSpPr>
            <a:spLocks noGrp="1"/>
          </p:cNvSpPr>
          <p:nvPr>
            <p:ph type="pic" sz="quarter" idx="23" hasCustomPrompt="1"/>
          </p:nvPr>
        </p:nvSpPr>
        <p:spPr>
          <a:xfrm>
            <a:off x="5610509"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5" name="Picture Placeholder 2"/>
          <p:cNvSpPr>
            <a:spLocks noGrp="1"/>
          </p:cNvSpPr>
          <p:nvPr>
            <p:ph type="pic" sz="quarter" idx="24" hasCustomPrompt="1"/>
          </p:nvPr>
        </p:nvSpPr>
        <p:spPr>
          <a:xfrm>
            <a:off x="7301694"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6" name="Text Placeholder 3"/>
          <p:cNvSpPr>
            <a:spLocks noGrp="1"/>
          </p:cNvSpPr>
          <p:nvPr>
            <p:ph type="body" sz="quarter" idx="25"/>
          </p:nvPr>
        </p:nvSpPr>
        <p:spPr>
          <a:xfrm>
            <a:off x="2228134" y="1998921"/>
            <a:ext cx="1608390" cy="372142"/>
          </a:xfrm>
        </p:spPr>
        <p:txBody>
          <a:bodyPr anchor="ctr">
            <a:noAutofit/>
          </a:bodyPr>
          <a:lstStyle>
            <a:lvl1pPr marL="0" indent="0" algn="ctr">
              <a:buFontTx/>
              <a:buNone/>
              <a:defRPr sz="1400" b="1">
                <a:solidFill>
                  <a:schemeClr val="accent3"/>
                </a:solidFill>
              </a:defRPr>
            </a:lvl1pPr>
            <a:lvl2pPr>
              <a:defRPr sz="1600"/>
            </a:lvl2pPr>
            <a:lvl3pPr>
              <a:defRPr sz="1400"/>
            </a:lvl3pPr>
          </a:lstStyle>
          <a:p>
            <a:pPr lvl="0"/>
            <a:r>
              <a:rPr lang="en-US" dirty="0" smtClean="0"/>
              <a:t>Click to edit </a:t>
            </a:r>
          </a:p>
        </p:txBody>
      </p:sp>
      <p:sp>
        <p:nvSpPr>
          <p:cNvPr id="37" name="Text Placeholder 3"/>
          <p:cNvSpPr>
            <a:spLocks noGrp="1"/>
          </p:cNvSpPr>
          <p:nvPr>
            <p:ph type="body" sz="quarter" idx="26"/>
          </p:nvPr>
        </p:nvSpPr>
        <p:spPr>
          <a:xfrm>
            <a:off x="3919321" y="1998921"/>
            <a:ext cx="1608390" cy="372142"/>
          </a:xfrm>
        </p:spPr>
        <p:txBody>
          <a:bodyPr anchor="ctr">
            <a:noAutofit/>
          </a:bodyPr>
          <a:lstStyle>
            <a:lvl1pPr marL="0" indent="0" algn="ctr">
              <a:buFontTx/>
              <a:buNone/>
              <a:defRPr sz="1400" b="1">
                <a:solidFill>
                  <a:schemeClr val="accent2"/>
                </a:solidFill>
              </a:defRPr>
            </a:lvl1pPr>
            <a:lvl2pPr>
              <a:defRPr sz="1600"/>
            </a:lvl2pPr>
            <a:lvl3pPr>
              <a:defRPr sz="1400"/>
            </a:lvl3pPr>
          </a:lstStyle>
          <a:p>
            <a:pPr lvl="0"/>
            <a:r>
              <a:rPr lang="en-US" dirty="0" smtClean="0"/>
              <a:t>Click to edit </a:t>
            </a:r>
          </a:p>
        </p:txBody>
      </p:sp>
      <p:sp>
        <p:nvSpPr>
          <p:cNvPr id="38" name="Text Placeholder 3"/>
          <p:cNvSpPr>
            <a:spLocks noGrp="1"/>
          </p:cNvSpPr>
          <p:nvPr>
            <p:ph type="body" sz="quarter" idx="27"/>
          </p:nvPr>
        </p:nvSpPr>
        <p:spPr>
          <a:xfrm>
            <a:off x="5610509" y="1998921"/>
            <a:ext cx="1608390" cy="372142"/>
          </a:xfrm>
        </p:spPr>
        <p:txBody>
          <a:bodyPr anchor="ctr">
            <a:noAutofit/>
          </a:bodyPr>
          <a:lstStyle>
            <a:lvl1pPr marL="0" indent="0" algn="ctr">
              <a:buFontTx/>
              <a:buNone/>
              <a:defRPr sz="1400" b="1">
                <a:solidFill>
                  <a:schemeClr val="accent1"/>
                </a:solidFill>
              </a:defRPr>
            </a:lvl1pPr>
            <a:lvl2pPr>
              <a:defRPr sz="1600"/>
            </a:lvl2pPr>
            <a:lvl3pPr>
              <a:defRPr sz="1400"/>
            </a:lvl3pPr>
          </a:lstStyle>
          <a:p>
            <a:pPr lvl="0"/>
            <a:r>
              <a:rPr lang="en-US" dirty="0" smtClean="0"/>
              <a:t>Click to edit </a:t>
            </a:r>
          </a:p>
        </p:txBody>
      </p:sp>
      <p:sp>
        <p:nvSpPr>
          <p:cNvPr id="39" name="Text Placeholder 3"/>
          <p:cNvSpPr>
            <a:spLocks noGrp="1"/>
          </p:cNvSpPr>
          <p:nvPr>
            <p:ph type="body" sz="quarter" idx="28"/>
          </p:nvPr>
        </p:nvSpPr>
        <p:spPr>
          <a:xfrm>
            <a:off x="7301694" y="1998921"/>
            <a:ext cx="1608390" cy="372142"/>
          </a:xfrm>
        </p:spPr>
        <p:txBody>
          <a:bodyPr anchor="ctr">
            <a:noAutofit/>
          </a:bodyPr>
          <a:lstStyle>
            <a:lvl1pPr marL="0" indent="0" algn="ctr">
              <a:buFontTx/>
              <a:buNone/>
              <a:defRPr sz="1400" b="1">
                <a:solidFill>
                  <a:schemeClr val="tx2"/>
                </a:solidFill>
              </a:defRPr>
            </a:lvl1pPr>
            <a:lvl2pPr>
              <a:defRPr sz="1600"/>
            </a:lvl2pPr>
            <a:lvl3pPr>
              <a:defRPr sz="1400"/>
            </a:lvl3pPr>
          </a:lstStyle>
          <a:p>
            <a:pPr lvl="0"/>
            <a:r>
              <a:rPr lang="en-US" dirty="0" smtClean="0"/>
              <a:t>Click to edit </a:t>
            </a:r>
          </a:p>
        </p:txBody>
      </p:sp>
      <p:sp>
        <p:nvSpPr>
          <p:cNvPr id="61" name="Text Placeholder 3"/>
          <p:cNvSpPr>
            <a:spLocks noGrp="1"/>
          </p:cNvSpPr>
          <p:nvPr>
            <p:ph type="body" sz="quarter" idx="20"/>
          </p:nvPr>
        </p:nvSpPr>
        <p:spPr>
          <a:xfrm>
            <a:off x="537605"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0" name="Text Placeholder 3"/>
          <p:cNvSpPr>
            <a:spLocks noGrp="1"/>
          </p:cNvSpPr>
          <p:nvPr>
            <p:ph type="body" sz="quarter" idx="29"/>
          </p:nvPr>
        </p:nvSpPr>
        <p:spPr>
          <a:xfrm>
            <a:off x="2228134"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1" name="Text Placeholder 3"/>
          <p:cNvSpPr>
            <a:spLocks noGrp="1"/>
          </p:cNvSpPr>
          <p:nvPr>
            <p:ph type="body" sz="quarter" idx="30"/>
          </p:nvPr>
        </p:nvSpPr>
        <p:spPr>
          <a:xfrm>
            <a:off x="3931715"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2" name="Text Placeholder 3"/>
          <p:cNvSpPr>
            <a:spLocks noGrp="1"/>
          </p:cNvSpPr>
          <p:nvPr>
            <p:ph type="body" sz="quarter" idx="31"/>
          </p:nvPr>
        </p:nvSpPr>
        <p:spPr>
          <a:xfrm>
            <a:off x="5610509"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3" name="Text Placeholder 3"/>
          <p:cNvSpPr>
            <a:spLocks noGrp="1"/>
          </p:cNvSpPr>
          <p:nvPr>
            <p:ph type="body" sz="quarter" idx="32"/>
          </p:nvPr>
        </p:nvSpPr>
        <p:spPr>
          <a:xfrm>
            <a:off x="7301694"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 xmlns:p14="http://schemas.microsoft.com/office/powerpoint/2010/main" val="545956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15364" name="Picture 4" descr="\\10.81.250.100\wip\CORP\COR\_2011_Brand_Refresh\COR-P22374_Corp_PowerPoint_Template\Graphics\Lindsey_PPT build\elements\PPT_ORGBG_OP9.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2" y="0"/>
            <a:ext cx="9163051" cy="685800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5800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gradFill flip="none" rotWithShape="1">
            <a:gsLst>
              <a:gs pos="0">
                <a:srgbClr val="A02908">
                  <a:alpha val="19000"/>
                </a:srgbClr>
              </a:gs>
              <a:gs pos="50000">
                <a:srgbClr val="F43E0C">
                  <a:alpha val="34000"/>
                </a:srgbClr>
              </a:gs>
              <a:gs pos="100000">
                <a:srgbClr val="FF7F15">
                  <a:alpha val="1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F300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p:cNvGrpSpPr/>
          <p:nvPr userDrawn="1"/>
        </p:nvGrpSpPr>
        <p:grpSpPr>
          <a:xfrm>
            <a:off x="7013476" y="4115723"/>
            <a:ext cx="1915027" cy="1923571"/>
            <a:chOff x="-1143000" y="1828800"/>
            <a:chExt cx="518410" cy="520723"/>
          </a:xfrm>
        </p:grpSpPr>
        <p:sp>
          <p:nvSpPr>
            <p:cNvPr id="155" name="Freeform 143"/>
            <p:cNvSpPr>
              <a:spLocks noChangeAspect="1"/>
            </p:cNvSpPr>
            <p:nvPr/>
          </p:nvSpPr>
          <p:spPr bwMode="black">
            <a:xfrm>
              <a:off x="-996018" y="1828800"/>
              <a:ext cx="174790"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6" name="Freeform 144"/>
            <p:cNvSpPr>
              <a:spLocks noChangeAspect="1"/>
            </p:cNvSpPr>
            <p:nvPr/>
          </p:nvSpPr>
          <p:spPr bwMode="black">
            <a:xfrm>
              <a:off x="-894720" y="1880475"/>
              <a:ext cx="170817" cy="9738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7" name="Freeform 145"/>
            <p:cNvSpPr>
              <a:spLocks noChangeAspect="1"/>
            </p:cNvSpPr>
            <p:nvPr/>
          </p:nvSpPr>
          <p:spPr bwMode="black">
            <a:xfrm>
              <a:off x="-799380" y="1930161"/>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8" name="Freeform 146"/>
            <p:cNvSpPr>
              <a:spLocks noChangeAspect="1"/>
            </p:cNvSpPr>
            <p:nvPr/>
          </p:nvSpPr>
          <p:spPr bwMode="black">
            <a:xfrm>
              <a:off x="-946363" y="2019599"/>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9" name="Freeform 147"/>
            <p:cNvSpPr>
              <a:spLocks noChangeAspect="1"/>
            </p:cNvSpPr>
            <p:nvPr/>
          </p:nvSpPr>
          <p:spPr bwMode="black">
            <a:xfrm>
              <a:off x="-847050" y="2073261"/>
              <a:ext cx="172803"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0" name="Freeform 148"/>
            <p:cNvSpPr>
              <a:spLocks noChangeAspect="1"/>
            </p:cNvSpPr>
            <p:nvPr/>
          </p:nvSpPr>
          <p:spPr bwMode="black">
            <a:xfrm>
              <a:off x="-1091357" y="2107048"/>
              <a:ext cx="170817" cy="101361"/>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1" name="Freeform 149"/>
            <p:cNvSpPr>
              <a:spLocks noChangeAspect="1"/>
            </p:cNvSpPr>
            <p:nvPr/>
          </p:nvSpPr>
          <p:spPr bwMode="black">
            <a:xfrm>
              <a:off x="-996018" y="2158723"/>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2" name="Freeform 150"/>
            <p:cNvSpPr>
              <a:spLocks noChangeAspect="1"/>
            </p:cNvSpPr>
            <p:nvPr/>
          </p:nvSpPr>
          <p:spPr bwMode="black">
            <a:xfrm>
              <a:off x="-1143000" y="2250148"/>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gr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38100" dir="5400000" algn="t" rotWithShape="0">
                    <a:prstClr val="black">
                      <a:alpha val="40000"/>
                    </a:prst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sp>
        <p:nvSpPr>
          <p:cNvPr id="41" name="TextBox 40"/>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364881422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8_Title Slide">
    <p:spTree>
      <p:nvGrpSpPr>
        <p:cNvPr id="1" name=""/>
        <p:cNvGrpSpPr/>
        <p:nvPr/>
      </p:nvGrpSpPr>
      <p:grpSpPr>
        <a:xfrm>
          <a:off x="0" y="0"/>
          <a:ext cx="0" cy="0"/>
          <a:chOff x="0" y="0"/>
          <a:chExt cx="0" cy="0"/>
        </a:xfrm>
      </p:grpSpPr>
      <p:pic>
        <p:nvPicPr>
          <p:cNvPr id="4099" name="Picture 3" descr="C:\Users\rls02c\Desktop\newtemplate\Automotive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1" y="-2566"/>
            <a:ext cx="9163050" cy="687421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5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1">
              <a:lumMod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4100" name="Picture 4" descr="C:\Users\rls02c\Desktop\newtemplate\Automotive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t="12900" r="3932" b="14496"/>
          <a:stretch/>
        </p:blipFill>
        <p:spPr bwMode="auto">
          <a:xfrm>
            <a:off x="5826705" y="3698544"/>
            <a:ext cx="3334547" cy="2878338"/>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160116493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6_Title Slide">
    <p:spTree>
      <p:nvGrpSpPr>
        <p:cNvPr id="1" name=""/>
        <p:cNvGrpSpPr/>
        <p:nvPr/>
      </p:nvGrpSpPr>
      <p:grpSpPr>
        <a:xfrm>
          <a:off x="0" y="0"/>
          <a:ext cx="0" cy="0"/>
          <a:chOff x="0" y="0"/>
          <a:chExt cx="0" cy="0"/>
        </a:xfrm>
      </p:grpSpPr>
      <p:pic>
        <p:nvPicPr>
          <p:cNvPr id="2050" name="Picture 2" descr="C:\Users\rls02c\Desktop\newtemplate\Networking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0" y="-2567"/>
            <a:ext cx="9163050" cy="688374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81176"/>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610303">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940E14">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2051" name="Picture 3" descr="C:\Users\rls02c\Desktop\newtemplate\Networking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t="8559" r="4224" b="6949"/>
          <a:stretch/>
        </p:blipFill>
        <p:spPr bwMode="auto">
          <a:xfrm>
            <a:off x="6032311" y="3688662"/>
            <a:ext cx="3111689" cy="3135218"/>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20839736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028" name="Picture 4" descr="C:\Users\rls02c\Desktop\newtemplate\industrial_BG2.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0" y="-2567"/>
            <a:ext cx="9163051" cy="687421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1"/>
            <a:ext cx="2789926" cy="6871649"/>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chemeClr val="accent3">
              <a:lumMod val="50000"/>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3">
              <a:lumMod val="75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1029" name="Picture 5" descr="C:\Users\rls02c\Desktop\newtemplate\Industrial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l="12714" t="15368" r="19766" b="16175"/>
          <a:stretch/>
        </p:blipFill>
        <p:spPr bwMode="auto">
          <a:xfrm>
            <a:off x="6007131" y="3434542"/>
            <a:ext cx="3154121" cy="3197926"/>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52742018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pic>
        <p:nvPicPr>
          <p:cNvPr id="3074" name="Picture 2" descr="C:\Users\rls02c\Desktop\newtemplate\Consumer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1" y="-2566"/>
            <a:ext cx="9163051" cy="687421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48"/>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22204C">
              <a:alpha val="2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6">
              <a:lumMod val="75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3075" name="Picture 3" descr="C:\Users\rls02c\Desktop\newtemplate\Consumer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r="10198"/>
          <a:stretch/>
        </p:blipFill>
        <p:spPr bwMode="auto">
          <a:xfrm>
            <a:off x="6629400" y="3605490"/>
            <a:ext cx="2531852" cy="3220083"/>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315271814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6_Title Slide">
    <p:spTree>
      <p:nvGrpSpPr>
        <p:cNvPr id="1" name=""/>
        <p:cNvGrpSpPr/>
        <p:nvPr/>
      </p:nvGrpSpPr>
      <p:grpSpPr>
        <a:xfrm>
          <a:off x="0" y="0"/>
          <a:ext cx="0" cy="0"/>
          <a:chOff x="0" y="0"/>
          <a:chExt cx="0" cy="0"/>
        </a:xfrm>
      </p:grpSpPr>
      <p:pic>
        <p:nvPicPr>
          <p:cNvPr id="2050" name="Picture 2" descr="C:\Users\rls02c\Desktop\newtemplate\Networking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0" y="-2567"/>
            <a:ext cx="9163050" cy="688374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81176"/>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610303">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940E14">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2051" name="Picture 3" descr="C:\Users\rls02c\Desktop\newtemplate\Networking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t="8559" r="4224" b="6949"/>
          <a:stretch/>
        </p:blipFill>
        <p:spPr bwMode="auto">
          <a:xfrm>
            <a:off x="6032311" y="3688662"/>
            <a:ext cx="3111689" cy="3135218"/>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1095972880"/>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9_Title Slide">
    <p:spTree>
      <p:nvGrpSpPr>
        <p:cNvPr id="1" name=""/>
        <p:cNvGrpSpPr/>
        <p:nvPr/>
      </p:nvGrpSpPr>
      <p:grpSpPr>
        <a:xfrm>
          <a:off x="0" y="0"/>
          <a:ext cx="0" cy="0"/>
          <a:chOff x="0" y="0"/>
          <a:chExt cx="0" cy="0"/>
        </a:xfrm>
      </p:grpSpPr>
      <p:pic>
        <p:nvPicPr>
          <p:cNvPr id="2050" name="Picture 2" descr="C:\Users\rls02c\Desktop\newtemplate\Enabling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1" y="-2567"/>
            <a:ext cx="9163050" cy="687421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48"/>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FCA904">
              <a:alpha val="2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E64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2051" name="Picture 3" descr="C:\Users\rls02c\Desktop\newtemplate\Enabling_Generic_vector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l="10904"/>
          <a:stretch/>
        </p:blipFill>
        <p:spPr bwMode="auto">
          <a:xfrm flipH="1">
            <a:off x="6083377" y="3848100"/>
            <a:ext cx="3060622" cy="3435202"/>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261835696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6225"/>
            <a:ext cx="827722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399" y="1062312"/>
            <a:ext cx="8277225"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327744819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400" y="1066800"/>
            <a:ext cx="5429250"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098352" y="1076324"/>
            <a:ext cx="2809874" cy="1428750"/>
          </a:xfrm>
        </p:spPr>
        <p:txBody>
          <a:bodyPr>
            <a:normAutofit/>
          </a:bodyPr>
          <a:lstStyle>
            <a:lvl1pPr marL="0" indent="0" algn="ctr">
              <a:buNone/>
              <a:defRPr sz="1700"/>
            </a:lvl1pPr>
          </a:lstStyle>
          <a:p>
            <a:endParaRPr lang="en-US" dirty="0"/>
          </a:p>
        </p:txBody>
      </p:sp>
      <p:sp>
        <p:nvSpPr>
          <p:cNvPr id="6" name="Picture Placeholder 2"/>
          <p:cNvSpPr>
            <a:spLocks noGrp="1"/>
          </p:cNvSpPr>
          <p:nvPr>
            <p:ph type="pic" sz="quarter" idx="12"/>
          </p:nvPr>
        </p:nvSpPr>
        <p:spPr>
          <a:xfrm>
            <a:off x="6098352" y="2619374"/>
            <a:ext cx="2809874" cy="1514475"/>
          </a:xfrm>
        </p:spPr>
        <p:txBody>
          <a:bodyPr>
            <a:normAutofit/>
          </a:bodyPr>
          <a:lstStyle>
            <a:lvl1pPr marL="0" indent="0" algn="ctr">
              <a:buNone/>
              <a:defRPr sz="1700"/>
            </a:lvl1pPr>
          </a:lstStyle>
          <a:p>
            <a:endParaRPr lang="en-US" dirty="0"/>
          </a:p>
        </p:txBody>
      </p:sp>
      <p:sp>
        <p:nvSpPr>
          <p:cNvPr id="7" name="Picture Placeholder 2"/>
          <p:cNvSpPr>
            <a:spLocks noGrp="1"/>
          </p:cNvSpPr>
          <p:nvPr>
            <p:ph type="pic" sz="quarter" idx="13"/>
          </p:nvPr>
        </p:nvSpPr>
        <p:spPr>
          <a:xfrm>
            <a:off x="6098352" y="4238624"/>
            <a:ext cx="2809874" cy="1514475"/>
          </a:xfrm>
        </p:spPr>
        <p:txBody>
          <a:bodyPr>
            <a:normAutofit/>
          </a:bodyPr>
          <a:lstStyle>
            <a:lvl1pPr marL="0" indent="0" algn="ctr">
              <a:buNone/>
              <a:defRPr sz="1700"/>
            </a:lvl1pPr>
          </a:lstStyle>
          <a:p>
            <a:endParaRPr lang="en-US" dirty="0"/>
          </a:p>
        </p:txBody>
      </p:sp>
    </p:spTree>
    <p:extLst>
      <p:ext uri="{BB962C8B-B14F-4D97-AF65-F5344CB8AC3E}">
        <p14:creationId xmlns="" xmlns:p14="http://schemas.microsoft.com/office/powerpoint/2010/main" val="84283375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 name="Table Placeholder 3"/>
          <p:cNvSpPr>
            <a:spLocks noGrp="1"/>
          </p:cNvSpPr>
          <p:nvPr>
            <p:ph type="tbl" sz="quarter" idx="10" hasCustomPrompt="1"/>
          </p:nvPr>
        </p:nvSpPr>
        <p:spPr>
          <a:xfrm>
            <a:off x="542260" y="1180213"/>
            <a:ext cx="8368378" cy="4550735"/>
          </a:xfrm>
        </p:spPr>
        <p:txBody>
          <a:bodyPr/>
          <a:lstStyle>
            <a:lvl1pPr marL="0" indent="0">
              <a:buNone/>
              <a:defRPr/>
            </a:lvl1pPr>
          </a:lstStyle>
          <a:p>
            <a:r>
              <a:rPr lang="en-US" dirty="0" smtClean="0"/>
              <a:t>Table</a:t>
            </a:r>
            <a:endParaRPr lang="en-US" dirty="0"/>
          </a:p>
        </p:txBody>
      </p:sp>
    </p:spTree>
    <p:extLst>
      <p:ext uri="{BB962C8B-B14F-4D97-AF65-F5344CB8AC3E}">
        <p14:creationId xmlns="" xmlns:p14="http://schemas.microsoft.com/office/powerpoint/2010/main" val="350743438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5" name="Text Placeholder 3"/>
          <p:cNvSpPr>
            <a:spLocks noGrp="1"/>
          </p:cNvSpPr>
          <p:nvPr>
            <p:ph type="body" sz="quarter" idx="10"/>
          </p:nvPr>
        </p:nvSpPr>
        <p:spPr>
          <a:xfrm>
            <a:off x="77606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6" name="Text Placeholder 3"/>
          <p:cNvSpPr>
            <a:spLocks noGrp="1"/>
          </p:cNvSpPr>
          <p:nvPr>
            <p:ph type="body" sz="quarter" idx="11"/>
          </p:nvPr>
        </p:nvSpPr>
        <p:spPr>
          <a:xfrm>
            <a:off x="77606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 name="Picture Placeholder 2"/>
          <p:cNvSpPr>
            <a:spLocks noGrp="1"/>
          </p:cNvSpPr>
          <p:nvPr>
            <p:ph type="pic" sz="quarter" idx="12" hasCustomPrompt="1"/>
          </p:nvPr>
        </p:nvSpPr>
        <p:spPr>
          <a:xfrm>
            <a:off x="77647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8" name="Text Placeholder 3"/>
          <p:cNvSpPr>
            <a:spLocks noGrp="1"/>
          </p:cNvSpPr>
          <p:nvPr>
            <p:ph type="body" sz="quarter" idx="13"/>
          </p:nvPr>
        </p:nvSpPr>
        <p:spPr>
          <a:xfrm>
            <a:off x="2392144"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9" name="Text Placeholder 3"/>
          <p:cNvSpPr>
            <a:spLocks noGrp="1"/>
          </p:cNvSpPr>
          <p:nvPr>
            <p:ph type="body" sz="quarter" idx="14"/>
          </p:nvPr>
        </p:nvSpPr>
        <p:spPr>
          <a:xfrm>
            <a:off x="2392144"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0" name="Picture Placeholder 2"/>
          <p:cNvSpPr>
            <a:spLocks noGrp="1"/>
          </p:cNvSpPr>
          <p:nvPr>
            <p:ph type="pic" sz="quarter" idx="15" hasCustomPrompt="1"/>
          </p:nvPr>
        </p:nvSpPr>
        <p:spPr>
          <a:xfrm>
            <a:off x="2392548"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1" name="Text Placeholder 3"/>
          <p:cNvSpPr>
            <a:spLocks noGrp="1"/>
          </p:cNvSpPr>
          <p:nvPr>
            <p:ph type="body" sz="quarter" idx="16"/>
          </p:nvPr>
        </p:nvSpPr>
        <p:spPr>
          <a:xfrm>
            <a:off x="400821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2" name="Text Placeholder 3"/>
          <p:cNvSpPr>
            <a:spLocks noGrp="1"/>
          </p:cNvSpPr>
          <p:nvPr>
            <p:ph type="body" sz="quarter" idx="17"/>
          </p:nvPr>
        </p:nvSpPr>
        <p:spPr>
          <a:xfrm>
            <a:off x="400821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3" name="Picture Placeholder 2"/>
          <p:cNvSpPr>
            <a:spLocks noGrp="1"/>
          </p:cNvSpPr>
          <p:nvPr>
            <p:ph type="pic" sz="quarter" idx="18" hasCustomPrompt="1"/>
          </p:nvPr>
        </p:nvSpPr>
        <p:spPr>
          <a:xfrm>
            <a:off x="400862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4" name="Text Placeholder 3"/>
          <p:cNvSpPr>
            <a:spLocks noGrp="1"/>
          </p:cNvSpPr>
          <p:nvPr>
            <p:ph type="body" sz="quarter" idx="19"/>
          </p:nvPr>
        </p:nvSpPr>
        <p:spPr>
          <a:xfrm>
            <a:off x="5624294"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5" name="Text Placeholder 3"/>
          <p:cNvSpPr>
            <a:spLocks noGrp="1"/>
          </p:cNvSpPr>
          <p:nvPr>
            <p:ph type="body" sz="quarter" idx="20"/>
          </p:nvPr>
        </p:nvSpPr>
        <p:spPr>
          <a:xfrm>
            <a:off x="5624294"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6" name="Picture Placeholder 2"/>
          <p:cNvSpPr>
            <a:spLocks noGrp="1"/>
          </p:cNvSpPr>
          <p:nvPr>
            <p:ph type="pic" sz="quarter" idx="21" hasCustomPrompt="1"/>
          </p:nvPr>
        </p:nvSpPr>
        <p:spPr>
          <a:xfrm>
            <a:off x="5624698"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7" name="Text Placeholder 3"/>
          <p:cNvSpPr>
            <a:spLocks noGrp="1"/>
          </p:cNvSpPr>
          <p:nvPr>
            <p:ph type="body" sz="quarter" idx="22"/>
          </p:nvPr>
        </p:nvSpPr>
        <p:spPr>
          <a:xfrm>
            <a:off x="724036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8" name="Text Placeholder 3"/>
          <p:cNvSpPr>
            <a:spLocks noGrp="1"/>
          </p:cNvSpPr>
          <p:nvPr>
            <p:ph type="body" sz="quarter" idx="23"/>
          </p:nvPr>
        </p:nvSpPr>
        <p:spPr>
          <a:xfrm>
            <a:off x="724036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9" name="Picture Placeholder 2"/>
          <p:cNvSpPr>
            <a:spLocks noGrp="1"/>
          </p:cNvSpPr>
          <p:nvPr>
            <p:ph type="pic" sz="quarter" idx="24" hasCustomPrompt="1"/>
          </p:nvPr>
        </p:nvSpPr>
        <p:spPr>
          <a:xfrm>
            <a:off x="724077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0" name="Text Placeholder 3"/>
          <p:cNvSpPr>
            <a:spLocks noGrp="1"/>
          </p:cNvSpPr>
          <p:nvPr>
            <p:ph type="body" sz="quarter" idx="25"/>
          </p:nvPr>
        </p:nvSpPr>
        <p:spPr>
          <a:xfrm>
            <a:off x="77606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1" name="Text Placeholder 3"/>
          <p:cNvSpPr>
            <a:spLocks noGrp="1"/>
          </p:cNvSpPr>
          <p:nvPr>
            <p:ph type="body" sz="quarter" idx="26"/>
          </p:nvPr>
        </p:nvSpPr>
        <p:spPr>
          <a:xfrm>
            <a:off x="77606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2" name="Picture Placeholder 2"/>
          <p:cNvSpPr>
            <a:spLocks noGrp="1"/>
          </p:cNvSpPr>
          <p:nvPr>
            <p:ph type="pic" sz="quarter" idx="27" hasCustomPrompt="1"/>
          </p:nvPr>
        </p:nvSpPr>
        <p:spPr>
          <a:xfrm>
            <a:off x="77647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3" name="Text Placeholder 3"/>
          <p:cNvSpPr>
            <a:spLocks noGrp="1"/>
          </p:cNvSpPr>
          <p:nvPr>
            <p:ph type="body" sz="quarter" idx="28"/>
          </p:nvPr>
        </p:nvSpPr>
        <p:spPr>
          <a:xfrm>
            <a:off x="2392144"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4" name="Text Placeholder 3"/>
          <p:cNvSpPr>
            <a:spLocks noGrp="1"/>
          </p:cNvSpPr>
          <p:nvPr>
            <p:ph type="body" sz="quarter" idx="29"/>
          </p:nvPr>
        </p:nvSpPr>
        <p:spPr>
          <a:xfrm>
            <a:off x="2392144"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5" name="Picture Placeholder 2"/>
          <p:cNvSpPr>
            <a:spLocks noGrp="1"/>
          </p:cNvSpPr>
          <p:nvPr>
            <p:ph type="pic" sz="quarter" idx="30" hasCustomPrompt="1"/>
          </p:nvPr>
        </p:nvSpPr>
        <p:spPr>
          <a:xfrm>
            <a:off x="2392548"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6" name="Text Placeholder 3"/>
          <p:cNvSpPr>
            <a:spLocks noGrp="1"/>
          </p:cNvSpPr>
          <p:nvPr>
            <p:ph type="body" sz="quarter" idx="31"/>
          </p:nvPr>
        </p:nvSpPr>
        <p:spPr>
          <a:xfrm>
            <a:off x="400821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7" name="Text Placeholder 3"/>
          <p:cNvSpPr>
            <a:spLocks noGrp="1"/>
          </p:cNvSpPr>
          <p:nvPr>
            <p:ph type="body" sz="quarter" idx="32"/>
          </p:nvPr>
        </p:nvSpPr>
        <p:spPr>
          <a:xfrm>
            <a:off x="400821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8" name="Picture Placeholder 2"/>
          <p:cNvSpPr>
            <a:spLocks noGrp="1"/>
          </p:cNvSpPr>
          <p:nvPr>
            <p:ph type="pic" sz="quarter" idx="33" hasCustomPrompt="1"/>
          </p:nvPr>
        </p:nvSpPr>
        <p:spPr>
          <a:xfrm>
            <a:off x="400862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9" name="Text Placeholder 3"/>
          <p:cNvSpPr>
            <a:spLocks noGrp="1"/>
          </p:cNvSpPr>
          <p:nvPr>
            <p:ph type="body" sz="quarter" idx="34"/>
          </p:nvPr>
        </p:nvSpPr>
        <p:spPr>
          <a:xfrm>
            <a:off x="5624294"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0" name="Text Placeholder 3"/>
          <p:cNvSpPr>
            <a:spLocks noGrp="1"/>
          </p:cNvSpPr>
          <p:nvPr>
            <p:ph type="body" sz="quarter" idx="35"/>
          </p:nvPr>
        </p:nvSpPr>
        <p:spPr>
          <a:xfrm>
            <a:off x="5624294"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1" name="Picture Placeholder 2"/>
          <p:cNvSpPr>
            <a:spLocks noGrp="1"/>
          </p:cNvSpPr>
          <p:nvPr>
            <p:ph type="pic" sz="quarter" idx="36" hasCustomPrompt="1"/>
          </p:nvPr>
        </p:nvSpPr>
        <p:spPr>
          <a:xfrm>
            <a:off x="5624698"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2" name="Text Placeholder 3"/>
          <p:cNvSpPr>
            <a:spLocks noGrp="1"/>
          </p:cNvSpPr>
          <p:nvPr>
            <p:ph type="body" sz="quarter" idx="37"/>
          </p:nvPr>
        </p:nvSpPr>
        <p:spPr>
          <a:xfrm>
            <a:off x="724036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3" name="Text Placeholder 3"/>
          <p:cNvSpPr>
            <a:spLocks noGrp="1"/>
          </p:cNvSpPr>
          <p:nvPr>
            <p:ph type="body" sz="quarter" idx="38"/>
          </p:nvPr>
        </p:nvSpPr>
        <p:spPr>
          <a:xfrm>
            <a:off x="724036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4" name="Picture Placeholder 2"/>
          <p:cNvSpPr>
            <a:spLocks noGrp="1"/>
          </p:cNvSpPr>
          <p:nvPr>
            <p:ph type="pic" sz="quarter" idx="39" hasCustomPrompt="1"/>
          </p:nvPr>
        </p:nvSpPr>
        <p:spPr>
          <a:xfrm>
            <a:off x="724077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5" name="Text Placeholder 3"/>
          <p:cNvSpPr>
            <a:spLocks noGrp="1"/>
          </p:cNvSpPr>
          <p:nvPr>
            <p:ph type="body" sz="quarter" idx="40"/>
          </p:nvPr>
        </p:nvSpPr>
        <p:spPr>
          <a:xfrm>
            <a:off x="77606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6" name="Text Placeholder 3"/>
          <p:cNvSpPr>
            <a:spLocks noGrp="1"/>
          </p:cNvSpPr>
          <p:nvPr>
            <p:ph type="body" sz="quarter" idx="41"/>
          </p:nvPr>
        </p:nvSpPr>
        <p:spPr>
          <a:xfrm>
            <a:off x="77606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7" name="Picture Placeholder 2"/>
          <p:cNvSpPr>
            <a:spLocks noGrp="1"/>
          </p:cNvSpPr>
          <p:nvPr>
            <p:ph type="pic" sz="quarter" idx="42" hasCustomPrompt="1"/>
          </p:nvPr>
        </p:nvSpPr>
        <p:spPr>
          <a:xfrm>
            <a:off x="77647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8" name="Text Placeholder 3"/>
          <p:cNvSpPr>
            <a:spLocks noGrp="1"/>
          </p:cNvSpPr>
          <p:nvPr>
            <p:ph type="body" sz="quarter" idx="43"/>
          </p:nvPr>
        </p:nvSpPr>
        <p:spPr>
          <a:xfrm>
            <a:off x="2392144"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9" name="Text Placeholder 3"/>
          <p:cNvSpPr>
            <a:spLocks noGrp="1"/>
          </p:cNvSpPr>
          <p:nvPr>
            <p:ph type="body" sz="quarter" idx="44"/>
          </p:nvPr>
        </p:nvSpPr>
        <p:spPr>
          <a:xfrm>
            <a:off x="2392144"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0" name="Picture Placeholder 2"/>
          <p:cNvSpPr>
            <a:spLocks noGrp="1"/>
          </p:cNvSpPr>
          <p:nvPr>
            <p:ph type="pic" sz="quarter" idx="45" hasCustomPrompt="1"/>
          </p:nvPr>
        </p:nvSpPr>
        <p:spPr>
          <a:xfrm>
            <a:off x="2392548"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1" name="Text Placeholder 3"/>
          <p:cNvSpPr>
            <a:spLocks noGrp="1"/>
          </p:cNvSpPr>
          <p:nvPr>
            <p:ph type="body" sz="quarter" idx="46"/>
          </p:nvPr>
        </p:nvSpPr>
        <p:spPr>
          <a:xfrm>
            <a:off x="400821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2" name="Text Placeholder 3"/>
          <p:cNvSpPr>
            <a:spLocks noGrp="1"/>
          </p:cNvSpPr>
          <p:nvPr>
            <p:ph type="body" sz="quarter" idx="47"/>
          </p:nvPr>
        </p:nvSpPr>
        <p:spPr>
          <a:xfrm>
            <a:off x="400821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3" name="Picture Placeholder 2"/>
          <p:cNvSpPr>
            <a:spLocks noGrp="1"/>
          </p:cNvSpPr>
          <p:nvPr>
            <p:ph type="pic" sz="quarter" idx="48" hasCustomPrompt="1"/>
          </p:nvPr>
        </p:nvSpPr>
        <p:spPr>
          <a:xfrm>
            <a:off x="400862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5" name="Text Placeholder 3"/>
          <p:cNvSpPr>
            <a:spLocks noGrp="1"/>
          </p:cNvSpPr>
          <p:nvPr>
            <p:ph type="body" sz="quarter" idx="49"/>
          </p:nvPr>
        </p:nvSpPr>
        <p:spPr>
          <a:xfrm>
            <a:off x="5624294"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6" name="Text Placeholder 3"/>
          <p:cNvSpPr>
            <a:spLocks noGrp="1"/>
          </p:cNvSpPr>
          <p:nvPr>
            <p:ph type="body" sz="quarter" idx="50"/>
          </p:nvPr>
        </p:nvSpPr>
        <p:spPr>
          <a:xfrm>
            <a:off x="5624294"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7" name="Picture Placeholder 2"/>
          <p:cNvSpPr>
            <a:spLocks noGrp="1"/>
          </p:cNvSpPr>
          <p:nvPr>
            <p:ph type="pic" sz="quarter" idx="51" hasCustomPrompt="1"/>
          </p:nvPr>
        </p:nvSpPr>
        <p:spPr>
          <a:xfrm>
            <a:off x="5624698"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8" name="Text Placeholder 3"/>
          <p:cNvSpPr>
            <a:spLocks noGrp="1"/>
          </p:cNvSpPr>
          <p:nvPr>
            <p:ph type="body" sz="quarter" idx="52"/>
          </p:nvPr>
        </p:nvSpPr>
        <p:spPr>
          <a:xfrm>
            <a:off x="724036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9" name="Text Placeholder 3"/>
          <p:cNvSpPr>
            <a:spLocks noGrp="1"/>
          </p:cNvSpPr>
          <p:nvPr>
            <p:ph type="body" sz="quarter" idx="53"/>
          </p:nvPr>
        </p:nvSpPr>
        <p:spPr>
          <a:xfrm>
            <a:off x="724036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50" name="Picture Placeholder 2"/>
          <p:cNvSpPr>
            <a:spLocks noGrp="1"/>
          </p:cNvSpPr>
          <p:nvPr>
            <p:ph type="pic" sz="quarter" idx="54" hasCustomPrompt="1"/>
          </p:nvPr>
        </p:nvSpPr>
        <p:spPr>
          <a:xfrm>
            <a:off x="724077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Tree>
    <p:extLst>
      <p:ext uri="{BB962C8B-B14F-4D97-AF65-F5344CB8AC3E}">
        <p14:creationId xmlns="" xmlns:p14="http://schemas.microsoft.com/office/powerpoint/2010/main" val="78483174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3" name="Picture Placeholder 2"/>
          <p:cNvSpPr>
            <a:spLocks noGrp="1"/>
          </p:cNvSpPr>
          <p:nvPr>
            <p:ph type="pic" sz="quarter" idx="12" hasCustomPrompt="1"/>
          </p:nvPr>
        </p:nvSpPr>
        <p:spPr>
          <a:xfrm>
            <a:off x="606356" y="112705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1" name="Rectangle 50"/>
          <p:cNvSpPr/>
          <p:nvPr userDrawn="1"/>
        </p:nvSpPr>
        <p:spPr>
          <a:xfrm>
            <a:off x="1387550" y="1127054"/>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icture Placeholder 2"/>
          <p:cNvSpPr>
            <a:spLocks noGrp="1"/>
          </p:cNvSpPr>
          <p:nvPr>
            <p:ph type="pic" sz="quarter" idx="13" hasCustomPrompt="1"/>
          </p:nvPr>
        </p:nvSpPr>
        <p:spPr>
          <a:xfrm>
            <a:off x="606356" y="1850066"/>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5" name="Picture Placeholder 2"/>
          <p:cNvSpPr>
            <a:spLocks noGrp="1"/>
          </p:cNvSpPr>
          <p:nvPr>
            <p:ph type="pic" sz="quarter" idx="14" hasCustomPrompt="1"/>
          </p:nvPr>
        </p:nvSpPr>
        <p:spPr>
          <a:xfrm>
            <a:off x="606356" y="256776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 name="Text Placeholder 3"/>
          <p:cNvSpPr>
            <a:spLocks noGrp="1"/>
          </p:cNvSpPr>
          <p:nvPr>
            <p:ph type="body" sz="quarter" idx="10"/>
          </p:nvPr>
        </p:nvSpPr>
        <p:spPr>
          <a:xfrm>
            <a:off x="1477821" y="1196166"/>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4" name="Text Placeholder 3"/>
          <p:cNvSpPr>
            <a:spLocks noGrp="1"/>
          </p:cNvSpPr>
          <p:nvPr>
            <p:ph type="body" sz="quarter" idx="15"/>
          </p:nvPr>
        </p:nvSpPr>
        <p:spPr>
          <a:xfrm>
            <a:off x="1477781" y="1541761"/>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6" name="Picture Placeholder 2"/>
          <p:cNvSpPr>
            <a:spLocks noGrp="1"/>
          </p:cNvSpPr>
          <p:nvPr>
            <p:ph type="pic" sz="quarter" idx="16" hasCustomPrompt="1"/>
          </p:nvPr>
        </p:nvSpPr>
        <p:spPr>
          <a:xfrm>
            <a:off x="4855837" y="112705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7" name="Rectangle 56"/>
          <p:cNvSpPr/>
          <p:nvPr userDrawn="1"/>
        </p:nvSpPr>
        <p:spPr>
          <a:xfrm>
            <a:off x="5637031" y="1127054"/>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icture Placeholder 2"/>
          <p:cNvSpPr>
            <a:spLocks noGrp="1"/>
          </p:cNvSpPr>
          <p:nvPr>
            <p:ph type="pic" sz="quarter" idx="17" hasCustomPrompt="1"/>
          </p:nvPr>
        </p:nvSpPr>
        <p:spPr>
          <a:xfrm>
            <a:off x="4855837" y="1850066"/>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9" name="Picture Placeholder 2"/>
          <p:cNvSpPr>
            <a:spLocks noGrp="1"/>
          </p:cNvSpPr>
          <p:nvPr>
            <p:ph type="pic" sz="quarter" idx="18" hasCustomPrompt="1"/>
          </p:nvPr>
        </p:nvSpPr>
        <p:spPr>
          <a:xfrm>
            <a:off x="4855837" y="256776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0" name="Text Placeholder 3"/>
          <p:cNvSpPr>
            <a:spLocks noGrp="1"/>
          </p:cNvSpPr>
          <p:nvPr>
            <p:ph type="body" sz="quarter" idx="19"/>
          </p:nvPr>
        </p:nvSpPr>
        <p:spPr>
          <a:xfrm>
            <a:off x="5727302" y="1196166"/>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61" name="Text Placeholder 3"/>
          <p:cNvSpPr>
            <a:spLocks noGrp="1"/>
          </p:cNvSpPr>
          <p:nvPr>
            <p:ph type="body" sz="quarter" idx="20"/>
          </p:nvPr>
        </p:nvSpPr>
        <p:spPr>
          <a:xfrm>
            <a:off x="5727262" y="1541761"/>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2" name="Picture Placeholder 2"/>
          <p:cNvSpPr>
            <a:spLocks noGrp="1"/>
          </p:cNvSpPr>
          <p:nvPr>
            <p:ph type="pic" sz="quarter" idx="21" hasCustomPrompt="1"/>
          </p:nvPr>
        </p:nvSpPr>
        <p:spPr>
          <a:xfrm>
            <a:off x="606356" y="357608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3" name="Rectangle 62"/>
          <p:cNvSpPr/>
          <p:nvPr userDrawn="1"/>
        </p:nvSpPr>
        <p:spPr>
          <a:xfrm>
            <a:off x="1387550" y="3576086"/>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2"/>
          <p:cNvSpPr>
            <a:spLocks noGrp="1"/>
          </p:cNvSpPr>
          <p:nvPr>
            <p:ph type="pic" sz="quarter" idx="22" hasCustomPrompt="1"/>
          </p:nvPr>
        </p:nvSpPr>
        <p:spPr>
          <a:xfrm>
            <a:off x="606356" y="4299098"/>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5" name="Picture Placeholder 2"/>
          <p:cNvSpPr>
            <a:spLocks noGrp="1"/>
          </p:cNvSpPr>
          <p:nvPr>
            <p:ph type="pic" sz="quarter" idx="23" hasCustomPrompt="1"/>
          </p:nvPr>
        </p:nvSpPr>
        <p:spPr>
          <a:xfrm>
            <a:off x="606356" y="501679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6" name="Text Placeholder 3"/>
          <p:cNvSpPr>
            <a:spLocks noGrp="1"/>
          </p:cNvSpPr>
          <p:nvPr>
            <p:ph type="body" sz="quarter" idx="24"/>
          </p:nvPr>
        </p:nvSpPr>
        <p:spPr>
          <a:xfrm>
            <a:off x="1477821" y="3645198"/>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67" name="Text Placeholder 3"/>
          <p:cNvSpPr>
            <a:spLocks noGrp="1"/>
          </p:cNvSpPr>
          <p:nvPr>
            <p:ph type="body" sz="quarter" idx="25"/>
          </p:nvPr>
        </p:nvSpPr>
        <p:spPr>
          <a:xfrm>
            <a:off x="1477781" y="3990793"/>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8" name="Picture Placeholder 2"/>
          <p:cNvSpPr>
            <a:spLocks noGrp="1"/>
          </p:cNvSpPr>
          <p:nvPr>
            <p:ph type="pic" sz="quarter" idx="26" hasCustomPrompt="1"/>
          </p:nvPr>
        </p:nvSpPr>
        <p:spPr>
          <a:xfrm>
            <a:off x="4855837" y="357608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9" name="Rectangle 68"/>
          <p:cNvSpPr/>
          <p:nvPr userDrawn="1"/>
        </p:nvSpPr>
        <p:spPr>
          <a:xfrm>
            <a:off x="5637031" y="3576086"/>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Picture Placeholder 2"/>
          <p:cNvSpPr>
            <a:spLocks noGrp="1"/>
          </p:cNvSpPr>
          <p:nvPr>
            <p:ph type="pic" sz="quarter" idx="27" hasCustomPrompt="1"/>
          </p:nvPr>
        </p:nvSpPr>
        <p:spPr>
          <a:xfrm>
            <a:off x="4855837" y="4299098"/>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71" name="Picture Placeholder 2"/>
          <p:cNvSpPr>
            <a:spLocks noGrp="1"/>
          </p:cNvSpPr>
          <p:nvPr>
            <p:ph type="pic" sz="quarter" idx="28" hasCustomPrompt="1"/>
          </p:nvPr>
        </p:nvSpPr>
        <p:spPr>
          <a:xfrm>
            <a:off x="4855837" y="501679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72" name="Text Placeholder 3"/>
          <p:cNvSpPr>
            <a:spLocks noGrp="1"/>
          </p:cNvSpPr>
          <p:nvPr>
            <p:ph type="body" sz="quarter" idx="29"/>
          </p:nvPr>
        </p:nvSpPr>
        <p:spPr>
          <a:xfrm>
            <a:off x="5727302" y="3645198"/>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73" name="Text Placeholder 3"/>
          <p:cNvSpPr>
            <a:spLocks noGrp="1"/>
          </p:cNvSpPr>
          <p:nvPr>
            <p:ph type="body" sz="quarter" idx="30"/>
          </p:nvPr>
        </p:nvSpPr>
        <p:spPr>
          <a:xfrm>
            <a:off x="5727262" y="3990793"/>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142281073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56" name="Picture Placeholder 2"/>
          <p:cNvSpPr>
            <a:spLocks noGrp="1"/>
          </p:cNvSpPr>
          <p:nvPr>
            <p:ph type="pic" sz="quarter" idx="16" hasCustomPrompt="1"/>
          </p:nvPr>
        </p:nvSpPr>
        <p:spPr>
          <a:xfrm>
            <a:off x="536946"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0" name="Text Placeholder 3"/>
          <p:cNvSpPr>
            <a:spLocks noGrp="1"/>
          </p:cNvSpPr>
          <p:nvPr>
            <p:ph type="body" sz="quarter" idx="19"/>
          </p:nvPr>
        </p:nvSpPr>
        <p:spPr>
          <a:xfrm>
            <a:off x="536947" y="1998921"/>
            <a:ext cx="1608390" cy="372142"/>
          </a:xfrm>
        </p:spPr>
        <p:txBody>
          <a:bodyPr anchor="ctr">
            <a:noAutofit/>
          </a:bodyPr>
          <a:lstStyle>
            <a:lvl1pPr marL="0" indent="0" algn="ctr">
              <a:buFontTx/>
              <a:buNone/>
              <a:defRPr sz="1400" b="1">
                <a:solidFill>
                  <a:schemeClr val="accent6"/>
                </a:solidFill>
              </a:defRPr>
            </a:lvl1pPr>
            <a:lvl2pPr>
              <a:defRPr sz="1600"/>
            </a:lvl2pPr>
            <a:lvl3pPr>
              <a:defRPr sz="1400"/>
            </a:lvl3pPr>
          </a:lstStyle>
          <a:p>
            <a:pPr lvl="0"/>
            <a:r>
              <a:rPr lang="en-US" dirty="0" smtClean="0"/>
              <a:t>Click to edit </a:t>
            </a:r>
          </a:p>
        </p:txBody>
      </p:sp>
      <p:sp>
        <p:nvSpPr>
          <p:cNvPr id="51" name="Rectangle 50"/>
          <p:cNvSpPr/>
          <p:nvPr userDrawn="1"/>
        </p:nvSpPr>
        <p:spPr>
          <a:xfrm>
            <a:off x="536946" y="2429541"/>
            <a:ext cx="1608390" cy="353532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228134" y="2429541"/>
            <a:ext cx="1608390" cy="3535323"/>
          </a:xfrm>
          <a:prstGeom prst="rect">
            <a:avLst/>
          </a:prstGeom>
          <a:gradFill>
            <a:gsLst>
              <a:gs pos="0">
                <a:schemeClr val="bg1">
                  <a:alpha val="0"/>
                </a:schemeClr>
              </a:gs>
              <a:gs pos="80000">
                <a:schemeClr val="accent3">
                  <a:lumMod val="20000"/>
                  <a:lumOff val="80000"/>
                </a:schemeClr>
              </a:gs>
              <a:gs pos="99000">
                <a:schemeClr val="accent3">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3919321" y="2429541"/>
            <a:ext cx="1608390" cy="3535323"/>
          </a:xfrm>
          <a:prstGeom prst="rect">
            <a:avLst/>
          </a:prstGeom>
          <a:gradFill>
            <a:gsLst>
              <a:gs pos="0">
                <a:schemeClr val="bg1">
                  <a:alpha val="0"/>
                </a:schemeClr>
              </a:gs>
              <a:gs pos="80000">
                <a:schemeClr val="accent2">
                  <a:lumMod val="20000"/>
                  <a:lumOff val="80000"/>
                </a:schemeClr>
              </a:gs>
              <a:gs pos="100000">
                <a:schemeClr val="accent2">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5610509" y="2429541"/>
            <a:ext cx="1608390" cy="3535323"/>
          </a:xfrm>
          <a:prstGeom prst="rect">
            <a:avLst/>
          </a:prstGeom>
          <a:gradFill>
            <a:gsLst>
              <a:gs pos="0">
                <a:schemeClr val="bg1">
                  <a:alpha val="0"/>
                </a:schemeClr>
              </a:gs>
              <a:gs pos="80000">
                <a:schemeClr val="accent1">
                  <a:lumMod val="20000"/>
                  <a:lumOff val="80000"/>
                </a:schemeClr>
              </a:gs>
              <a:gs pos="100000">
                <a:schemeClr val="accent1">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01694" y="2429541"/>
            <a:ext cx="1608390" cy="3535323"/>
          </a:xfrm>
          <a:prstGeom prst="rect">
            <a:avLst/>
          </a:prstGeom>
          <a:gradFill>
            <a:gsLst>
              <a:gs pos="0">
                <a:schemeClr val="bg1">
                  <a:alpha val="0"/>
                </a:schemeClr>
              </a:gs>
              <a:gs pos="80000">
                <a:schemeClr val="bg2">
                  <a:lumMod val="90000"/>
                </a:schemeClr>
              </a:gs>
              <a:gs pos="100000">
                <a:schemeClr val="bg2">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2"/>
          <p:cNvSpPr>
            <a:spLocks noGrp="1"/>
          </p:cNvSpPr>
          <p:nvPr>
            <p:ph type="pic" sz="quarter" idx="21" hasCustomPrompt="1"/>
          </p:nvPr>
        </p:nvSpPr>
        <p:spPr>
          <a:xfrm>
            <a:off x="2228134"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3" name="Picture Placeholder 2"/>
          <p:cNvSpPr>
            <a:spLocks noGrp="1"/>
          </p:cNvSpPr>
          <p:nvPr>
            <p:ph type="pic" sz="quarter" idx="22" hasCustomPrompt="1"/>
          </p:nvPr>
        </p:nvSpPr>
        <p:spPr>
          <a:xfrm>
            <a:off x="3919321"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4" name="Picture Placeholder 2"/>
          <p:cNvSpPr>
            <a:spLocks noGrp="1"/>
          </p:cNvSpPr>
          <p:nvPr>
            <p:ph type="pic" sz="quarter" idx="23" hasCustomPrompt="1"/>
          </p:nvPr>
        </p:nvSpPr>
        <p:spPr>
          <a:xfrm>
            <a:off x="5610509"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5" name="Picture Placeholder 2"/>
          <p:cNvSpPr>
            <a:spLocks noGrp="1"/>
          </p:cNvSpPr>
          <p:nvPr>
            <p:ph type="pic" sz="quarter" idx="24" hasCustomPrompt="1"/>
          </p:nvPr>
        </p:nvSpPr>
        <p:spPr>
          <a:xfrm>
            <a:off x="7301694"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6" name="Text Placeholder 3"/>
          <p:cNvSpPr>
            <a:spLocks noGrp="1"/>
          </p:cNvSpPr>
          <p:nvPr>
            <p:ph type="body" sz="quarter" idx="25"/>
          </p:nvPr>
        </p:nvSpPr>
        <p:spPr>
          <a:xfrm>
            <a:off x="2228134" y="1998921"/>
            <a:ext cx="1608390" cy="372142"/>
          </a:xfrm>
        </p:spPr>
        <p:txBody>
          <a:bodyPr anchor="ctr">
            <a:noAutofit/>
          </a:bodyPr>
          <a:lstStyle>
            <a:lvl1pPr marL="0" indent="0" algn="ctr">
              <a:buFontTx/>
              <a:buNone/>
              <a:defRPr sz="1400" b="1">
                <a:solidFill>
                  <a:schemeClr val="accent3"/>
                </a:solidFill>
              </a:defRPr>
            </a:lvl1pPr>
            <a:lvl2pPr>
              <a:defRPr sz="1600"/>
            </a:lvl2pPr>
            <a:lvl3pPr>
              <a:defRPr sz="1400"/>
            </a:lvl3pPr>
          </a:lstStyle>
          <a:p>
            <a:pPr lvl="0"/>
            <a:r>
              <a:rPr lang="en-US" dirty="0" smtClean="0"/>
              <a:t>Click to edit </a:t>
            </a:r>
          </a:p>
        </p:txBody>
      </p:sp>
      <p:sp>
        <p:nvSpPr>
          <p:cNvPr id="37" name="Text Placeholder 3"/>
          <p:cNvSpPr>
            <a:spLocks noGrp="1"/>
          </p:cNvSpPr>
          <p:nvPr>
            <p:ph type="body" sz="quarter" idx="26"/>
          </p:nvPr>
        </p:nvSpPr>
        <p:spPr>
          <a:xfrm>
            <a:off x="3919321" y="1998921"/>
            <a:ext cx="1608390" cy="372142"/>
          </a:xfrm>
        </p:spPr>
        <p:txBody>
          <a:bodyPr anchor="ctr">
            <a:noAutofit/>
          </a:bodyPr>
          <a:lstStyle>
            <a:lvl1pPr marL="0" indent="0" algn="ctr">
              <a:buFontTx/>
              <a:buNone/>
              <a:defRPr sz="1400" b="1">
                <a:solidFill>
                  <a:schemeClr val="accent2"/>
                </a:solidFill>
              </a:defRPr>
            </a:lvl1pPr>
            <a:lvl2pPr>
              <a:defRPr sz="1600"/>
            </a:lvl2pPr>
            <a:lvl3pPr>
              <a:defRPr sz="1400"/>
            </a:lvl3pPr>
          </a:lstStyle>
          <a:p>
            <a:pPr lvl="0"/>
            <a:r>
              <a:rPr lang="en-US" dirty="0" smtClean="0"/>
              <a:t>Click to edit </a:t>
            </a:r>
          </a:p>
        </p:txBody>
      </p:sp>
      <p:sp>
        <p:nvSpPr>
          <p:cNvPr id="38" name="Text Placeholder 3"/>
          <p:cNvSpPr>
            <a:spLocks noGrp="1"/>
          </p:cNvSpPr>
          <p:nvPr>
            <p:ph type="body" sz="quarter" idx="27"/>
          </p:nvPr>
        </p:nvSpPr>
        <p:spPr>
          <a:xfrm>
            <a:off x="5610509" y="1998921"/>
            <a:ext cx="1608390" cy="372142"/>
          </a:xfrm>
        </p:spPr>
        <p:txBody>
          <a:bodyPr anchor="ctr">
            <a:noAutofit/>
          </a:bodyPr>
          <a:lstStyle>
            <a:lvl1pPr marL="0" indent="0" algn="ctr">
              <a:buFontTx/>
              <a:buNone/>
              <a:defRPr sz="1400" b="1">
                <a:solidFill>
                  <a:schemeClr val="accent1"/>
                </a:solidFill>
              </a:defRPr>
            </a:lvl1pPr>
            <a:lvl2pPr>
              <a:defRPr sz="1600"/>
            </a:lvl2pPr>
            <a:lvl3pPr>
              <a:defRPr sz="1400"/>
            </a:lvl3pPr>
          </a:lstStyle>
          <a:p>
            <a:pPr lvl="0"/>
            <a:r>
              <a:rPr lang="en-US" dirty="0" smtClean="0"/>
              <a:t>Click to edit </a:t>
            </a:r>
          </a:p>
        </p:txBody>
      </p:sp>
      <p:sp>
        <p:nvSpPr>
          <p:cNvPr id="39" name="Text Placeholder 3"/>
          <p:cNvSpPr>
            <a:spLocks noGrp="1"/>
          </p:cNvSpPr>
          <p:nvPr>
            <p:ph type="body" sz="quarter" idx="28"/>
          </p:nvPr>
        </p:nvSpPr>
        <p:spPr>
          <a:xfrm>
            <a:off x="7301694" y="1998921"/>
            <a:ext cx="1608390" cy="372142"/>
          </a:xfrm>
        </p:spPr>
        <p:txBody>
          <a:bodyPr anchor="ctr">
            <a:noAutofit/>
          </a:bodyPr>
          <a:lstStyle>
            <a:lvl1pPr marL="0" indent="0" algn="ctr">
              <a:buFontTx/>
              <a:buNone/>
              <a:defRPr sz="1400" b="1">
                <a:solidFill>
                  <a:schemeClr val="tx2"/>
                </a:solidFill>
              </a:defRPr>
            </a:lvl1pPr>
            <a:lvl2pPr>
              <a:defRPr sz="1600"/>
            </a:lvl2pPr>
            <a:lvl3pPr>
              <a:defRPr sz="1400"/>
            </a:lvl3pPr>
          </a:lstStyle>
          <a:p>
            <a:pPr lvl="0"/>
            <a:r>
              <a:rPr lang="en-US" dirty="0" smtClean="0"/>
              <a:t>Click to edit </a:t>
            </a:r>
          </a:p>
        </p:txBody>
      </p:sp>
      <p:sp>
        <p:nvSpPr>
          <p:cNvPr id="61" name="Text Placeholder 3"/>
          <p:cNvSpPr>
            <a:spLocks noGrp="1"/>
          </p:cNvSpPr>
          <p:nvPr>
            <p:ph type="body" sz="quarter" idx="20"/>
          </p:nvPr>
        </p:nvSpPr>
        <p:spPr>
          <a:xfrm>
            <a:off x="537605"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0" name="Text Placeholder 3"/>
          <p:cNvSpPr>
            <a:spLocks noGrp="1"/>
          </p:cNvSpPr>
          <p:nvPr>
            <p:ph type="body" sz="quarter" idx="29"/>
          </p:nvPr>
        </p:nvSpPr>
        <p:spPr>
          <a:xfrm>
            <a:off x="2228134"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1" name="Text Placeholder 3"/>
          <p:cNvSpPr>
            <a:spLocks noGrp="1"/>
          </p:cNvSpPr>
          <p:nvPr>
            <p:ph type="body" sz="quarter" idx="30"/>
          </p:nvPr>
        </p:nvSpPr>
        <p:spPr>
          <a:xfrm>
            <a:off x="3931715"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2" name="Text Placeholder 3"/>
          <p:cNvSpPr>
            <a:spLocks noGrp="1"/>
          </p:cNvSpPr>
          <p:nvPr>
            <p:ph type="body" sz="quarter" idx="31"/>
          </p:nvPr>
        </p:nvSpPr>
        <p:spPr>
          <a:xfrm>
            <a:off x="5610509"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3" name="Text Placeholder 3"/>
          <p:cNvSpPr>
            <a:spLocks noGrp="1"/>
          </p:cNvSpPr>
          <p:nvPr>
            <p:ph type="body" sz="quarter" idx="32"/>
          </p:nvPr>
        </p:nvSpPr>
        <p:spPr>
          <a:xfrm>
            <a:off x="7301694"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 xmlns:p14="http://schemas.microsoft.com/office/powerpoint/2010/main" val="302114213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028" name="Picture 4" descr="C:\Users\rls02c\Desktop\newtemplate\industrial_BG2.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0" y="-2567"/>
            <a:ext cx="9163051" cy="687421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1"/>
            <a:ext cx="2789926" cy="6871649"/>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chemeClr val="accent3">
              <a:lumMod val="50000"/>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3">
              <a:lumMod val="75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1029" name="Picture 5" descr="C:\Users\rls02c\Desktop\newtemplate\Industrial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l="12714" t="15368" r="19766" b="16175"/>
          <a:stretch/>
        </p:blipFill>
        <p:spPr bwMode="auto">
          <a:xfrm>
            <a:off x="6007131" y="3434542"/>
            <a:ext cx="3154121" cy="3197926"/>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412995727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pic>
        <p:nvPicPr>
          <p:cNvPr id="3074" name="Picture 2" descr="C:\Users\rls02c\Desktop\newtemplate\Consumer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1" y="-2566"/>
            <a:ext cx="9163051" cy="687421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48"/>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22204C">
              <a:alpha val="2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6">
              <a:lumMod val="75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3075" name="Picture 3" descr="C:\Users\rls02c\Desktop\newtemplate\Consumer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r="10198"/>
          <a:stretch/>
        </p:blipFill>
        <p:spPr bwMode="auto">
          <a:xfrm>
            <a:off x="6629400" y="3605490"/>
            <a:ext cx="2531852" cy="3220083"/>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421665780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9_Title Slide">
    <p:spTree>
      <p:nvGrpSpPr>
        <p:cNvPr id="1" name=""/>
        <p:cNvGrpSpPr/>
        <p:nvPr/>
      </p:nvGrpSpPr>
      <p:grpSpPr>
        <a:xfrm>
          <a:off x="0" y="0"/>
          <a:ext cx="0" cy="0"/>
          <a:chOff x="0" y="0"/>
          <a:chExt cx="0" cy="0"/>
        </a:xfrm>
      </p:grpSpPr>
      <p:pic>
        <p:nvPicPr>
          <p:cNvPr id="2050" name="Picture 2" descr="C:\Users\rls02c\Desktop\newtemplate\Enabling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1" y="-2567"/>
            <a:ext cx="9163050" cy="687421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48"/>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FCA904">
              <a:alpha val="2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E64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2051" name="Picture 3" descr="C:\Users\rls02c\Desktop\newtemplate\Enabling_Generic_vector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l="10904"/>
          <a:stretch/>
        </p:blipFill>
        <p:spPr bwMode="auto">
          <a:xfrm flipH="1">
            <a:off x="6083377" y="3848100"/>
            <a:ext cx="3060622" cy="3435202"/>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41359623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1102549" y="1238250"/>
            <a:ext cx="7746110"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1102549" y="1238250"/>
            <a:ext cx="481247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Picture Placeholder 2"/>
          <p:cNvSpPr>
            <a:spLocks noGrp="1"/>
          </p:cNvSpPr>
          <p:nvPr>
            <p:ph type="pic" sz="quarter" idx="11"/>
          </p:nvPr>
        </p:nvSpPr>
        <p:spPr>
          <a:xfrm>
            <a:off x="6041202" y="1238249"/>
            <a:ext cx="2809874" cy="1428750"/>
          </a:xfrm>
        </p:spPr>
        <p:txBody>
          <a:bodyPr>
            <a:normAutofit/>
          </a:bodyPr>
          <a:lstStyle>
            <a:lvl1pPr marL="0" indent="0" algn="ctr">
              <a:buNone/>
              <a:defRPr sz="1700">
                <a:solidFill>
                  <a:schemeClr val="tx1">
                    <a:lumMod val="85000"/>
                    <a:lumOff val="15000"/>
                  </a:schemeClr>
                </a:solidFill>
              </a:defRPr>
            </a:lvl1pPr>
          </a:lstStyle>
          <a:p>
            <a:endParaRPr lang="en-US" dirty="0"/>
          </a:p>
        </p:txBody>
      </p:sp>
      <p:sp>
        <p:nvSpPr>
          <p:cNvPr id="5" name="Picture Placeholder 2"/>
          <p:cNvSpPr>
            <a:spLocks noGrp="1"/>
          </p:cNvSpPr>
          <p:nvPr>
            <p:ph type="pic" sz="quarter" idx="12"/>
          </p:nvPr>
        </p:nvSpPr>
        <p:spPr>
          <a:xfrm>
            <a:off x="6041202" y="2781299"/>
            <a:ext cx="2809874" cy="1514475"/>
          </a:xfrm>
        </p:spPr>
        <p:txBody>
          <a:bodyPr>
            <a:normAutofit/>
          </a:bodyPr>
          <a:lstStyle>
            <a:lvl1pPr marL="0" indent="0" algn="ctr">
              <a:buNone/>
              <a:defRPr sz="1700">
                <a:solidFill>
                  <a:schemeClr val="tx1">
                    <a:lumMod val="85000"/>
                    <a:lumOff val="15000"/>
                  </a:schemeClr>
                </a:solidFill>
              </a:defRPr>
            </a:lvl1pPr>
          </a:lstStyle>
          <a:p>
            <a:endParaRPr lang="en-US" dirty="0"/>
          </a:p>
        </p:txBody>
      </p:sp>
      <p:sp>
        <p:nvSpPr>
          <p:cNvPr id="6" name="Picture Placeholder 2"/>
          <p:cNvSpPr>
            <a:spLocks noGrp="1"/>
          </p:cNvSpPr>
          <p:nvPr>
            <p:ph type="pic" sz="quarter" idx="13"/>
          </p:nvPr>
        </p:nvSpPr>
        <p:spPr>
          <a:xfrm>
            <a:off x="6041202" y="4400549"/>
            <a:ext cx="2809874" cy="1514475"/>
          </a:xfrm>
        </p:spPr>
        <p:txBody>
          <a:bodyPr>
            <a:normAutofit/>
          </a:bodyPr>
          <a:lstStyle>
            <a:lvl1pPr marL="0" indent="0" algn="ctr">
              <a:buNone/>
              <a:defRPr sz="1700">
                <a:solidFill>
                  <a:schemeClr val="tx1">
                    <a:lumMod val="85000"/>
                    <a:lumOff val="15000"/>
                  </a:schemeClr>
                </a:solidFill>
              </a:defRPr>
            </a:lvl1pPr>
          </a:lstStyle>
          <a:p>
            <a:endParaRPr lang="en-US" dirty="0"/>
          </a:p>
        </p:txBody>
      </p:sp>
    </p:spTree>
    <p:extLst>
      <p:ext uri="{BB962C8B-B14F-4D97-AF65-F5344CB8AC3E}">
        <p14:creationId xmlns="" xmlns:p14="http://schemas.microsoft.com/office/powerpoint/2010/main" val="424255017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3" name="Table Placeholder 2"/>
          <p:cNvSpPr>
            <a:spLocks noGrp="1"/>
          </p:cNvSpPr>
          <p:nvPr>
            <p:ph type="tbl" sz="quarter" idx="10"/>
          </p:nvPr>
        </p:nvSpPr>
        <p:spPr>
          <a:xfrm>
            <a:off x="1106488" y="1233488"/>
            <a:ext cx="7739062" cy="4646612"/>
          </a:xfrm>
        </p:spPr>
        <p:txBody>
          <a:bodyPr/>
          <a:lstStyle>
            <a:lvl1pPr marL="0" indent="0">
              <a:buNone/>
              <a:defRPr/>
            </a:lvl1pPr>
          </a:lstStyle>
          <a:p>
            <a:endParaRPr lang="en-US" dirty="0"/>
          </a:p>
        </p:txBody>
      </p:sp>
    </p:spTree>
    <p:extLst>
      <p:ext uri="{BB962C8B-B14F-4D97-AF65-F5344CB8AC3E}">
        <p14:creationId xmlns="" xmlns:p14="http://schemas.microsoft.com/office/powerpoint/2010/main" val="413501414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21" Type="http://schemas.microsoft.com/office/2007/relationships/hdphoto" Target="../media/hdphoto1.wdp"/><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p:cNvSpPr/>
          <p:nvPr userDrawn="1"/>
        </p:nvSpPr>
        <p:spPr>
          <a:xfrm flipV="1">
            <a:off x="0" y="0"/>
            <a:ext cx="9144000" cy="1638300"/>
          </a:xfrm>
          <a:prstGeom prst="rect">
            <a:avLst/>
          </a:prstGeom>
          <a:gradFill flip="none" rotWithShape="1">
            <a:gsLst>
              <a:gs pos="0">
                <a:schemeClr val="bg1">
                  <a:lumMod val="85000"/>
                </a:schemeClr>
              </a:gs>
              <a:gs pos="19000">
                <a:schemeClr val="bg1">
                  <a:lumMod val="9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66"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grpSp>
        <p:nvGrpSpPr>
          <p:cNvPr id="5" name="Group 4"/>
          <p:cNvGrpSpPr/>
          <p:nvPr userDrawn="1"/>
        </p:nvGrpSpPr>
        <p:grpSpPr>
          <a:xfrm>
            <a:off x="633159" y="6272566"/>
            <a:ext cx="1771650" cy="381114"/>
            <a:chOff x="633159" y="6301141"/>
            <a:chExt cx="1771650" cy="381114"/>
          </a:xfrm>
        </p:grpSpPr>
        <p:sp>
          <p:nvSpPr>
            <p:cNvPr id="4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57"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58"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59"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0"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1"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2"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3"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4"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66"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67"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68"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69"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0"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1"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72"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73"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76" name="Text Box 1"/>
          <p:cNvSpPr txBox="1">
            <a:spLocks noChangeArrowheads="1"/>
          </p:cNvSpPr>
          <p:nvPr userDrawn="1"/>
        </p:nvSpPr>
        <p:spPr bwMode="black">
          <a:xfrm>
            <a:off x="5109081" y="6350719"/>
            <a:ext cx="3839007" cy="307777"/>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the Energy Efficient Solutions logo, mobileGT, PowerQUICC, QorIQ, StarCore and Symphony 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of their respective owners. © 2011 Freescale Semiconductor, Inc.</a:t>
            </a:r>
          </a:p>
        </p:txBody>
      </p:sp>
      <p:sp>
        <p:nvSpPr>
          <p:cNvPr id="77" name="Slide Number Placeholder 1"/>
          <p:cNvSpPr txBox="1">
            <a:spLocks/>
          </p:cNvSpPr>
          <p:nvPr userDrawn="1"/>
        </p:nvSpPr>
        <p:spPr>
          <a:xfrm>
            <a:off x="4680823" y="6314051"/>
            <a:ext cx="398106"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9899D5D8-9A89-49C6-87E2-D5B81659BB09}" type="slidenum">
              <a:rPr lang="en-US" smtClean="0">
                <a:solidFill>
                  <a:schemeClr val="tx1">
                    <a:lumMod val="75000"/>
                    <a:lumOff val="25000"/>
                  </a:schemeClr>
                </a:solidFill>
              </a:rPr>
              <a:pPr/>
              <a:t>‹#›</a:t>
            </a:fld>
            <a:endParaRPr lang="en-US" dirty="0">
              <a:solidFill>
                <a:schemeClr val="tx1">
                  <a:lumMod val="75000"/>
                  <a:lumOff val="25000"/>
                </a:schemeClr>
              </a:solidFill>
            </a:endParaRPr>
          </a:p>
        </p:txBody>
      </p:sp>
      <p:cxnSp>
        <p:nvCxnSpPr>
          <p:cNvPr id="79" name="Straight Connector 78"/>
          <p:cNvCxnSpPr/>
          <p:nvPr userDrawn="1"/>
        </p:nvCxnSpPr>
        <p:spPr>
          <a:xfrm>
            <a:off x="5049660" y="6366416"/>
            <a:ext cx="0" cy="2767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 name="Rounded Rectangle 15"/>
          <p:cNvSpPr/>
          <p:nvPr userDrawn="1"/>
        </p:nvSpPr>
        <p:spPr>
          <a:xfrm flipH="1">
            <a:off x="-22838" y="-9636"/>
            <a:ext cx="378975" cy="6373098"/>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10019"/>
              <a:gd name="connsiteY0" fmla="*/ 8066 h 6576242"/>
              <a:gd name="connsiteX1" fmla="*/ 376489 w 2410019"/>
              <a:gd name="connsiteY1" fmla="*/ 0 h 6576242"/>
              <a:gd name="connsiteX2" fmla="*/ 2410019 w 2410019"/>
              <a:gd name="connsiteY2" fmla="*/ 6576242 h 6576242"/>
              <a:gd name="connsiteX3" fmla="*/ 401840 w 2410019"/>
              <a:gd name="connsiteY3" fmla="*/ 6576122 h 6576242"/>
              <a:gd name="connsiteX4" fmla="*/ 194 w 2410019"/>
              <a:gd name="connsiteY4" fmla="*/ 6174476 h 6576242"/>
              <a:gd name="connsiteX5" fmla="*/ 4486 w 2410019"/>
              <a:gd name="connsiteY5" fmla="*/ 8066 h 6576242"/>
              <a:gd name="connsiteX0" fmla="*/ 4486 w 401840"/>
              <a:gd name="connsiteY0" fmla="*/ 8066 h 6576122"/>
              <a:gd name="connsiteX1" fmla="*/ 376489 w 401840"/>
              <a:gd name="connsiteY1" fmla="*/ 0 h 6576122"/>
              <a:gd name="connsiteX2" fmla="*/ 401840 w 401840"/>
              <a:gd name="connsiteY2" fmla="*/ 6576122 h 6576122"/>
              <a:gd name="connsiteX3" fmla="*/ 194 w 401840"/>
              <a:gd name="connsiteY3" fmla="*/ 6174476 h 6576122"/>
              <a:gd name="connsiteX4" fmla="*/ 4486 w 401840"/>
              <a:gd name="connsiteY4" fmla="*/ 8066 h 6576122"/>
              <a:gd name="connsiteX0" fmla="*/ 4486 w 401840"/>
              <a:gd name="connsiteY0" fmla="*/ 1242 h 6569298"/>
              <a:gd name="connsiteX1" fmla="*/ 369665 w 401840"/>
              <a:gd name="connsiteY1" fmla="*/ 0 h 6569298"/>
              <a:gd name="connsiteX2" fmla="*/ 401840 w 401840"/>
              <a:gd name="connsiteY2" fmla="*/ 6569298 h 6569298"/>
              <a:gd name="connsiteX3" fmla="*/ 194 w 401840"/>
              <a:gd name="connsiteY3" fmla="*/ 6167652 h 6569298"/>
              <a:gd name="connsiteX4" fmla="*/ 4486 w 401840"/>
              <a:gd name="connsiteY4" fmla="*/ 1242 h 6569298"/>
              <a:gd name="connsiteX0" fmla="*/ 4486 w 371900"/>
              <a:gd name="connsiteY0" fmla="*/ 1242 h 6569298"/>
              <a:gd name="connsiteX1" fmla="*/ 369665 w 371900"/>
              <a:gd name="connsiteY1" fmla="*/ 0 h 6569298"/>
              <a:gd name="connsiteX2" fmla="*/ 367721 w 371900"/>
              <a:gd name="connsiteY2" fmla="*/ 6569298 h 6569298"/>
              <a:gd name="connsiteX3" fmla="*/ 194 w 371900"/>
              <a:gd name="connsiteY3" fmla="*/ 6167652 h 6569298"/>
              <a:gd name="connsiteX4" fmla="*/ 4486 w 371900"/>
              <a:gd name="connsiteY4" fmla="*/ 1242 h 6569298"/>
              <a:gd name="connsiteX0" fmla="*/ 4486 w 374545"/>
              <a:gd name="connsiteY0" fmla="*/ 1242 h 6569298"/>
              <a:gd name="connsiteX1" fmla="*/ 369665 w 374545"/>
              <a:gd name="connsiteY1" fmla="*/ 0 h 6569298"/>
              <a:gd name="connsiteX2" fmla="*/ 374545 w 374545"/>
              <a:gd name="connsiteY2" fmla="*/ 6569298 h 6569298"/>
              <a:gd name="connsiteX3" fmla="*/ 194 w 374545"/>
              <a:gd name="connsiteY3" fmla="*/ 6167652 h 6569298"/>
              <a:gd name="connsiteX4" fmla="*/ 4486 w 374545"/>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206068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206068 h 6569298"/>
              <a:gd name="connsiteX0" fmla="*/ 4292 w 374351"/>
              <a:gd name="connsiteY0" fmla="*/ 1242 h 6364472"/>
              <a:gd name="connsiteX1" fmla="*/ 362156 w 374351"/>
              <a:gd name="connsiteY1" fmla="*/ 0 h 6364472"/>
              <a:gd name="connsiteX2" fmla="*/ 374351 w 374351"/>
              <a:gd name="connsiteY2" fmla="*/ 6364472 h 6364472"/>
              <a:gd name="connsiteX3" fmla="*/ 0 w 374351"/>
              <a:gd name="connsiteY3" fmla="*/ 5962826 h 6364472"/>
              <a:gd name="connsiteX4" fmla="*/ 4292 w 374351"/>
              <a:gd name="connsiteY4" fmla="*/ 1242 h 6364472"/>
              <a:gd name="connsiteX0" fmla="*/ 4292 w 374351"/>
              <a:gd name="connsiteY0" fmla="*/ 0 h 6363230"/>
              <a:gd name="connsiteX1" fmla="*/ 369471 w 374351"/>
              <a:gd name="connsiteY1" fmla="*/ 6073 h 6363230"/>
              <a:gd name="connsiteX2" fmla="*/ 374351 w 374351"/>
              <a:gd name="connsiteY2" fmla="*/ 6363230 h 6363230"/>
              <a:gd name="connsiteX3" fmla="*/ 0 w 374351"/>
              <a:gd name="connsiteY3" fmla="*/ 5961584 h 6363230"/>
              <a:gd name="connsiteX4" fmla="*/ 4292 w 374351"/>
              <a:gd name="connsiteY4" fmla="*/ 0 h 6363230"/>
              <a:gd name="connsiteX0" fmla="*/ 4292 w 374351"/>
              <a:gd name="connsiteY0" fmla="*/ 8558 h 6371788"/>
              <a:gd name="connsiteX1" fmla="*/ 369471 w 374351"/>
              <a:gd name="connsiteY1" fmla="*/ 0 h 6371788"/>
              <a:gd name="connsiteX2" fmla="*/ 374351 w 374351"/>
              <a:gd name="connsiteY2" fmla="*/ 6371788 h 6371788"/>
              <a:gd name="connsiteX3" fmla="*/ 0 w 374351"/>
              <a:gd name="connsiteY3" fmla="*/ 5970142 h 6371788"/>
              <a:gd name="connsiteX4" fmla="*/ 4292 w 374351"/>
              <a:gd name="connsiteY4" fmla="*/ 8558 h 6371788"/>
              <a:gd name="connsiteX0" fmla="*/ 4292 w 378975"/>
              <a:gd name="connsiteY0" fmla="*/ 0 h 6363230"/>
              <a:gd name="connsiteX1" fmla="*/ 376787 w 378975"/>
              <a:gd name="connsiteY1" fmla="*/ 6073 h 6363230"/>
              <a:gd name="connsiteX2" fmla="*/ 374351 w 378975"/>
              <a:gd name="connsiteY2" fmla="*/ 6363230 h 6363230"/>
              <a:gd name="connsiteX3" fmla="*/ 0 w 378975"/>
              <a:gd name="connsiteY3" fmla="*/ 5961584 h 6363230"/>
              <a:gd name="connsiteX4" fmla="*/ 4292 w 378975"/>
              <a:gd name="connsiteY4" fmla="*/ 0 h 6363230"/>
              <a:gd name="connsiteX0" fmla="*/ 4292 w 378975"/>
              <a:gd name="connsiteY0" fmla="*/ 8558 h 6371788"/>
              <a:gd name="connsiteX1" fmla="*/ 376787 w 378975"/>
              <a:gd name="connsiteY1" fmla="*/ 0 h 6371788"/>
              <a:gd name="connsiteX2" fmla="*/ 374351 w 378975"/>
              <a:gd name="connsiteY2" fmla="*/ 6371788 h 6371788"/>
              <a:gd name="connsiteX3" fmla="*/ 0 w 378975"/>
              <a:gd name="connsiteY3" fmla="*/ 5970142 h 6371788"/>
              <a:gd name="connsiteX4" fmla="*/ 4292 w 378975"/>
              <a:gd name="connsiteY4" fmla="*/ 8558 h 6371788"/>
              <a:gd name="connsiteX0" fmla="*/ 4292 w 378975"/>
              <a:gd name="connsiteY0" fmla="*/ 0 h 6377861"/>
              <a:gd name="connsiteX1" fmla="*/ 376787 w 378975"/>
              <a:gd name="connsiteY1" fmla="*/ 6073 h 6377861"/>
              <a:gd name="connsiteX2" fmla="*/ 374351 w 378975"/>
              <a:gd name="connsiteY2" fmla="*/ 6377861 h 6377861"/>
              <a:gd name="connsiteX3" fmla="*/ 0 w 378975"/>
              <a:gd name="connsiteY3" fmla="*/ 5976215 h 6377861"/>
              <a:gd name="connsiteX4" fmla="*/ 4292 w 378975"/>
              <a:gd name="connsiteY4" fmla="*/ 0 h 6377861"/>
              <a:gd name="connsiteX0" fmla="*/ 4292 w 378975"/>
              <a:gd name="connsiteY0" fmla="*/ 0 h 6373098"/>
              <a:gd name="connsiteX1" fmla="*/ 376787 w 378975"/>
              <a:gd name="connsiteY1" fmla="*/ 1310 h 6373098"/>
              <a:gd name="connsiteX2" fmla="*/ 374351 w 378975"/>
              <a:gd name="connsiteY2" fmla="*/ 6373098 h 6373098"/>
              <a:gd name="connsiteX3" fmla="*/ 0 w 378975"/>
              <a:gd name="connsiteY3" fmla="*/ 5971452 h 6373098"/>
              <a:gd name="connsiteX4" fmla="*/ 4292 w 378975"/>
              <a:gd name="connsiteY4" fmla="*/ 0 h 6373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975" h="6373098">
                <a:moveTo>
                  <a:pt x="4292" y="0"/>
                </a:moveTo>
                <a:lnTo>
                  <a:pt x="376787" y="1310"/>
                </a:lnTo>
                <a:cubicBezTo>
                  <a:pt x="385237" y="2193351"/>
                  <a:pt x="365901" y="4181057"/>
                  <a:pt x="374351" y="6373098"/>
                </a:cubicBezTo>
                <a:cubicBezTo>
                  <a:pt x="152528" y="6373098"/>
                  <a:pt x="0" y="6273661"/>
                  <a:pt x="0" y="5971452"/>
                </a:cubicBezTo>
                <a:cubicBezTo>
                  <a:pt x="0" y="5669243"/>
                  <a:pt x="5737" y="1828308"/>
                  <a:pt x="4292" y="0"/>
                </a:cubicBezTo>
                <a:close/>
              </a:path>
            </a:pathLst>
          </a:custGeom>
          <a:gradFill flip="none" rotWithShape="1">
            <a:gsLst>
              <a:gs pos="0">
                <a:srgbClr val="D8450A"/>
              </a:gs>
              <a:gs pos="50000">
                <a:srgbClr val="F86F08">
                  <a:alpha val="95000"/>
                </a:srgbClr>
              </a:gs>
              <a:gs pos="100000">
                <a:srgbClr val="FC7420">
                  <a:alpha val="94000"/>
                </a:srgbClr>
              </a:gs>
            </a:gsLst>
            <a:lin ang="16200000" scaled="1"/>
            <a:tileRect/>
          </a:gradFill>
          <a:ln>
            <a:noFill/>
          </a:ln>
          <a:effectLst>
            <a:innerShdw blurRad="38100" dist="12700" dir="108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p:cNvGrpSpPr/>
          <p:nvPr userDrawn="1"/>
        </p:nvGrpSpPr>
        <p:grpSpPr>
          <a:xfrm>
            <a:off x="143071" y="310601"/>
            <a:ext cx="951756" cy="956225"/>
            <a:chOff x="6866421" y="109537"/>
            <a:chExt cx="2028825" cy="2038350"/>
          </a:xfrm>
          <a:effectLst/>
        </p:grpSpPr>
        <p:pic>
          <p:nvPicPr>
            <p:cNvPr id="83" name="Picture 181" descr="Dmd_CHIP_72dpi_5"/>
            <p:cNvPicPr>
              <a:picLocks noChangeAspect="1" noChangeArrowheads="1"/>
            </p:cNvPicPr>
            <p:nvPr/>
          </p:nvPicPr>
          <p:blipFill>
            <a:blip r:embed="rId14" cstate="print">
              <a:extLst>
                <a:ext uri="{BEBA8EAE-BF5A-486C-A8C5-ECC9F3942E4B}">
                  <a14:imgProps xmlns="" xmlns:a14="http://schemas.microsoft.com/office/drawing/2010/main">
                    <a14:imgLayer r:embed="rId21">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85" name="Rectangle 84"/>
            <p:cNvSpPr/>
            <p:nvPr userDrawn="1"/>
          </p:nvSpPr>
          <p:spPr>
            <a:xfrm rot="18851266">
              <a:off x="7156392" y="418319"/>
              <a:ext cx="1434596" cy="1387450"/>
            </a:xfrm>
            <a:prstGeom prst="rect">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16"/>
          <p:cNvSpPr>
            <a:spLocks noGrp="1"/>
          </p:cNvSpPr>
          <p:nvPr>
            <p:ph type="body" idx="1"/>
          </p:nvPr>
        </p:nvSpPr>
        <p:spPr>
          <a:xfrm>
            <a:off x="1102549" y="1239492"/>
            <a:ext cx="7755701"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Box 30"/>
          <p:cNvSpPr txBox="1"/>
          <p:nvPr userDrawn="1"/>
        </p:nvSpPr>
        <p:spPr>
          <a:xfrm>
            <a:off x="5007128" y="6157378"/>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cSld>
  <p:clrMap bg1="lt1" tx1="dk1" bg2="lt2" tx2="dk2" accent1="accent1" accent2="accent2" accent3="accent3" accent4="accent4" accent5="accent5" accent6="accent6" hlink="hlink" folHlink="folHlink"/>
  <p:sldLayoutIdLst>
    <p:sldLayoutId id="2147483696" r:id="rId1"/>
    <p:sldLayoutId id="2147483716" r:id="rId2"/>
    <p:sldLayoutId id="2147483714" r:id="rId3"/>
    <p:sldLayoutId id="2147483713" r:id="rId4"/>
    <p:sldLayoutId id="2147483715" r:id="rId5"/>
    <p:sldLayoutId id="2147483725" r:id="rId6"/>
    <p:sldLayoutId id="2147483658" r:id="rId7"/>
    <p:sldLayoutId id="2147483689" r:id="rId8"/>
    <p:sldLayoutId id="2147483691" r:id="rId9"/>
    <p:sldLayoutId id="2147483698" r:id="rId10"/>
    <p:sldLayoutId id="2147483699" r:id="rId11"/>
    <p:sldLayoutId id="2147483700" r:id="rId12"/>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600" b="1" kern="1200" dirty="0" smtClean="0">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p:titleStyle>
    <p:body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0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6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4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4" name="Rectangle 73"/>
          <p:cNvSpPr/>
          <p:nvPr userDrawn="1"/>
        </p:nvSpPr>
        <p:spPr>
          <a:xfrm flipV="1">
            <a:off x="0" y="0"/>
            <a:ext cx="9144000" cy="1638300"/>
          </a:xfrm>
          <a:prstGeom prst="rect">
            <a:avLst/>
          </a:prstGeom>
          <a:gradFill flip="none" rotWithShape="1">
            <a:gsLst>
              <a:gs pos="0">
                <a:schemeClr val="bg1">
                  <a:lumMod val="85000"/>
                </a:schemeClr>
              </a:gs>
              <a:gs pos="19000">
                <a:schemeClr val="bg1">
                  <a:lumMod val="9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66" name="Rectangle 226"/>
          <p:cNvSpPr>
            <a:spLocks noGrp="1" noChangeArrowheads="1"/>
          </p:cNvSpPr>
          <p:nvPr>
            <p:ph type="title"/>
          </p:nvPr>
        </p:nvSpPr>
        <p:spPr bwMode="auto">
          <a:xfrm>
            <a:off x="534019" y="280713"/>
            <a:ext cx="831579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grpSp>
        <p:nvGrpSpPr>
          <p:cNvPr id="5" name="Group 4"/>
          <p:cNvGrpSpPr/>
          <p:nvPr userDrawn="1"/>
        </p:nvGrpSpPr>
        <p:grpSpPr>
          <a:xfrm>
            <a:off x="633159" y="6272566"/>
            <a:ext cx="1771650" cy="381114"/>
            <a:chOff x="633159" y="6301141"/>
            <a:chExt cx="1771650" cy="381114"/>
          </a:xfrm>
        </p:grpSpPr>
        <p:sp>
          <p:nvSpPr>
            <p:cNvPr id="4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57"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58"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59"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0"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1"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2"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3"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4"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66"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67"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68"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69"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0"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1"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72"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73"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76" name="Text Box 1"/>
          <p:cNvSpPr txBox="1">
            <a:spLocks noChangeArrowheads="1"/>
          </p:cNvSpPr>
          <p:nvPr userDrawn="1"/>
        </p:nvSpPr>
        <p:spPr bwMode="black">
          <a:xfrm>
            <a:off x="5109081" y="6350719"/>
            <a:ext cx="3839007" cy="307777"/>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the Energy Efficient Solutions logo, mobileGT, PowerQUICC, QorIQ, StarCore and Symphony 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of their respective owners. © 2011 Freescale Semiconductor, Inc.</a:t>
            </a:r>
          </a:p>
        </p:txBody>
      </p:sp>
      <p:sp>
        <p:nvSpPr>
          <p:cNvPr id="77" name="Slide Number Placeholder 1"/>
          <p:cNvSpPr txBox="1">
            <a:spLocks/>
          </p:cNvSpPr>
          <p:nvPr userDrawn="1"/>
        </p:nvSpPr>
        <p:spPr>
          <a:xfrm>
            <a:off x="4680823" y="6314051"/>
            <a:ext cx="398106"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9899D5D8-9A89-49C6-87E2-D5B81659BB09}" type="slidenum">
              <a:rPr lang="en-US" smtClean="0">
                <a:solidFill>
                  <a:schemeClr val="tx1">
                    <a:lumMod val="75000"/>
                    <a:lumOff val="25000"/>
                  </a:schemeClr>
                </a:solidFill>
              </a:rPr>
              <a:pPr/>
              <a:t>‹#›</a:t>
            </a:fld>
            <a:endParaRPr lang="en-US" dirty="0">
              <a:solidFill>
                <a:schemeClr val="tx1">
                  <a:lumMod val="75000"/>
                  <a:lumOff val="25000"/>
                </a:schemeClr>
              </a:solidFill>
            </a:endParaRPr>
          </a:p>
        </p:txBody>
      </p:sp>
      <p:cxnSp>
        <p:nvCxnSpPr>
          <p:cNvPr id="79" name="Straight Connector 78"/>
          <p:cNvCxnSpPr/>
          <p:nvPr userDrawn="1"/>
        </p:nvCxnSpPr>
        <p:spPr>
          <a:xfrm>
            <a:off x="5049660" y="6366416"/>
            <a:ext cx="0" cy="2767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 name="Rounded Rectangle 15"/>
          <p:cNvSpPr/>
          <p:nvPr userDrawn="1"/>
        </p:nvSpPr>
        <p:spPr>
          <a:xfrm flipH="1">
            <a:off x="-22838" y="-9636"/>
            <a:ext cx="378975" cy="6373098"/>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10019"/>
              <a:gd name="connsiteY0" fmla="*/ 8066 h 6576242"/>
              <a:gd name="connsiteX1" fmla="*/ 376489 w 2410019"/>
              <a:gd name="connsiteY1" fmla="*/ 0 h 6576242"/>
              <a:gd name="connsiteX2" fmla="*/ 2410019 w 2410019"/>
              <a:gd name="connsiteY2" fmla="*/ 6576242 h 6576242"/>
              <a:gd name="connsiteX3" fmla="*/ 401840 w 2410019"/>
              <a:gd name="connsiteY3" fmla="*/ 6576122 h 6576242"/>
              <a:gd name="connsiteX4" fmla="*/ 194 w 2410019"/>
              <a:gd name="connsiteY4" fmla="*/ 6174476 h 6576242"/>
              <a:gd name="connsiteX5" fmla="*/ 4486 w 2410019"/>
              <a:gd name="connsiteY5" fmla="*/ 8066 h 6576242"/>
              <a:gd name="connsiteX0" fmla="*/ 4486 w 401840"/>
              <a:gd name="connsiteY0" fmla="*/ 8066 h 6576122"/>
              <a:gd name="connsiteX1" fmla="*/ 376489 w 401840"/>
              <a:gd name="connsiteY1" fmla="*/ 0 h 6576122"/>
              <a:gd name="connsiteX2" fmla="*/ 401840 w 401840"/>
              <a:gd name="connsiteY2" fmla="*/ 6576122 h 6576122"/>
              <a:gd name="connsiteX3" fmla="*/ 194 w 401840"/>
              <a:gd name="connsiteY3" fmla="*/ 6174476 h 6576122"/>
              <a:gd name="connsiteX4" fmla="*/ 4486 w 401840"/>
              <a:gd name="connsiteY4" fmla="*/ 8066 h 6576122"/>
              <a:gd name="connsiteX0" fmla="*/ 4486 w 401840"/>
              <a:gd name="connsiteY0" fmla="*/ 1242 h 6569298"/>
              <a:gd name="connsiteX1" fmla="*/ 369665 w 401840"/>
              <a:gd name="connsiteY1" fmla="*/ 0 h 6569298"/>
              <a:gd name="connsiteX2" fmla="*/ 401840 w 401840"/>
              <a:gd name="connsiteY2" fmla="*/ 6569298 h 6569298"/>
              <a:gd name="connsiteX3" fmla="*/ 194 w 401840"/>
              <a:gd name="connsiteY3" fmla="*/ 6167652 h 6569298"/>
              <a:gd name="connsiteX4" fmla="*/ 4486 w 401840"/>
              <a:gd name="connsiteY4" fmla="*/ 1242 h 6569298"/>
              <a:gd name="connsiteX0" fmla="*/ 4486 w 371900"/>
              <a:gd name="connsiteY0" fmla="*/ 1242 h 6569298"/>
              <a:gd name="connsiteX1" fmla="*/ 369665 w 371900"/>
              <a:gd name="connsiteY1" fmla="*/ 0 h 6569298"/>
              <a:gd name="connsiteX2" fmla="*/ 367721 w 371900"/>
              <a:gd name="connsiteY2" fmla="*/ 6569298 h 6569298"/>
              <a:gd name="connsiteX3" fmla="*/ 194 w 371900"/>
              <a:gd name="connsiteY3" fmla="*/ 6167652 h 6569298"/>
              <a:gd name="connsiteX4" fmla="*/ 4486 w 371900"/>
              <a:gd name="connsiteY4" fmla="*/ 1242 h 6569298"/>
              <a:gd name="connsiteX0" fmla="*/ 4486 w 374545"/>
              <a:gd name="connsiteY0" fmla="*/ 1242 h 6569298"/>
              <a:gd name="connsiteX1" fmla="*/ 369665 w 374545"/>
              <a:gd name="connsiteY1" fmla="*/ 0 h 6569298"/>
              <a:gd name="connsiteX2" fmla="*/ 374545 w 374545"/>
              <a:gd name="connsiteY2" fmla="*/ 6569298 h 6569298"/>
              <a:gd name="connsiteX3" fmla="*/ 194 w 374545"/>
              <a:gd name="connsiteY3" fmla="*/ 6167652 h 6569298"/>
              <a:gd name="connsiteX4" fmla="*/ 4486 w 374545"/>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206068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206068 h 6569298"/>
              <a:gd name="connsiteX0" fmla="*/ 4292 w 374351"/>
              <a:gd name="connsiteY0" fmla="*/ 1242 h 6364472"/>
              <a:gd name="connsiteX1" fmla="*/ 362156 w 374351"/>
              <a:gd name="connsiteY1" fmla="*/ 0 h 6364472"/>
              <a:gd name="connsiteX2" fmla="*/ 374351 w 374351"/>
              <a:gd name="connsiteY2" fmla="*/ 6364472 h 6364472"/>
              <a:gd name="connsiteX3" fmla="*/ 0 w 374351"/>
              <a:gd name="connsiteY3" fmla="*/ 5962826 h 6364472"/>
              <a:gd name="connsiteX4" fmla="*/ 4292 w 374351"/>
              <a:gd name="connsiteY4" fmla="*/ 1242 h 6364472"/>
              <a:gd name="connsiteX0" fmla="*/ 4292 w 374351"/>
              <a:gd name="connsiteY0" fmla="*/ 0 h 6363230"/>
              <a:gd name="connsiteX1" fmla="*/ 369471 w 374351"/>
              <a:gd name="connsiteY1" fmla="*/ 6073 h 6363230"/>
              <a:gd name="connsiteX2" fmla="*/ 374351 w 374351"/>
              <a:gd name="connsiteY2" fmla="*/ 6363230 h 6363230"/>
              <a:gd name="connsiteX3" fmla="*/ 0 w 374351"/>
              <a:gd name="connsiteY3" fmla="*/ 5961584 h 6363230"/>
              <a:gd name="connsiteX4" fmla="*/ 4292 w 374351"/>
              <a:gd name="connsiteY4" fmla="*/ 0 h 6363230"/>
              <a:gd name="connsiteX0" fmla="*/ 4292 w 374351"/>
              <a:gd name="connsiteY0" fmla="*/ 8558 h 6371788"/>
              <a:gd name="connsiteX1" fmla="*/ 369471 w 374351"/>
              <a:gd name="connsiteY1" fmla="*/ 0 h 6371788"/>
              <a:gd name="connsiteX2" fmla="*/ 374351 w 374351"/>
              <a:gd name="connsiteY2" fmla="*/ 6371788 h 6371788"/>
              <a:gd name="connsiteX3" fmla="*/ 0 w 374351"/>
              <a:gd name="connsiteY3" fmla="*/ 5970142 h 6371788"/>
              <a:gd name="connsiteX4" fmla="*/ 4292 w 374351"/>
              <a:gd name="connsiteY4" fmla="*/ 8558 h 6371788"/>
              <a:gd name="connsiteX0" fmla="*/ 4292 w 378975"/>
              <a:gd name="connsiteY0" fmla="*/ 0 h 6363230"/>
              <a:gd name="connsiteX1" fmla="*/ 376787 w 378975"/>
              <a:gd name="connsiteY1" fmla="*/ 6073 h 6363230"/>
              <a:gd name="connsiteX2" fmla="*/ 374351 w 378975"/>
              <a:gd name="connsiteY2" fmla="*/ 6363230 h 6363230"/>
              <a:gd name="connsiteX3" fmla="*/ 0 w 378975"/>
              <a:gd name="connsiteY3" fmla="*/ 5961584 h 6363230"/>
              <a:gd name="connsiteX4" fmla="*/ 4292 w 378975"/>
              <a:gd name="connsiteY4" fmla="*/ 0 h 6363230"/>
              <a:gd name="connsiteX0" fmla="*/ 4292 w 378975"/>
              <a:gd name="connsiteY0" fmla="*/ 8558 h 6371788"/>
              <a:gd name="connsiteX1" fmla="*/ 376787 w 378975"/>
              <a:gd name="connsiteY1" fmla="*/ 0 h 6371788"/>
              <a:gd name="connsiteX2" fmla="*/ 374351 w 378975"/>
              <a:gd name="connsiteY2" fmla="*/ 6371788 h 6371788"/>
              <a:gd name="connsiteX3" fmla="*/ 0 w 378975"/>
              <a:gd name="connsiteY3" fmla="*/ 5970142 h 6371788"/>
              <a:gd name="connsiteX4" fmla="*/ 4292 w 378975"/>
              <a:gd name="connsiteY4" fmla="*/ 8558 h 6371788"/>
              <a:gd name="connsiteX0" fmla="*/ 4292 w 378975"/>
              <a:gd name="connsiteY0" fmla="*/ 0 h 6377861"/>
              <a:gd name="connsiteX1" fmla="*/ 376787 w 378975"/>
              <a:gd name="connsiteY1" fmla="*/ 6073 h 6377861"/>
              <a:gd name="connsiteX2" fmla="*/ 374351 w 378975"/>
              <a:gd name="connsiteY2" fmla="*/ 6377861 h 6377861"/>
              <a:gd name="connsiteX3" fmla="*/ 0 w 378975"/>
              <a:gd name="connsiteY3" fmla="*/ 5976215 h 6377861"/>
              <a:gd name="connsiteX4" fmla="*/ 4292 w 378975"/>
              <a:gd name="connsiteY4" fmla="*/ 0 h 6377861"/>
              <a:gd name="connsiteX0" fmla="*/ 4292 w 378975"/>
              <a:gd name="connsiteY0" fmla="*/ 0 h 6373098"/>
              <a:gd name="connsiteX1" fmla="*/ 376787 w 378975"/>
              <a:gd name="connsiteY1" fmla="*/ 1310 h 6373098"/>
              <a:gd name="connsiteX2" fmla="*/ 374351 w 378975"/>
              <a:gd name="connsiteY2" fmla="*/ 6373098 h 6373098"/>
              <a:gd name="connsiteX3" fmla="*/ 0 w 378975"/>
              <a:gd name="connsiteY3" fmla="*/ 5971452 h 6373098"/>
              <a:gd name="connsiteX4" fmla="*/ 4292 w 378975"/>
              <a:gd name="connsiteY4" fmla="*/ 0 h 6373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975" h="6373098">
                <a:moveTo>
                  <a:pt x="4292" y="0"/>
                </a:moveTo>
                <a:lnTo>
                  <a:pt x="376787" y="1310"/>
                </a:lnTo>
                <a:cubicBezTo>
                  <a:pt x="385237" y="2193351"/>
                  <a:pt x="365901" y="4181057"/>
                  <a:pt x="374351" y="6373098"/>
                </a:cubicBezTo>
                <a:cubicBezTo>
                  <a:pt x="152528" y="6373098"/>
                  <a:pt x="0" y="6273661"/>
                  <a:pt x="0" y="5971452"/>
                </a:cubicBezTo>
                <a:cubicBezTo>
                  <a:pt x="0" y="5669243"/>
                  <a:pt x="5737" y="1828308"/>
                  <a:pt x="4292" y="0"/>
                </a:cubicBezTo>
                <a:close/>
              </a:path>
            </a:pathLst>
          </a:custGeom>
          <a:gradFill flip="none" rotWithShape="1">
            <a:gsLst>
              <a:gs pos="0">
                <a:srgbClr val="D8450A"/>
              </a:gs>
              <a:gs pos="50000">
                <a:srgbClr val="F86F08">
                  <a:alpha val="95000"/>
                </a:srgbClr>
              </a:gs>
              <a:gs pos="100000">
                <a:srgbClr val="FC7420">
                  <a:alpha val="94000"/>
                </a:srgbClr>
              </a:gs>
            </a:gsLst>
            <a:lin ang="16200000" scaled="1"/>
            <a:tileRect/>
          </a:gradFill>
          <a:ln>
            <a:noFill/>
          </a:ln>
          <a:effectLst>
            <a:innerShdw blurRad="38100" dist="12700" dir="108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idx="1"/>
          </p:nvPr>
        </p:nvSpPr>
        <p:spPr>
          <a:xfrm>
            <a:off x="533399" y="1068042"/>
            <a:ext cx="8324851"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Box 27"/>
          <p:cNvSpPr txBox="1"/>
          <p:nvPr userDrawn="1"/>
        </p:nvSpPr>
        <p:spPr>
          <a:xfrm>
            <a:off x="5007128" y="6157378"/>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196630136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687" r:id="rId7"/>
    <p:sldLayoutId id="2147483688" r:id="rId8"/>
    <p:sldLayoutId id="2147483690" r:id="rId9"/>
    <p:sldLayoutId id="2147483701" r:id="rId10"/>
    <p:sldLayoutId id="2147483702" r:id="rId11"/>
    <p:sldLayoutId id="2147483703" r:id="rId12"/>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600" b="1" kern="1200" dirty="0" smtClean="0">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p:titleStyle>
    <p:body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0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6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4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4" name="Rectangle 73"/>
          <p:cNvSpPr/>
          <p:nvPr userDrawn="1"/>
        </p:nvSpPr>
        <p:spPr>
          <a:xfrm flipV="1">
            <a:off x="0" y="0"/>
            <a:ext cx="9144000" cy="1638300"/>
          </a:xfrm>
          <a:prstGeom prst="rect">
            <a:avLst/>
          </a:prstGeom>
          <a:gradFill flip="none" rotWithShape="1">
            <a:gsLst>
              <a:gs pos="0">
                <a:schemeClr val="bg1">
                  <a:lumMod val="85000"/>
                </a:schemeClr>
              </a:gs>
              <a:gs pos="19000">
                <a:schemeClr val="bg1">
                  <a:lumMod val="9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66" name="Rectangle 226"/>
          <p:cNvSpPr>
            <a:spLocks noGrp="1" noChangeArrowheads="1"/>
          </p:cNvSpPr>
          <p:nvPr>
            <p:ph type="title"/>
          </p:nvPr>
        </p:nvSpPr>
        <p:spPr bwMode="auto">
          <a:xfrm>
            <a:off x="305669" y="280713"/>
            <a:ext cx="854414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17" name="Text Placeholder 16"/>
          <p:cNvSpPr>
            <a:spLocks noGrp="1"/>
          </p:cNvSpPr>
          <p:nvPr>
            <p:ph type="body" idx="1"/>
          </p:nvPr>
        </p:nvSpPr>
        <p:spPr>
          <a:xfrm>
            <a:off x="304801" y="1068042"/>
            <a:ext cx="8553450"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Rounded Rectangle 15"/>
          <p:cNvSpPr/>
          <p:nvPr userDrawn="1"/>
        </p:nvSpPr>
        <p:spPr>
          <a:xfrm rot="5400000">
            <a:off x="7021434" y="4739576"/>
            <a:ext cx="155280" cy="409883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10019"/>
              <a:gd name="connsiteY0" fmla="*/ 8066 h 6576242"/>
              <a:gd name="connsiteX1" fmla="*/ 376489 w 2410019"/>
              <a:gd name="connsiteY1" fmla="*/ 0 h 6576242"/>
              <a:gd name="connsiteX2" fmla="*/ 2410019 w 2410019"/>
              <a:gd name="connsiteY2" fmla="*/ 6576242 h 6576242"/>
              <a:gd name="connsiteX3" fmla="*/ 401840 w 2410019"/>
              <a:gd name="connsiteY3" fmla="*/ 6576122 h 6576242"/>
              <a:gd name="connsiteX4" fmla="*/ 194 w 2410019"/>
              <a:gd name="connsiteY4" fmla="*/ 6174476 h 6576242"/>
              <a:gd name="connsiteX5" fmla="*/ 4486 w 2410019"/>
              <a:gd name="connsiteY5" fmla="*/ 8066 h 6576242"/>
              <a:gd name="connsiteX0" fmla="*/ 4486 w 401840"/>
              <a:gd name="connsiteY0" fmla="*/ 8066 h 6576122"/>
              <a:gd name="connsiteX1" fmla="*/ 376489 w 401840"/>
              <a:gd name="connsiteY1" fmla="*/ 0 h 6576122"/>
              <a:gd name="connsiteX2" fmla="*/ 401840 w 401840"/>
              <a:gd name="connsiteY2" fmla="*/ 6576122 h 6576122"/>
              <a:gd name="connsiteX3" fmla="*/ 194 w 401840"/>
              <a:gd name="connsiteY3" fmla="*/ 6174476 h 6576122"/>
              <a:gd name="connsiteX4" fmla="*/ 4486 w 401840"/>
              <a:gd name="connsiteY4" fmla="*/ 8066 h 6576122"/>
              <a:gd name="connsiteX0" fmla="*/ 4486 w 401840"/>
              <a:gd name="connsiteY0" fmla="*/ 1242 h 6569298"/>
              <a:gd name="connsiteX1" fmla="*/ 369665 w 401840"/>
              <a:gd name="connsiteY1" fmla="*/ 0 h 6569298"/>
              <a:gd name="connsiteX2" fmla="*/ 401840 w 401840"/>
              <a:gd name="connsiteY2" fmla="*/ 6569298 h 6569298"/>
              <a:gd name="connsiteX3" fmla="*/ 194 w 401840"/>
              <a:gd name="connsiteY3" fmla="*/ 6167652 h 6569298"/>
              <a:gd name="connsiteX4" fmla="*/ 4486 w 401840"/>
              <a:gd name="connsiteY4" fmla="*/ 1242 h 6569298"/>
              <a:gd name="connsiteX0" fmla="*/ 4486 w 371900"/>
              <a:gd name="connsiteY0" fmla="*/ 1242 h 6569298"/>
              <a:gd name="connsiteX1" fmla="*/ 369665 w 371900"/>
              <a:gd name="connsiteY1" fmla="*/ 0 h 6569298"/>
              <a:gd name="connsiteX2" fmla="*/ 367721 w 371900"/>
              <a:gd name="connsiteY2" fmla="*/ 6569298 h 6569298"/>
              <a:gd name="connsiteX3" fmla="*/ 194 w 371900"/>
              <a:gd name="connsiteY3" fmla="*/ 6167652 h 6569298"/>
              <a:gd name="connsiteX4" fmla="*/ 4486 w 371900"/>
              <a:gd name="connsiteY4" fmla="*/ 1242 h 6569298"/>
              <a:gd name="connsiteX0" fmla="*/ 4486 w 374545"/>
              <a:gd name="connsiteY0" fmla="*/ 1242 h 6569298"/>
              <a:gd name="connsiteX1" fmla="*/ 369665 w 374545"/>
              <a:gd name="connsiteY1" fmla="*/ 0 h 6569298"/>
              <a:gd name="connsiteX2" fmla="*/ 374545 w 374545"/>
              <a:gd name="connsiteY2" fmla="*/ 6569298 h 6569298"/>
              <a:gd name="connsiteX3" fmla="*/ 194 w 374545"/>
              <a:gd name="connsiteY3" fmla="*/ 6167652 h 6569298"/>
              <a:gd name="connsiteX4" fmla="*/ 4486 w 374545"/>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206068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206068 h 6569298"/>
              <a:gd name="connsiteX0" fmla="*/ 4292 w 374351"/>
              <a:gd name="connsiteY0" fmla="*/ 1242 h 6364472"/>
              <a:gd name="connsiteX1" fmla="*/ 362156 w 374351"/>
              <a:gd name="connsiteY1" fmla="*/ 0 h 6364472"/>
              <a:gd name="connsiteX2" fmla="*/ 374351 w 374351"/>
              <a:gd name="connsiteY2" fmla="*/ 6364472 h 6364472"/>
              <a:gd name="connsiteX3" fmla="*/ 0 w 374351"/>
              <a:gd name="connsiteY3" fmla="*/ 5962826 h 6364472"/>
              <a:gd name="connsiteX4" fmla="*/ 4292 w 374351"/>
              <a:gd name="connsiteY4" fmla="*/ 1242 h 6364472"/>
              <a:gd name="connsiteX0" fmla="*/ 4292 w 374351"/>
              <a:gd name="connsiteY0" fmla="*/ 0 h 6363230"/>
              <a:gd name="connsiteX1" fmla="*/ 369471 w 374351"/>
              <a:gd name="connsiteY1" fmla="*/ 6073 h 6363230"/>
              <a:gd name="connsiteX2" fmla="*/ 374351 w 374351"/>
              <a:gd name="connsiteY2" fmla="*/ 6363230 h 6363230"/>
              <a:gd name="connsiteX3" fmla="*/ 0 w 374351"/>
              <a:gd name="connsiteY3" fmla="*/ 5961584 h 6363230"/>
              <a:gd name="connsiteX4" fmla="*/ 4292 w 374351"/>
              <a:gd name="connsiteY4" fmla="*/ 0 h 6363230"/>
              <a:gd name="connsiteX0" fmla="*/ 4292 w 374351"/>
              <a:gd name="connsiteY0" fmla="*/ 8558 h 6371788"/>
              <a:gd name="connsiteX1" fmla="*/ 369471 w 374351"/>
              <a:gd name="connsiteY1" fmla="*/ 0 h 6371788"/>
              <a:gd name="connsiteX2" fmla="*/ 374351 w 374351"/>
              <a:gd name="connsiteY2" fmla="*/ 6371788 h 6371788"/>
              <a:gd name="connsiteX3" fmla="*/ 0 w 374351"/>
              <a:gd name="connsiteY3" fmla="*/ 5970142 h 6371788"/>
              <a:gd name="connsiteX4" fmla="*/ 4292 w 374351"/>
              <a:gd name="connsiteY4" fmla="*/ 8558 h 6371788"/>
              <a:gd name="connsiteX0" fmla="*/ 4292 w 378975"/>
              <a:gd name="connsiteY0" fmla="*/ 0 h 6363230"/>
              <a:gd name="connsiteX1" fmla="*/ 376787 w 378975"/>
              <a:gd name="connsiteY1" fmla="*/ 6073 h 6363230"/>
              <a:gd name="connsiteX2" fmla="*/ 374351 w 378975"/>
              <a:gd name="connsiteY2" fmla="*/ 6363230 h 6363230"/>
              <a:gd name="connsiteX3" fmla="*/ 0 w 378975"/>
              <a:gd name="connsiteY3" fmla="*/ 5961584 h 6363230"/>
              <a:gd name="connsiteX4" fmla="*/ 4292 w 378975"/>
              <a:gd name="connsiteY4" fmla="*/ 0 h 6363230"/>
              <a:gd name="connsiteX0" fmla="*/ 4292 w 378975"/>
              <a:gd name="connsiteY0" fmla="*/ 8558 h 6371788"/>
              <a:gd name="connsiteX1" fmla="*/ 376787 w 378975"/>
              <a:gd name="connsiteY1" fmla="*/ 0 h 6371788"/>
              <a:gd name="connsiteX2" fmla="*/ 374351 w 378975"/>
              <a:gd name="connsiteY2" fmla="*/ 6371788 h 6371788"/>
              <a:gd name="connsiteX3" fmla="*/ 0 w 378975"/>
              <a:gd name="connsiteY3" fmla="*/ 5970142 h 6371788"/>
              <a:gd name="connsiteX4" fmla="*/ 4292 w 378975"/>
              <a:gd name="connsiteY4" fmla="*/ 8558 h 6371788"/>
              <a:gd name="connsiteX0" fmla="*/ 4292 w 378975"/>
              <a:gd name="connsiteY0" fmla="*/ 0 h 6377861"/>
              <a:gd name="connsiteX1" fmla="*/ 376787 w 378975"/>
              <a:gd name="connsiteY1" fmla="*/ 6073 h 6377861"/>
              <a:gd name="connsiteX2" fmla="*/ 374351 w 378975"/>
              <a:gd name="connsiteY2" fmla="*/ 6377861 h 6377861"/>
              <a:gd name="connsiteX3" fmla="*/ 0 w 378975"/>
              <a:gd name="connsiteY3" fmla="*/ 5976215 h 6377861"/>
              <a:gd name="connsiteX4" fmla="*/ 4292 w 378975"/>
              <a:gd name="connsiteY4" fmla="*/ 0 h 6377861"/>
              <a:gd name="connsiteX0" fmla="*/ 4292 w 378975"/>
              <a:gd name="connsiteY0" fmla="*/ 0 h 6373098"/>
              <a:gd name="connsiteX1" fmla="*/ 376787 w 378975"/>
              <a:gd name="connsiteY1" fmla="*/ 1310 h 6373098"/>
              <a:gd name="connsiteX2" fmla="*/ 374351 w 378975"/>
              <a:gd name="connsiteY2" fmla="*/ 6373098 h 6373098"/>
              <a:gd name="connsiteX3" fmla="*/ 0 w 378975"/>
              <a:gd name="connsiteY3" fmla="*/ 5971452 h 6373098"/>
              <a:gd name="connsiteX4" fmla="*/ 4292 w 378975"/>
              <a:gd name="connsiteY4" fmla="*/ 0 h 6373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975" h="6373098">
                <a:moveTo>
                  <a:pt x="4292" y="0"/>
                </a:moveTo>
                <a:lnTo>
                  <a:pt x="376787" y="1310"/>
                </a:lnTo>
                <a:cubicBezTo>
                  <a:pt x="385237" y="2193351"/>
                  <a:pt x="365901" y="4181057"/>
                  <a:pt x="374351" y="6373098"/>
                </a:cubicBezTo>
                <a:cubicBezTo>
                  <a:pt x="152528" y="6373098"/>
                  <a:pt x="0" y="6273661"/>
                  <a:pt x="0" y="5971452"/>
                </a:cubicBezTo>
                <a:cubicBezTo>
                  <a:pt x="0" y="5669243"/>
                  <a:pt x="5737" y="1828308"/>
                  <a:pt x="4292" y="0"/>
                </a:cubicBezTo>
                <a:close/>
              </a:path>
            </a:pathLst>
          </a:custGeom>
          <a:gradFill flip="none" rotWithShape="1">
            <a:gsLst>
              <a:gs pos="0">
                <a:srgbClr val="D8450A"/>
              </a:gs>
              <a:gs pos="50000">
                <a:srgbClr val="F86F08">
                  <a:alpha val="95000"/>
                </a:srgbClr>
              </a:gs>
              <a:gs pos="100000">
                <a:srgbClr val="FC7420">
                  <a:alpha val="94000"/>
                </a:srgbClr>
              </a:gs>
            </a:gsLst>
            <a:lin ang="16200000" scaled="1"/>
            <a:tileRect/>
          </a:gradFill>
          <a:ln>
            <a:noFill/>
          </a:ln>
          <a:effectLst>
            <a:innerShdw blurRad="38100" dist="12700" dir="108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Text Box 1"/>
          <p:cNvSpPr txBox="1">
            <a:spLocks noChangeArrowheads="1"/>
          </p:cNvSpPr>
          <p:nvPr userDrawn="1"/>
        </p:nvSpPr>
        <p:spPr bwMode="black">
          <a:xfrm>
            <a:off x="5109081" y="6350719"/>
            <a:ext cx="3839007" cy="307777"/>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the Energy Efficient Solutions logo, mobileGT, PowerQUICC, QorIQ, StarCore and Symphony 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of their respective owners. © 2011 Freescale Semiconductor, Inc.</a:t>
            </a:r>
          </a:p>
        </p:txBody>
      </p:sp>
      <p:sp>
        <p:nvSpPr>
          <p:cNvPr id="30" name="Slide Number Placeholder 1"/>
          <p:cNvSpPr txBox="1">
            <a:spLocks/>
          </p:cNvSpPr>
          <p:nvPr userDrawn="1"/>
        </p:nvSpPr>
        <p:spPr>
          <a:xfrm>
            <a:off x="4680823" y="6314051"/>
            <a:ext cx="398106"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9899D5D8-9A89-49C6-87E2-D5B81659BB09}" type="slidenum">
              <a:rPr lang="en-US" smtClean="0">
                <a:solidFill>
                  <a:schemeClr val="tx1">
                    <a:lumMod val="75000"/>
                    <a:lumOff val="25000"/>
                  </a:schemeClr>
                </a:solidFill>
              </a:rPr>
              <a:pPr/>
              <a:t>‹#›</a:t>
            </a:fld>
            <a:endParaRPr lang="en-US" dirty="0">
              <a:solidFill>
                <a:schemeClr val="tx1">
                  <a:lumMod val="75000"/>
                  <a:lumOff val="25000"/>
                </a:schemeClr>
              </a:solidFill>
            </a:endParaRPr>
          </a:p>
        </p:txBody>
      </p:sp>
      <p:cxnSp>
        <p:nvCxnSpPr>
          <p:cNvPr id="31" name="Straight Connector 30"/>
          <p:cNvCxnSpPr/>
          <p:nvPr userDrawn="1"/>
        </p:nvCxnSpPr>
        <p:spPr>
          <a:xfrm>
            <a:off x="5049660" y="6366416"/>
            <a:ext cx="0" cy="2767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userDrawn="1"/>
        </p:nvGrpSpPr>
        <p:grpSpPr>
          <a:xfrm>
            <a:off x="633159" y="6272566"/>
            <a:ext cx="1771650" cy="381114"/>
            <a:chOff x="633159" y="6301141"/>
            <a:chExt cx="1771650" cy="381114"/>
          </a:xfrm>
        </p:grpSpPr>
        <p:sp>
          <p:nvSpPr>
            <p:cNvPr id="3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3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4"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5"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6"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7"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8"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5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43" name="TextBox 42"/>
          <p:cNvSpPr txBox="1"/>
          <p:nvPr userDrawn="1"/>
        </p:nvSpPr>
        <p:spPr>
          <a:xfrm>
            <a:off x="5007128" y="6157378"/>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spTree>
    <p:extLst>
      <p:ext uri="{BB962C8B-B14F-4D97-AF65-F5344CB8AC3E}">
        <p14:creationId xmlns=""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07" r:id="rId7"/>
    <p:sldLayoutId id="2147483708" r:id="rId8"/>
    <p:sldLayoutId id="2147483709" r:id="rId9"/>
    <p:sldLayoutId id="2147483710" r:id="rId10"/>
    <p:sldLayoutId id="2147483711" r:id="rId11"/>
    <p:sldLayoutId id="2147483712" r:id="rId12"/>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600" b="1" kern="1200" dirty="0" smtClean="0">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p:titleStyle>
    <p:body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0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6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4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23720" name="Text Box 8"/>
          <p:cNvSpPr txBox="1">
            <a:spLocks noChangeAspect="1" noChangeArrowheads="1"/>
          </p:cNvSpPr>
          <p:nvPr userDrawn="1"/>
        </p:nvSpPr>
        <p:spPr bwMode="black">
          <a:xfrm>
            <a:off x="6362700" y="2847975"/>
            <a:ext cx="933450" cy="246063"/>
          </a:xfrm>
          <a:prstGeom prst="rect">
            <a:avLst/>
          </a:prstGeom>
          <a:noFill/>
          <a:ln w="9525">
            <a:noFill/>
            <a:miter lim="800000"/>
            <a:headEnd/>
            <a:tailEnd/>
          </a:ln>
          <a:effectLst/>
        </p:spPr>
        <p:txBody>
          <a:bodyPr>
            <a:spAutoFit/>
          </a:bodyPr>
          <a:lstStyle/>
          <a:p>
            <a:r>
              <a:rPr lang="en-US" sz="1000" b="1"/>
              <a:t>TM</a:t>
            </a:r>
          </a:p>
        </p:txBody>
      </p:sp>
      <p:sp>
        <p:nvSpPr>
          <p:cNvPr id="1523734" name="Freeform 22"/>
          <p:cNvSpPr>
            <a:spLocks noChangeAspect="1"/>
          </p:cNvSpPr>
          <p:nvPr userDrawn="1"/>
        </p:nvSpPr>
        <p:spPr bwMode="black">
          <a:xfrm>
            <a:off x="2162175" y="2289175"/>
            <a:ext cx="382588" cy="20796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35" name="Freeform 23"/>
          <p:cNvSpPr>
            <a:spLocks noChangeAspect="1"/>
          </p:cNvSpPr>
          <p:nvPr userDrawn="1"/>
        </p:nvSpPr>
        <p:spPr bwMode="black">
          <a:xfrm>
            <a:off x="2384425" y="2401888"/>
            <a:ext cx="373063" cy="211138"/>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FD400"/>
          </a:solidFill>
          <a:ln w="9525" cap="flat" cmpd="sng">
            <a:noFill/>
            <a:prstDash val="solid"/>
            <a:round/>
            <a:headEnd type="none" w="med" len="med"/>
            <a:tailEnd type="none" w="med" len="med"/>
          </a:ln>
          <a:effectLst/>
        </p:spPr>
        <p:txBody>
          <a:bodyPr/>
          <a:lstStyle/>
          <a:p>
            <a:endParaRPr lang="en-US"/>
          </a:p>
        </p:txBody>
      </p:sp>
      <p:sp>
        <p:nvSpPr>
          <p:cNvPr id="1523736" name="Freeform 24"/>
          <p:cNvSpPr>
            <a:spLocks noChangeAspect="1"/>
          </p:cNvSpPr>
          <p:nvPr userDrawn="1"/>
        </p:nvSpPr>
        <p:spPr bwMode="black">
          <a:xfrm>
            <a:off x="2592388" y="2509838"/>
            <a:ext cx="382588" cy="2159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37" name="Freeform 25"/>
          <p:cNvSpPr>
            <a:spLocks noChangeAspect="1"/>
          </p:cNvSpPr>
          <p:nvPr userDrawn="1"/>
        </p:nvSpPr>
        <p:spPr bwMode="black">
          <a:xfrm>
            <a:off x="2271713" y="2705100"/>
            <a:ext cx="381000" cy="215900"/>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D400"/>
          </a:solidFill>
          <a:ln w="9525" cap="flat" cmpd="sng">
            <a:noFill/>
            <a:prstDash val="solid"/>
            <a:round/>
            <a:headEnd type="none" w="med" len="med"/>
            <a:tailEnd type="none" w="med" len="med"/>
          </a:ln>
          <a:effectLst/>
        </p:spPr>
        <p:txBody>
          <a:bodyPr/>
          <a:lstStyle/>
          <a:p>
            <a:endParaRPr lang="en-US"/>
          </a:p>
        </p:txBody>
      </p:sp>
      <p:sp>
        <p:nvSpPr>
          <p:cNvPr id="1523738" name="Freeform 26"/>
          <p:cNvSpPr>
            <a:spLocks noChangeAspect="1"/>
          </p:cNvSpPr>
          <p:nvPr userDrawn="1"/>
        </p:nvSpPr>
        <p:spPr bwMode="black">
          <a:xfrm>
            <a:off x="2487613" y="2820988"/>
            <a:ext cx="377825" cy="20796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39" name="Freeform 27"/>
          <p:cNvSpPr>
            <a:spLocks noChangeAspect="1"/>
          </p:cNvSpPr>
          <p:nvPr userDrawn="1"/>
        </p:nvSpPr>
        <p:spPr bwMode="black">
          <a:xfrm>
            <a:off x="1954213" y="2895600"/>
            <a:ext cx="373063" cy="219075"/>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40" name="Freeform 28"/>
          <p:cNvSpPr>
            <a:spLocks noChangeAspect="1"/>
          </p:cNvSpPr>
          <p:nvPr userDrawn="1"/>
        </p:nvSpPr>
        <p:spPr bwMode="black">
          <a:xfrm>
            <a:off x="2162175" y="3006725"/>
            <a:ext cx="382588" cy="217488"/>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D400"/>
          </a:solidFill>
          <a:ln w="9525" cap="flat" cmpd="sng">
            <a:noFill/>
            <a:prstDash val="solid"/>
            <a:round/>
            <a:headEnd type="none" w="med" len="med"/>
            <a:tailEnd type="none" w="med" len="med"/>
          </a:ln>
          <a:effectLst/>
        </p:spPr>
        <p:txBody>
          <a:bodyPr/>
          <a:lstStyle/>
          <a:p>
            <a:endParaRPr lang="en-US"/>
          </a:p>
        </p:txBody>
      </p:sp>
      <p:sp>
        <p:nvSpPr>
          <p:cNvPr id="1523741" name="Freeform 29"/>
          <p:cNvSpPr>
            <a:spLocks noChangeAspect="1"/>
          </p:cNvSpPr>
          <p:nvPr userDrawn="1"/>
        </p:nvSpPr>
        <p:spPr bwMode="black">
          <a:xfrm>
            <a:off x="1841500" y="3206750"/>
            <a:ext cx="382588" cy="215900"/>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42" name="Freeform 30"/>
          <p:cNvSpPr>
            <a:spLocks noChangeAspect="1"/>
          </p:cNvSpPr>
          <p:nvPr userDrawn="1"/>
        </p:nvSpPr>
        <p:spPr bwMode="black">
          <a:xfrm>
            <a:off x="2974975" y="2851150"/>
            <a:ext cx="307975" cy="571500"/>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1523743" name="Freeform 31"/>
          <p:cNvSpPr>
            <a:spLocks noChangeAspect="1"/>
          </p:cNvSpPr>
          <p:nvPr userDrawn="1"/>
        </p:nvSpPr>
        <p:spPr bwMode="black">
          <a:xfrm>
            <a:off x="3230563" y="2994025"/>
            <a:ext cx="325438" cy="428625"/>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1523744" name="Freeform 32"/>
          <p:cNvSpPr>
            <a:spLocks noChangeAspect="1" noEditPoints="1"/>
          </p:cNvSpPr>
          <p:nvPr userDrawn="1"/>
        </p:nvSpPr>
        <p:spPr bwMode="black">
          <a:xfrm>
            <a:off x="5292725" y="2986088"/>
            <a:ext cx="450850" cy="444500"/>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1523745" name="Freeform 33"/>
          <p:cNvSpPr>
            <a:spLocks noChangeAspect="1"/>
          </p:cNvSpPr>
          <p:nvPr userDrawn="1"/>
        </p:nvSpPr>
        <p:spPr bwMode="black">
          <a:xfrm>
            <a:off x="5757863" y="2855913"/>
            <a:ext cx="233363" cy="566738"/>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1523746" name="Freeform 34"/>
          <p:cNvSpPr>
            <a:spLocks noChangeAspect="1" noEditPoints="1"/>
          </p:cNvSpPr>
          <p:nvPr userDrawn="1"/>
        </p:nvSpPr>
        <p:spPr bwMode="black">
          <a:xfrm>
            <a:off x="3517900" y="2986088"/>
            <a:ext cx="463550" cy="444500"/>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1523747" name="Freeform 35"/>
          <p:cNvSpPr>
            <a:spLocks noChangeAspect="1" noEditPoints="1"/>
          </p:cNvSpPr>
          <p:nvPr userDrawn="1"/>
        </p:nvSpPr>
        <p:spPr bwMode="black">
          <a:xfrm>
            <a:off x="3981450" y="2986088"/>
            <a:ext cx="465138" cy="444500"/>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1523748" name="Freeform 36"/>
          <p:cNvSpPr>
            <a:spLocks noChangeAspect="1" noEditPoints="1"/>
          </p:cNvSpPr>
          <p:nvPr userDrawn="1"/>
        </p:nvSpPr>
        <p:spPr bwMode="black">
          <a:xfrm>
            <a:off x="5956300" y="2986088"/>
            <a:ext cx="460375" cy="444500"/>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1523749" name="Freeform 37"/>
          <p:cNvSpPr>
            <a:spLocks noChangeAspect="1"/>
          </p:cNvSpPr>
          <p:nvPr userDrawn="1"/>
        </p:nvSpPr>
        <p:spPr bwMode="black">
          <a:xfrm>
            <a:off x="4857750" y="2986088"/>
            <a:ext cx="447675" cy="444500"/>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1523750" name="Freeform 38"/>
          <p:cNvSpPr>
            <a:spLocks noChangeAspect="1"/>
          </p:cNvSpPr>
          <p:nvPr userDrawn="1"/>
        </p:nvSpPr>
        <p:spPr bwMode="black">
          <a:xfrm>
            <a:off x="4411663" y="2986088"/>
            <a:ext cx="473075" cy="444500"/>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4" r:id="rId1"/>
  </p:sldLayoutIdLst>
  <p:transition>
    <p:fade/>
  </p:transition>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2262" y="1892319"/>
            <a:ext cx="5884403" cy="533400"/>
          </a:xfrm>
        </p:spPr>
        <p:txBody>
          <a:bodyPr/>
          <a:lstStyle/>
          <a:p>
            <a:r>
              <a:rPr lang="en-US" sz="3600" b="1" dirty="0" smtClean="0"/>
              <a:t> </a:t>
            </a:r>
            <a:endParaRPr lang="en-US" sz="3600" b="1" dirty="0"/>
          </a:p>
        </p:txBody>
      </p:sp>
      <p:sp>
        <p:nvSpPr>
          <p:cNvPr id="7" name="Title 6"/>
          <p:cNvSpPr>
            <a:spLocks noGrp="1"/>
          </p:cNvSpPr>
          <p:nvPr>
            <p:ph type="ctrTitle"/>
          </p:nvPr>
        </p:nvSpPr>
        <p:spPr/>
        <p:txBody>
          <a:bodyPr/>
          <a:lstStyle/>
          <a:p>
            <a:r>
              <a:rPr lang="en-US" sz="2400" dirty="0" smtClean="0"/>
              <a:t>3ph Power Meter Architecture</a:t>
            </a:r>
            <a:br>
              <a:rPr lang="en-US" sz="2400" dirty="0" smtClean="0"/>
            </a:br>
            <a:endParaRPr lang="en-US" sz="2400" dirty="0"/>
          </a:p>
        </p:txBody>
      </p:sp>
    </p:spTree>
    <p:extLst>
      <p:ext uri="{BB962C8B-B14F-4D97-AF65-F5344CB8AC3E}">
        <p14:creationId xmlns="" xmlns:p14="http://schemas.microsoft.com/office/powerpoint/2010/main" val="308970955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37" name="Object 13"/>
          <p:cNvGraphicFramePr>
            <a:graphicFrameLocks noChangeAspect="1"/>
          </p:cNvGraphicFramePr>
          <p:nvPr/>
        </p:nvGraphicFramePr>
        <p:xfrm>
          <a:off x="971550" y="1197449"/>
          <a:ext cx="7620000" cy="4956313"/>
        </p:xfrm>
        <a:graphic>
          <a:graphicData uri="http://schemas.openxmlformats.org/presentationml/2006/ole">
            <p:oleObj spid="_x0000_s1037" name="Visio" r:id="rId3" imgW="7336631" imgH="4771549" progId="Visio.Drawing.11">
              <p:embed/>
            </p:oleObj>
          </a:graphicData>
        </a:graphic>
      </p:graphicFrame>
      <p:sp>
        <p:nvSpPr>
          <p:cNvPr id="274" name="Title 1"/>
          <p:cNvSpPr txBox="1">
            <a:spLocks/>
          </p:cNvSpPr>
          <p:nvPr/>
        </p:nvSpPr>
        <p:spPr bwMode="auto">
          <a:xfrm>
            <a:off x="1396735" y="47298"/>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2600" b="1" noProof="0" dirty="0" smtClean="0">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rPr>
              <a:t>HW </a:t>
            </a:r>
            <a:r>
              <a:rPr kumimoji="0" lang="en-US" sz="2600" b="1" i="0" u="none" strike="noStrike" kern="1200" cap="none" spc="0" normalizeH="0" baseline="0" noProof="0" dirty="0" smtClean="0">
                <a:ln>
                  <a:noFill/>
                </a:ln>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uLnTx/>
                <a:uFillTx/>
                <a:latin typeface="Arial" charset="0"/>
                <a:ea typeface="+mn-ea"/>
                <a:cs typeface="+mn-cs"/>
              </a:rPr>
              <a:t>Architecture</a:t>
            </a:r>
          </a:p>
          <a:p>
            <a:pPr lvl="0" algn="r">
              <a:defRPr/>
            </a:pPr>
            <a:r>
              <a:rPr lang="en-US" sz="1400" b="1" dirty="0" smtClean="0"/>
              <a:t>MKM14Z64CHH5  Photon</a:t>
            </a:r>
            <a:r>
              <a:rPr kumimoji="0" lang="en-US" sz="2600" b="1" i="0" u="none" strike="noStrike" kern="1200" cap="none" spc="0" normalizeH="0" baseline="0" noProof="0" dirty="0" smtClean="0">
                <a:ln>
                  <a:noFill/>
                </a:ln>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uLnTx/>
                <a:uFillTx/>
                <a:latin typeface="Arial" charset="0"/>
                <a:ea typeface="+mn-ea"/>
                <a:cs typeface="+mn-cs"/>
              </a:rPr>
              <a:t/>
            </a:r>
            <a:br>
              <a:rPr kumimoji="0" lang="en-US" sz="2600" b="1" i="0" u="none" strike="noStrike" kern="1200" cap="none" spc="0" normalizeH="0" baseline="0" noProof="0" dirty="0" smtClean="0">
                <a:ln>
                  <a:noFill/>
                </a:ln>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uLnTx/>
                <a:uFillTx/>
                <a:latin typeface="Arial" charset="0"/>
                <a:ea typeface="+mn-ea"/>
                <a:cs typeface="+mn-cs"/>
              </a:rPr>
            </a:br>
            <a:endParaRPr kumimoji="0" lang="en-US" sz="1600" b="1" i="0" u="none" strike="noStrike" kern="1200" cap="none" spc="0" normalizeH="0" baseline="0" noProof="0" dirty="0">
              <a:ln>
                <a:noFill/>
              </a:ln>
              <a:solidFill>
                <a:srgbClr val="FF0000"/>
              </a:solidFill>
              <a:effectLst>
                <a:outerShdw blurRad="152400" dist="25400" dir="5400000" algn="t" rotWithShape="0">
                  <a:schemeClr val="bg1"/>
                </a:outerShdw>
              </a:effectLst>
              <a:uLnTx/>
              <a:uFillTx/>
              <a:latin typeface="Arial" charset="0"/>
              <a:ea typeface="+mn-ea"/>
              <a:cs typeface="+mn-cs"/>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193" name="Object 1"/>
          <p:cNvGraphicFramePr>
            <a:graphicFrameLocks noChangeAspect="1"/>
          </p:cNvGraphicFramePr>
          <p:nvPr/>
        </p:nvGraphicFramePr>
        <p:xfrm>
          <a:off x="1181100" y="933450"/>
          <a:ext cx="7486650" cy="5056088"/>
        </p:xfrm>
        <a:graphic>
          <a:graphicData uri="http://schemas.openxmlformats.org/presentationml/2006/ole">
            <p:oleObj spid="_x0000_s8193" name="Visio" r:id="rId4" imgW="7194232" imgH="4861084" progId="Visio.Drawing.11">
              <p:embed/>
            </p:oleObj>
          </a:graphicData>
        </a:graphic>
      </p:graphicFrame>
      <p:sp>
        <p:nvSpPr>
          <p:cNvPr id="64" name="Title 1"/>
          <p:cNvSpPr txBox="1">
            <a:spLocks/>
          </p:cNvSpPr>
          <p:nvPr/>
        </p:nvSpPr>
        <p:spPr bwMode="auto">
          <a:xfrm>
            <a:off x="1396735" y="47298"/>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2600" b="1" noProof="0" dirty="0" smtClean="0">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rPr>
              <a:t>H</a:t>
            </a:r>
            <a:r>
              <a:rPr kumimoji="0" lang="en-US" sz="2600" b="1" i="0" u="none" strike="noStrike" kern="1200" cap="none" spc="0" normalizeH="0" baseline="0" noProof="0" dirty="0" smtClean="0">
                <a:ln>
                  <a:noFill/>
                </a:ln>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uLnTx/>
                <a:uFillTx/>
                <a:latin typeface="Arial" charset="0"/>
                <a:ea typeface="+mn-ea"/>
                <a:cs typeface="+mn-cs"/>
              </a:rPr>
              <a:t>W Architecture</a:t>
            </a:r>
          </a:p>
          <a:p>
            <a:pPr lvl="0" algn="r">
              <a:defRPr/>
            </a:pPr>
            <a:r>
              <a:rPr lang="en-US" sz="1400" b="1" dirty="0" smtClean="0"/>
              <a:t>MKL36Z256VLL4</a:t>
            </a:r>
            <a:r>
              <a:rPr kumimoji="0" lang="en-US" sz="2600" b="1" i="0" u="none" strike="noStrike" kern="1200" cap="none" spc="0" normalizeH="0" baseline="0" noProof="0" dirty="0" smtClean="0">
                <a:ln>
                  <a:noFill/>
                </a:ln>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uLnTx/>
                <a:uFillTx/>
                <a:latin typeface="Arial" charset="0"/>
                <a:ea typeface="+mn-ea"/>
                <a:cs typeface="+mn-cs"/>
              </a:rPr>
              <a:t/>
            </a:r>
            <a:br>
              <a:rPr kumimoji="0" lang="en-US" sz="2600" b="1" i="0" u="none" strike="noStrike" kern="1200" cap="none" spc="0" normalizeH="0" baseline="0" noProof="0" dirty="0" smtClean="0">
                <a:ln>
                  <a:noFill/>
                </a:ln>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uLnTx/>
                <a:uFillTx/>
                <a:latin typeface="Arial" charset="0"/>
                <a:ea typeface="+mn-ea"/>
                <a:cs typeface="+mn-cs"/>
              </a:rPr>
            </a:br>
            <a:endParaRPr kumimoji="0" lang="en-US" sz="1600" b="1" i="0" u="none" strike="noStrike" kern="1200" cap="none" spc="0" normalizeH="0" baseline="0" noProof="0" dirty="0">
              <a:ln>
                <a:noFill/>
              </a:ln>
              <a:solidFill>
                <a:srgbClr val="FF0000"/>
              </a:solidFill>
              <a:effectLst>
                <a:outerShdw blurRad="152400" dist="25400" dir="5400000" algn="t" rotWithShape="0">
                  <a:schemeClr val="bg1"/>
                </a:outerShdw>
              </a:effectLst>
              <a:uLnTx/>
              <a:uFillTx/>
              <a:latin typeface="Arial" charset="0"/>
              <a:ea typeface="+mn-ea"/>
              <a:cs typeface="+mn-cs"/>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bwMode="auto">
          <a:xfrm>
            <a:off x="1396735" y="47298"/>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600" b="1" i="0" u="none" strike="noStrike" kern="1200" cap="none" spc="0" normalizeH="0" baseline="0" noProof="0" dirty="0" smtClean="0">
                <a:ln>
                  <a:noFill/>
                </a:ln>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uLnTx/>
                <a:uFillTx/>
                <a:latin typeface="Arial" charset="0"/>
                <a:ea typeface="+mn-ea"/>
                <a:cs typeface="+mn-cs"/>
              </a:rPr>
              <a:t>SW Architecture</a:t>
            </a:r>
          </a:p>
          <a:p>
            <a:pPr lvl="0" algn="r">
              <a:defRPr/>
            </a:pPr>
            <a:r>
              <a:rPr lang="en-US" sz="1400" b="1" dirty="0" smtClean="0"/>
              <a:t>MKM14Z64CHH5  Photon</a:t>
            </a:r>
            <a:r>
              <a:rPr kumimoji="0" lang="en-US" sz="2600" b="1" i="0" u="none" strike="noStrike" kern="1200" cap="none" spc="0" normalizeH="0" baseline="0" noProof="0" dirty="0" smtClean="0">
                <a:ln>
                  <a:noFill/>
                </a:ln>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uLnTx/>
                <a:uFillTx/>
                <a:latin typeface="Arial" charset="0"/>
                <a:ea typeface="+mn-ea"/>
                <a:cs typeface="+mn-cs"/>
              </a:rPr>
              <a:t/>
            </a:r>
            <a:br>
              <a:rPr kumimoji="0" lang="en-US" sz="2600" b="1" i="0" u="none" strike="noStrike" kern="1200" cap="none" spc="0" normalizeH="0" baseline="0" noProof="0" dirty="0" smtClean="0">
                <a:ln>
                  <a:noFill/>
                </a:ln>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uLnTx/>
                <a:uFillTx/>
                <a:latin typeface="Arial" charset="0"/>
                <a:ea typeface="+mn-ea"/>
                <a:cs typeface="+mn-cs"/>
              </a:rPr>
            </a:br>
            <a:endParaRPr kumimoji="0" lang="en-US" sz="1600" b="1" i="0" u="none" strike="noStrike" kern="1200" cap="none" spc="0" normalizeH="0" baseline="0" noProof="0" dirty="0">
              <a:ln>
                <a:noFill/>
              </a:ln>
              <a:solidFill>
                <a:srgbClr val="FF0000"/>
              </a:solidFill>
              <a:effectLst>
                <a:outerShdw blurRad="152400" dist="25400" dir="5400000" algn="t" rotWithShape="0">
                  <a:schemeClr val="bg1"/>
                </a:outerShdw>
              </a:effectLst>
              <a:uLnTx/>
              <a:uFillTx/>
              <a:latin typeface="Arial" charset="0"/>
              <a:ea typeface="+mn-ea"/>
              <a:cs typeface="+mn-cs"/>
            </a:endParaRPr>
          </a:p>
        </p:txBody>
      </p:sp>
      <p:grpSp>
        <p:nvGrpSpPr>
          <p:cNvPr id="42" name="Group 41"/>
          <p:cNvGrpSpPr/>
          <p:nvPr/>
        </p:nvGrpSpPr>
        <p:grpSpPr>
          <a:xfrm>
            <a:off x="971550" y="389101"/>
            <a:ext cx="7972858" cy="5277061"/>
            <a:chOff x="971550" y="389101"/>
            <a:chExt cx="7972858" cy="5277061"/>
          </a:xfrm>
        </p:grpSpPr>
        <p:sp>
          <p:nvSpPr>
            <p:cNvPr id="109" name="Rectangle 108"/>
            <p:cNvSpPr>
              <a:spLocks noChangeArrowheads="1"/>
            </p:cNvSpPr>
            <p:nvPr/>
          </p:nvSpPr>
          <p:spPr bwMode="auto">
            <a:xfrm>
              <a:off x="1195270" y="917565"/>
              <a:ext cx="1371600" cy="1188720"/>
            </a:xfrm>
            <a:prstGeom prst="rect">
              <a:avLst/>
            </a:prstGeom>
            <a:solidFill>
              <a:schemeClr val="accent6">
                <a:lumMod val="60000"/>
                <a:lumOff val="40000"/>
              </a:schemeClr>
            </a:solidFill>
            <a:ln w="9525">
              <a:miter lim="800000"/>
              <a:headEnd/>
              <a:tailEnd/>
            </a:ln>
            <a:scene3d>
              <a:camera prst="legacyObliqueTopRight"/>
              <a:lightRig rig="legacyFlat3" dir="b"/>
            </a:scene3d>
            <a:sp3d extrusionH="354000" prstMaterial="legacyPlastic">
              <a:bevelT w="13500" h="13500" prst="angle"/>
              <a:bevelB w="13500" h="13500" prst="angle"/>
              <a:extrusionClr>
                <a:schemeClr val="accent6">
                  <a:lumMod val="40000"/>
                  <a:lumOff val="60000"/>
                </a:schemeClr>
              </a:extrusionClr>
            </a:sp3d>
          </p:spPr>
          <p:txBody>
            <a:bodyPr wrap="none" anchor="t" anchorCtr="0">
              <a:flatTx/>
            </a:bodyPr>
            <a:lstStyle/>
            <a:p>
              <a:pPr eaLnBrk="0" hangingPunct="0"/>
              <a:r>
                <a:rPr lang="en-US" altLang="zh-CN" sz="1400" b="1" dirty="0" smtClean="0">
                  <a:solidFill>
                    <a:schemeClr val="bg1">
                      <a:lumMod val="75000"/>
                    </a:schemeClr>
                  </a:solidFill>
                </a:rPr>
                <a:t>Energy </a:t>
              </a:r>
            </a:p>
            <a:p>
              <a:pPr eaLnBrk="0" hangingPunct="0"/>
              <a:r>
                <a:rPr lang="en-US" altLang="zh-CN" sz="1400" b="1" dirty="0" smtClean="0">
                  <a:solidFill>
                    <a:schemeClr val="bg1">
                      <a:lumMod val="75000"/>
                    </a:schemeClr>
                  </a:solidFill>
                </a:rPr>
                <a:t>Cal. GUI</a:t>
              </a:r>
              <a:endParaRPr lang="en-US" altLang="zh-CN" sz="1600" b="1" dirty="0">
                <a:solidFill>
                  <a:schemeClr val="bg1">
                    <a:lumMod val="75000"/>
                  </a:schemeClr>
                </a:solidFill>
                <a:effectLst/>
                <a:latin typeface="Arial" charset="0"/>
              </a:endParaRPr>
            </a:p>
          </p:txBody>
        </p:sp>
        <p:sp>
          <p:nvSpPr>
            <p:cNvPr id="5" name="Rectangle 2"/>
            <p:cNvSpPr>
              <a:spLocks noChangeArrowheads="1"/>
            </p:cNvSpPr>
            <p:nvPr/>
          </p:nvSpPr>
          <p:spPr bwMode="auto">
            <a:xfrm>
              <a:off x="971550" y="5016875"/>
              <a:ext cx="360363" cy="649287"/>
            </a:xfrm>
            <a:prstGeom prst="rect">
              <a:avLst/>
            </a:prstGeom>
            <a:solidFill>
              <a:schemeClr val="accent1"/>
            </a:solidFill>
            <a:ln w="9525">
              <a:miter lim="800000"/>
              <a:headEnd/>
              <a:tailEnd/>
            </a:ln>
            <a:scene3d>
              <a:camera prst="legacyObliqueTopRight"/>
              <a:lightRig rig="legacyFlat3" dir="b"/>
            </a:scene3d>
            <a:sp3d extrusionH="1497000" prstMaterial="legacyPlastic">
              <a:bevelT w="13500" h="13500" prst="angle"/>
              <a:bevelB w="13500" h="13500" prst="angle"/>
              <a:extrusionClr>
                <a:schemeClr val="accent1"/>
              </a:extrusionClr>
            </a:sp3d>
          </p:spPr>
          <p:txBody>
            <a:bodyPr vert="eaVert" wrap="none" anchor="ctr">
              <a:flatTx/>
            </a:bodyPr>
            <a:lstStyle/>
            <a:p>
              <a:pPr algn="ctr" eaLnBrk="0" hangingPunct="0"/>
              <a:r>
                <a:rPr lang="en-US" altLang="zh-CN" sz="1400" b="1" dirty="0" smtClean="0">
                  <a:solidFill>
                    <a:schemeClr val="bg1"/>
                  </a:solidFill>
                  <a:effectLst/>
                  <a:latin typeface="Arial" charset="0"/>
                </a:rPr>
                <a:t>SPI</a:t>
              </a:r>
              <a:endParaRPr lang="en-US" altLang="zh-CN" sz="1400" b="1" dirty="0">
                <a:solidFill>
                  <a:schemeClr val="bg1"/>
                </a:solidFill>
                <a:effectLst/>
                <a:latin typeface="Arial" charset="0"/>
              </a:endParaRPr>
            </a:p>
          </p:txBody>
        </p:sp>
        <p:sp>
          <p:nvSpPr>
            <p:cNvPr id="6" name="Rectangle 3"/>
            <p:cNvSpPr>
              <a:spLocks noChangeArrowheads="1"/>
            </p:cNvSpPr>
            <p:nvPr/>
          </p:nvSpPr>
          <p:spPr bwMode="auto">
            <a:xfrm>
              <a:off x="1547813" y="5016875"/>
              <a:ext cx="290512" cy="649287"/>
            </a:xfrm>
            <a:prstGeom prst="rect">
              <a:avLst/>
            </a:prstGeom>
            <a:solidFill>
              <a:schemeClr val="accent1"/>
            </a:solidFill>
            <a:ln w="9525">
              <a:miter lim="800000"/>
              <a:headEnd/>
              <a:tailEnd/>
            </a:ln>
            <a:scene3d>
              <a:camera prst="legacyObliqueTopRight"/>
              <a:lightRig rig="legacyFlat3" dir="b"/>
            </a:scene3d>
            <a:sp3d extrusionH="1497000" prstMaterial="legacyPlastic">
              <a:bevelT w="13500" h="13500" prst="angle"/>
              <a:bevelB w="13500" h="13500" prst="angle"/>
              <a:extrusionClr>
                <a:schemeClr val="accent1"/>
              </a:extrusionClr>
            </a:sp3d>
          </p:spPr>
          <p:txBody>
            <a:bodyPr vert="eaVert" wrap="none" anchor="ctr">
              <a:flatTx/>
            </a:bodyPr>
            <a:lstStyle/>
            <a:p>
              <a:pPr algn="ctr" eaLnBrk="0" hangingPunct="0"/>
              <a:r>
                <a:rPr lang="en-US" altLang="zh-CN" sz="1400" b="1" dirty="0" err="1" smtClean="0">
                  <a:solidFill>
                    <a:schemeClr val="bg1"/>
                  </a:solidFill>
                </a:rPr>
                <a:t>i</a:t>
              </a:r>
              <a:r>
                <a:rPr lang="en-US" altLang="zh-CN" sz="1400" b="1" dirty="0" smtClean="0">
                  <a:solidFill>
                    <a:schemeClr val="bg1"/>
                  </a:solidFill>
                </a:rPr>
                <a:t>-RTC</a:t>
              </a:r>
              <a:endParaRPr lang="en-US" altLang="zh-CN" sz="1400" b="1" dirty="0">
                <a:solidFill>
                  <a:schemeClr val="bg1"/>
                </a:solidFill>
                <a:effectLst/>
                <a:latin typeface="Arial" charset="0"/>
              </a:endParaRPr>
            </a:p>
          </p:txBody>
        </p:sp>
        <p:sp>
          <p:nvSpPr>
            <p:cNvPr id="7" name="Rectangle 4"/>
            <p:cNvSpPr>
              <a:spLocks noChangeArrowheads="1"/>
            </p:cNvSpPr>
            <p:nvPr/>
          </p:nvSpPr>
          <p:spPr bwMode="auto">
            <a:xfrm>
              <a:off x="2052638" y="5001109"/>
              <a:ext cx="504825" cy="649287"/>
            </a:xfrm>
            <a:prstGeom prst="rect">
              <a:avLst/>
            </a:prstGeom>
            <a:solidFill>
              <a:schemeClr val="accent1"/>
            </a:solidFill>
            <a:ln w="9525">
              <a:miter lim="800000"/>
              <a:headEnd/>
              <a:tailEnd/>
            </a:ln>
            <a:scene3d>
              <a:camera prst="legacyObliqueTopRight"/>
              <a:lightRig rig="legacyFlat3" dir="b"/>
            </a:scene3d>
            <a:sp3d extrusionH="1497000" prstMaterial="legacyPlastic">
              <a:bevelT w="13500" h="13500" prst="angle"/>
              <a:bevelB w="13500" h="13500" prst="angle"/>
              <a:extrusionClr>
                <a:schemeClr val="accent1"/>
              </a:extrusionClr>
            </a:sp3d>
          </p:spPr>
          <p:txBody>
            <a:bodyPr vert="eaVert" wrap="none" anchor="ctr">
              <a:flatTx/>
            </a:bodyPr>
            <a:lstStyle/>
            <a:p>
              <a:pPr algn="ctr" eaLnBrk="0" hangingPunct="0"/>
              <a:r>
                <a:rPr lang="en-US" altLang="zh-CN" sz="1400" b="1" dirty="0" smtClean="0">
                  <a:solidFill>
                    <a:schemeClr val="bg1"/>
                  </a:solidFill>
                </a:rPr>
                <a:t>SD</a:t>
              </a:r>
            </a:p>
            <a:p>
              <a:pPr algn="ctr" eaLnBrk="0" hangingPunct="0"/>
              <a:r>
                <a:rPr lang="en-US" altLang="zh-CN" sz="1400" b="1" dirty="0" smtClean="0">
                  <a:solidFill>
                    <a:schemeClr val="bg1"/>
                  </a:solidFill>
                  <a:effectLst/>
                  <a:latin typeface="Arial" charset="0"/>
                </a:rPr>
                <a:t>ADC</a:t>
              </a:r>
              <a:endParaRPr lang="en-US" altLang="zh-CN" sz="1400" b="1" dirty="0">
                <a:solidFill>
                  <a:schemeClr val="bg1"/>
                </a:solidFill>
                <a:effectLst/>
                <a:latin typeface="Arial" charset="0"/>
              </a:endParaRPr>
            </a:p>
          </p:txBody>
        </p:sp>
        <p:sp>
          <p:nvSpPr>
            <p:cNvPr id="8" name="Rectangle 5"/>
            <p:cNvSpPr>
              <a:spLocks noChangeArrowheads="1"/>
            </p:cNvSpPr>
            <p:nvPr/>
          </p:nvSpPr>
          <p:spPr bwMode="auto">
            <a:xfrm>
              <a:off x="2773363" y="5001109"/>
              <a:ext cx="503237" cy="649287"/>
            </a:xfrm>
            <a:prstGeom prst="rect">
              <a:avLst/>
            </a:prstGeom>
            <a:solidFill>
              <a:schemeClr val="accent1"/>
            </a:solidFill>
            <a:ln w="9525">
              <a:miter lim="800000"/>
              <a:headEnd/>
              <a:tailEnd/>
            </a:ln>
            <a:scene3d>
              <a:camera prst="legacyObliqueTopRight"/>
              <a:lightRig rig="legacyFlat3" dir="b"/>
            </a:scene3d>
            <a:sp3d extrusionH="1497000" prstMaterial="legacyPlastic">
              <a:bevelT w="13500" h="13500" prst="angle"/>
              <a:bevelB w="13500" h="13500" prst="angle"/>
              <a:extrusionClr>
                <a:schemeClr val="accent1"/>
              </a:extrusionClr>
            </a:sp3d>
          </p:spPr>
          <p:txBody>
            <a:bodyPr vert="eaVert" wrap="none" anchor="ctr">
              <a:flatTx/>
            </a:bodyPr>
            <a:lstStyle/>
            <a:p>
              <a:pPr algn="ctr" eaLnBrk="0" hangingPunct="0"/>
              <a:r>
                <a:rPr lang="en-US" altLang="zh-CN" sz="1400" b="1" dirty="0" smtClean="0">
                  <a:solidFill>
                    <a:schemeClr val="bg1"/>
                  </a:solidFill>
                  <a:effectLst/>
                  <a:latin typeface="Arial" charset="0"/>
                </a:rPr>
                <a:t>SAR</a:t>
              </a:r>
              <a:r>
                <a:rPr lang="en-US" altLang="zh-CN" b="1" dirty="0" smtClean="0">
                  <a:solidFill>
                    <a:schemeClr val="bg1"/>
                  </a:solidFill>
                  <a:effectLst/>
                  <a:latin typeface="Arial" charset="0"/>
                </a:rPr>
                <a:t> </a:t>
              </a:r>
              <a:endParaRPr lang="en-US" altLang="zh-CN" b="1" dirty="0">
                <a:solidFill>
                  <a:schemeClr val="bg1"/>
                </a:solidFill>
                <a:effectLst/>
                <a:latin typeface="Arial" charset="0"/>
              </a:endParaRPr>
            </a:p>
            <a:p>
              <a:pPr algn="ctr" eaLnBrk="0" hangingPunct="0"/>
              <a:r>
                <a:rPr lang="en-US" altLang="zh-CN" sz="1400" b="1" dirty="0" smtClean="0">
                  <a:solidFill>
                    <a:schemeClr val="bg1"/>
                  </a:solidFill>
                  <a:effectLst/>
                  <a:latin typeface="Arial" charset="0"/>
                </a:rPr>
                <a:t>ADC</a:t>
              </a:r>
              <a:endParaRPr lang="en-US" altLang="zh-CN" sz="1400" b="1" dirty="0">
                <a:solidFill>
                  <a:schemeClr val="bg1"/>
                </a:solidFill>
                <a:effectLst/>
                <a:latin typeface="Arial" charset="0"/>
              </a:endParaRPr>
            </a:p>
          </p:txBody>
        </p:sp>
        <p:sp>
          <p:nvSpPr>
            <p:cNvPr id="9" name="Rectangle 6"/>
            <p:cNvSpPr>
              <a:spLocks noChangeArrowheads="1"/>
            </p:cNvSpPr>
            <p:nvPr/>
          </p:nvSpPr>
          <p:spPr bwMode="auto">
            <a:xfrm>
              <a:off x="3492500" y="4986930"/>
              <a:ext cx="287338" cy="622300"/>
            </a:xfrm>
            <a:prstGeom prst="rect">
              <a:avLst/>
            </a:prstGeom>
            <a:solidFill>
              <a:schemeClr val="accent1"/>
            </a:solidFill>
            <a:ln w="9525">
              <a:miter lim="800000"/>
              <a:headEnd/>
              <a:tailEnd/>
            </a:ln>
            <a:scene3d>
              <a:camera prst="legacyObliqueTopRight"/>
              <a:lightRig rig="legacyFlat3" dir="b"/>
            </a:scene3d>
            <a:sp3d extrusionH="1497000" prstMaterial="legacyPlastic">
              <a:bevelT w="13500" h="13500" prst="angle"/>
              <a:bevelB w="13500" h="13500" prst="angle"/>
              <a:extrusionClr>
                <a:schemeClr val="accent1"/>
              </a:extrusionClr>
            </a:sp3d>
          </p:spPr>
          <p:txBody>
            <a:bodyPr vert="eaVert" wrap="none" anchor="ctr">
              <a:flatTx/>
            </a:bodyPr>
            <a:lstStyle/>
            <a:p>
              <a:pPr algn="ctr" eaLnBrk="0" hangingPunct="0"/>
              <a:r>
                <a:rPr lang="en-US" altLang="zh-CN" sz="1400" b="1" dirty="0" smtClean="0">
                  <a:solidFill>
                    <a:schemeClr val="bg1"/>
                  </a:solidFill>
                  <a:effectLst/>
                  <a:latin typeface="Arial" charset="0"/>
                </a:rPr>
                <a:t>CMP</a:t>
              </a:r>
              <a:endParaRPr lang="en-US" altLang="zh-CN" sz="1400" b="1" dirty="0">
                <a:solidFill>
                  <a:schemeClr val="bg1"/>
                </a:solidFill>
                <a:effectLst/>
                <a:latin typeface="Arial" charset="0"/>
              </a:endParaRPr>
            </a:p>
          </p:txBody>
        </p:sp>
        <p:sp>
          <p:nvSpPr>
            <p:cNvPr id="10" name="Rectangle 7"/>
            <p:cNvSpPr>
              <a:spLocks noChangeArrowheads="1"/>
            </p:cNvSpPr>
            <p:nvPr/>
          </p:nvSpPr>
          <p:spPr bwMode="auto">
            <a:xfrm>
              <a:off x="3997325" y="4986930"/>
              <a:ext cx="287338" cy="622300"/>
            </a:xfrm>
            <a:prstGeom prst="rect">
              <a:avLst/>
            </a:prstGeom>
            <a:solidFill>
              <a:schemeClr val="accent1"/>
            </a:solidFill>
            <a:ln w="9525">
              <a:miter lim="800000"/>
              <a:headEnd/>
              <a:tailEnd/>
            </a:ln>
            <a:scene3d>
              <a:camera prst="legacyObliqueTopRight"/>
              <a:lightRig rig="legacyFlat3" dir="b"/>
            </a:scene3d>
            <a:sp3d extrusionH="1497000" prstMaterial="legacyPlastic">
              <a:bevelT w="13500" h="13500" prst="angle"/>
              <a:bevelB w="13500" h="13500" prst="angle"/>
              <a:extrusionClr>
                <a:schemeClr val="accent1"/>
              </a:extrusionClr>
            </a:sp3d>
          </p:spPr>
          <p:txBody>
            <a:bodyPr vert="eaVert" wrap="none" anchor="ctr">
              <a:flatTx/>
            </a:bodyPr>
            <a:lstStyle/>
            <a:p>
              <a:pPr algn="ctr" eaLnBrk="0" hangingPunct="0"/>
              <a:r>
                <a:rPr lang="en-US" altLang="zh-CN" sz="1400" b="1" dirty="0" smtClean="0">
                  <a:solidFill>
                    <a:schemeClr val="bg1"/>
                  </a:solidFill>
                </a:rPr>
                <a:t>DMA</a:t>
              </a:r>
              <a:endParaRPr lang="en-US" altLang="zh-CN" sz="1400" b="1" dirty="0">
                <a:solidFill>
                  <a:schemeClr val="bg1"/>
                </a:solidFill>
                <a:effectLst/>
                <a:latin typeface="Arial" charset="0"/>
              </a:endParaRPr>
            </a:p>
          </p:txBody>
        </p:sp>
        <p:sp>
          <p:nvSpPr>
            <p:cNvPr id="11" name="Rectangle 8"/>
            <p:cNvSpPr>
              <a:spLocks noChangeArrowheads="1"/>
            </p:cNvSpPr>
            <p:nvPr/>
          </p:nvSpPr>
          <p:spPr bwMode="auto">
            <a:xfrm>
              <a:off x="4500563" y="4986930"/>
              <a:ext cx="288925" cy="622300"/>
            </a:xfrm>
            <a:prstGeom prst="rect">
              <a:avLst/>
            </a:prstGeom>
            <a:solidFill>
              <a:schemeClr val="accent1"/>
            </a:solidFill>
            <a:ln w="9525">
              <a:miter lim="800000"/>
              <a:headEnd/>
              <a:tailEnd/>
            </a:ln>
            <a:scene3d>
              <a:camera prst="legacyObliqueTopRight"/>
              <a:lightRig rig="legacyFlat3" dir="b"/>
            </a:scene3d>
            <a:sp3d extrusionH="1497000" prstMaterial="legacyPlastic">
              <a:bevelT w="13500" h="13500" prst="angle"/>
              <a:bevelB w="13500" h="13500" prst="angle"/>
              <a:extrusionClr>
                <a:schemeClr val="accent1"/>
              </a:extrusionClr>
            </a:sp3d>
          </p:spPr>
          <p:txBody>
            <a:bodyPr vert="eaVert" wrap="none" anchor="ctr">
              <a:flatTx/>
            </a:bodyPr>
            <a:lstStyle/>
            <a:p>
              <a:pPr algn="ctr" eaLnBrk="0" hangingPunct="0"/>
              <a:r>
                <a:rPr lang="en-US" altLang="zh-CN" sz="1400" b="1" dirty="0" smtClean="0">
                  <a:solidFill>
                    <a:schemeClr val="bg1"/>
                  </a:solidFill>
                </a:rPr>
                <a:t>XBAR</a:t>
              </a:r>
              <a:endParaRPr lang="en-US" altLang="zh-CN" sz="1400" b="1" dirty="0">
                <a:solidFill>
                  <a:schemeClr val="bg1"/>
                </a:solidFill>
                <a:effectLst/>
                <a:latin typeface="Arial" charset="0"/>
              </a:endParaRPr>
            </a:p>
          </p:txBody>
        </p:sp>
        <p:sp>
          <p:nvSpPr>
            <p:cNvPr id="12" name="Rectangle 9"/>
            <p:cNvSpPr>
              <a:spLocks noChangeArrowheads="1"/>
            </p:cNvSpPr>
            <p:nvPr/>
          </p:nvSpPr>
          <p:spPr bwMode="auto">
            <a:xfrm>
              <a:off x="5068452" y="5002696"/>
              <a:ext cx="287337" cy="622300"/>
            </a:xfrm>
            <a:prstGeom prst="rect">
              <a:avLst/>
            </a:prstGeom>
            <a:solidFill>
              <a:schemeClr val="accent1"/>
            </a:solidFill>
            <a:ln w="9525">
              <a:miter lim="800000"/>
              <a:headEnd/>
              <a:tailEnd/>
            </a:ln>
            <a:scene3d>
              <a:camera prst="legacyObliqueTopRight"/>
              <a:lightRig rig="legacyFlat3" dir="b"/>
            </a:scene3d>
            <a:sp3d extrusionH="1497000" prstMaterial="legacyPlastic">
              <a:bevelT w="13500" h="13500" prst="angle"/>
              <a:bevelB w="13500" h="13500" prst="angle"/>
              <a:extrusionClr>
                <a:schemeClr val="accent1"/>
              </a:extrusionClr>
            </a:sp3d>
          </p:spPr>
          <p:txBody>
            <a:bodyPr vert="eaVert" wrap="none" anchor="ctr">
              <a:flatTx/>
            </a:bodyPr>
            <a:lstStyle/>
            <a:p>
              <a:pPr algn="ctr" eaLnBrk="0" hangingPunct="0"/>
              <a:r>
                <a:rPr lang="en-US" altLang="zh-CN" sz="1400" b="1" dirty="0" smtClean="0">
                  <a:solidFill>
                    <a:schemeClr val="bg1"/>
                  </a:solidFill>
                  <a:effectLst/>
                  <a:latin typeface="Arial" charset="0"/>
                </a:rPr>
                <a:t>TIMER</a:t>
              </a:r>
              <a:endParaRPr lang="en-US" altLang="zh-CN" sz="1400" b="1" dirty="0">
                <a:solidFill>
                  <a:schemeClr val="bg1"/>
                </a:solidFill>
                <a:effectLst/>
                <a:latin typeface="Arial" charset="0"/>
              </a:endParaRPr>
            </a:p>
          </p:txBody>
        </p:sp>
        <p:sp>
          <p:nvSpPr>
            <p:cNvPr id="13" name="Rectangle 10"/>
            <p:cNvSpPr>
              <a:spLocks noChangeArrowheads="1"/>
            </p:cNvSpPr>
            <p:nvPr/>
          </p:nvSpPr>
          <p:spPr bwMode="auto">
            <a:xfrm>
              <a:off x="5683639" y="4986930"/>
              <a:ext cx="357187" cy="622300"/>
            </a:xfrm>
            <a:prstGeom prst="rect">
              <a:avLst/>
            </a:prstGeom>
            <a:solidFill>
              <a:schemeClr val="accent1"/>
            </a:solidFill>
            <a:ln w="9525">
              <a:miter lim="800000"/>
              <a:headEnd/>
              <a:tailEnd/>
            </a:ln>
            <a:scene3d>
              <a:camera prst="legacyObliqueTopRight"/>
              <a:lightRig rig="legacyFlat3" dir="b"/>
            </a:scene3d>
            <a:sp3d extrusionH="1497000" prstMaterial="legacyPlastic">
              <a:bevelT w="13500" h="13500" prst="angle"/>
              <a:bevelB w="13500" h="13500" prst="angle"/>
              <a:extrusionClr>
                <a:schemeClr val="accent1"/>
              </a:extrusionClr>
            </a:sp3d>
          </p:spPr>
          <p:txBody>
            <a:bodyPr vert="eaVert" wrap="none" anchor="ctr">
              <a:flatTx/>
            </a:bodyPr>
            <a:lstStyle/>
            <a:p>
              <a:pPr algn="ctr" eaLnBrk="0" hangingPunct="0"/>
              <a:r>
                <a:rPr lang="en-US" altLang="zh-CN" sz="1400" b="1" dirty="0" smtClean="0">
                  <a:solidFill>
                    <a:schemeClr val="bg1"/>
                  </a:solidFill>
                  <a:effectLst/>
                  <a:latin typeface="Arial" charset="0"/>
                </a:rPr>
                <a:t>Flash</a:t>
              </a:r>
              <a:endParaRPr lang="en-US" altLang="zh-CN" sz="1400" b="1" dirty="0">
                <a:solidFill>
                  <a:schemeClr val="bg1"/>
                </a:solidFill>
                <a:effectLst/>
                <a:latin typeface="Arial" charset="0"/>
              </a:endParaRPr>
            </a:p>
          </p:txBody>
        </p:sp>
        <p:sp>
          <p:nvSpPr>
            <p:cNvPr id="14" name="Rectangle 11"/>
            <p:cNvSpPr>
              <a:spLocks noChangeArrowheads="1"/>
            </p:cNvSpPr>
            <p:nvPr/>
          </p:nvSpPr>
          <p:spPr bwMode="auto">
            <a:xfrm>
              <a:off x="6370263" y="4986930"/>
              <a:ext cx="357188" cy="622300"/>
            </a:xfrm>
            <a:prstGeom prst="rect">
              <a:avLst/>
            </a:prstGeom>
            <a:solidFill>
              <a:schemeClr val="accent1"/>
            </a:solidFill>
            <a:ln w="9525">
              <a:miter lim="800000"/>
              <a:headEnd/>
              <a:tailEnd/>
            </a:ln>
            <a:scene3d>
              <a:camera prst="legacyObliqueTopRight"/>
              <a:lightRig rig="legacyFlat3" dir="b"/>
            </a:scene3d>
            <a:sp3d extrusionH="1497000" prstMaterial="legacyPlastic">
              <a:bevelT w="13500" h="13500" prst="angle"/>
              <a:bevelB w="13500" h="13500" prst="angle"/>
              <a:extrusionClr>
                <a:schemeClr val="accent1"/>
              </a:extrusionClr>
            </a:sp3d>
          </p:spPr>
          <p:txBody>
            <a:bodyPr vert="eaVert" wrap="none" anchor="ctr">
              <a:flatTx/>
            </a:bodyPr>
            <a:lstStyle/>
            <a:p>
              <a:pPr algn="ctr" eaLnBrk="0" hangingPunct="0"/>
              <a:r>
                <a:rPr lang="en-US" altLang="zh-CN" sz="1400" b="1" dirty="0" smtClean="0">
                  <a:solidFill>
                    <a:schemeClr val="bg1"/>
                  </a:solidFill>
                  <a:effectLst/>
                  <a:latin typeface="Arial" charset="0"/>
                </a:rPr>
                <a:t>GPIOs</a:t>
              </a:r>
              <a:endParaRPr lang="en-US" altLang="zh-CN" sz="1400" b="1" dirty="0">
                <a:solidFill>
                  <a:schemeClr val="bg1"/>
                </a:solidFill>
                <a:effectLst/>
                <a:latin typeface="Arial" charset="0"/>
              </a:endParaRPr>
            </a:p>
          </p:txBody>
        </p:sp>
        <p:sp>
          <p:nvSpPr>
            <p:cNvPr id="16" name="Rectangle 13"/>
            <p:cNvSpPr>
              <a:spLocks noChangeArrowheads="1"/>
            </p:cNvSpPr>
            <p:nvPr/>
          </p:nvSpPr>
          <p:spPr bwMode="auto">
            <a:xfrm>
              <a:off x="7164388" y="5018462"/>
              <a:ext cx="503237" cy="622300"/>
            </a:xfrm>
            <a:prstGeom prst="rect">
              <a:avLst/>
            </a:prstGeom>
            <a:solidFill>
              <a:schemeClr val="accent1"/>
            </a:solidFill>
            <a:ln w="9525">
              <a:miter lim="800000"/>
              <a:headEnd/>
              <a:tailEnd/>
            </a:ln>
            <a:scene3d>
              <a:camera prst="legacyObliqueTopRight"/>
              <a:lightRig rig="legacyFlat3" dir="b"/>
            </a:scene3d>
            <a:sp3d extrusionH="1497000" prstMaterial="legacyPlastic">
              <a:bevelT w="13500" h="13500" prst="angle"/>
              <a:bevelB w="13500" h="13500" prst="angle"/>
              <a:extrusionClr>
                <a:schemeClr val="accent1"/>
              </a:extrusionClr>
            </a:sp3d>
          </p:spPr>
          <p:txBody>
            <a:bodyPr vert="eaVert" wrap="none" anchor="ctr">
              <a:flatTx/>
            </a:bodyPr>
            <a:lstStyle/>
            <a:p>
              <a:pPr algn="ctr" eaLnBrk="0" hangingPunct="0"/>
              <a:r>
                <a:rPr lang="en-US" altLang="zh-CN" sz="1400" b="1" dirty="0" smtClean="0">
                  <a:solidFill>
                    <a:schemeClr val="bg1"/>
                  </a:solidFill>
                  <a:effectLst/>
                  <a:latin typeface="Arial" charset="0"/>
                </a:rPr>
                <a:t>Watch</a:t>
              </a:r>
            </a:p>
            <a:p>
              <a:pPr algn="ctr" eaLnBrk="0" hangingPunct="0"/>
              <a:r>
                <a:rPr lang="en-US" altLang="zh-CN" sz="1400" b="1" dirty="0" smtClean="0">
                  <a:solidFill>
                    <a:schemeClr val="bg1"/>
                  </a:solidFill>
                </a:rPr>
                <a:t>Dog</a:t>
              </a:r>
              <a:endParaRPr lang="en-US" altLang="zh-CN" sz="1400" b="1" dirty="0">
                <a:solidFill>
                  <a:schemeClr val="bg1"/>
                </a:solidFill>
                <a:effectLst/>
                <a:latin typeface="Arial" charset="0"/>
              </a:endParaRPr>
            </a:p>
          </p:txBody>
        </p:sp>
        <p:sp>
          <p:nvSpPr>
            <p:cNvPr id="17" name="Rectangle 15"/>
            <p:cNvSpPr>
              <a:spLocks noChangeArrowheads="1"/>
            </p:cNvSpPr>
            <p:nvPr/>
          </p:nvSpPr>
          <p:spPr bwMode="auto">
            <a:xfrm>
              <a:off x="971550" y="4800975"/>
              <a:ext cx="6696075" cy="215900"/>
            </a:xfrm>
            <a:prstGeom prst="rect">
              <a:avLst/>
            </a:prstGeom>
            <a:solidFill>
              <a:srgbClr val="FF6600"/>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6600"/>
              </a:extrusionClr>
            </a:sp3d>
          </p:spPr>
          <p:txBody>
            <a:bodyPr wrap="none" anchor="ctr">
              <a:flatTx/>
            </a:bodyPr>
            <a:lstStyle/>
            <a:p>
              <a:pPr algn="ctr" eaLnBrk="0" hangingPunct="0"/>
              <a:r>
                <a:rPr lang="en-US" altLang="zh-CN" sz="1400" b="1" dirty="0" smtClean="0">
                  <a:solidFill>
                    <a:schemeClr val="bg1"/>
                  </a:solidFill>
                  <a:effectLst/>
                  <a:latin typeface="Arial" charset="0"/>
                </a:rPr>
                <a:t>MK60DN512VLL10 Driver  </a:t>
              </a:r>
              <a:r>
                <a:rPr lang="en-US" altLang="zh-CN" sz="1400" b="1" dirty="0">
                  <a:solidFill>
                    <a:schemeClr val="bg1"/>
                  </a:solidFill>
                  <a:effectLst/>
                  <a:latin typeface="Arial" charset="0"/>
                </a:rPr>
                <a:t>Library</a:t>
              </a:r>
            </a:p>
          </p:txBody>
        </p:sp>
        <p:sp>
          <p:nvSpPr>
            <p:cNvPr id="37" name="Rectangle 36"/>
            <p:cNvSpPr>
              <a:spLocks noChangeArrowheads="1"/>
            </p:cNvSpPr>
            <p:nvPr/>
          </p:nvSpPr>
          <p:spPr bwMode="auto">
            <a:xfrm>
              <a:off x="3146314" y="924161"/>
              <a:ext cx="4970463" cy="1296988"/>
            </a:xfrm>
            <a:prstGeom prst="rect">
              <a:avLst/>
            </a:prstGeom>
            <a:solidFill>
              <a:schemeClr val="folHlink"/>
            </a:solidFill>
            <a:ln w="9525">
              <a:miter lim="800000"/>
              <a:headEnd/>
              <a:tailEnd/>
            </a:ln>
            <a:scene3d>
              <a:camera prst="legacyObliqueTopRight"/>
              <a:lightRig rig="legacyFlat3" dir="b"/>
            </a:scene3d>
            <a:sp3d extrusionH="354000" prstMaterial="legacyPlastic">
              <a:bevelT w="13500" h="13500" prst="angle"/>
              <a:bevelB w="13500" h="13500" prst="angle"/>
              <a:extrusionClr>
                <a:schemeClr val="folHlink"/>
              </a:extrusionClr>
            </a:sp3d>
          </p:spPr>
          <p:txBody>
            <a:bodyPr wrap="none" anchor="ctr">
              <a:flatTx/>
            </a:bodyPr>
            <a:lstStyle/>
            <a:p>
              <a:pPr algn="ctr" eaLnBrk="0" hangingPunct="0"/>
              <a:r>
                <a:rPr lang="en-US" altLang="zh-CN" sz="1600" b="1" dirty="0" smtClean="0">
                  <a:solidFill>
                    <a:schemeClr val="bg1"/>
                  </a:solidFill>
                </a:rPr>
                <a:t>Energy &amp;Power, Date &amp; Time etc. Transfer to Host</a:t>
              </a:r>
              <a:endParaRPr lang="en-US" altLang="zh-CN" sz="1600" b="1" dirty="0">
                <a:solidFill>
                  <a:schemeClr val="bg1"/>
                </a:solidFill>
                <a:effectLst/>
                <a:latin typeface="Arial" charset="0"/>
              </a:endParaRPr>
            </a:p>
            <a:p>
              <a:pPr algn="ctr" eaLnBrk="0" hangingPunct="0"/>
              <a:endParaRPr lang="en-US" altLang="zh-CN" sz="1400" b="1" dirty="0">
                <a:solidFill>
                  <a:schemeClr val="bg1"/>
                </a:solidFill>
                <a:effectLst/>
                <a:latin typeface="Arial" charset="0"/>
              </a:endParaRPr>
            </a:p>
            <a:p>
              <a:pPr algn="ctr" eaLnBrk="0" hangingPunct="0"/>
              <a:endParaRPr lang="en-US" altLang="zh-CN" sz="1400" b="1" dirty="0">
                <a:solidFill>
                  <a:schemeClr val="bg1"/>
                </a:solidFill>
                <a:effectLst/>
                <a:latin typeface="Arial" charset="0"/>
              </a:endParaRPr>
            </a:p>
            <a:p>
              <a:pPr algn="ctr" eaLnBrk="0" hangingPunct="0"/>
              <a:endParaRPr lang="en-US" altLang="zh-CN" sz="1400" b="1" dirty="0">
                <a:solidFill>
                  <a:schemeClr val="bg1"/>
                </a:solidFill>
                <a:effectLst/>
                <a:latin typeface="Arial" charset="0"/>
              </a:endParaRPr>
            </a:p>
            <a:p>
              <a:pPr algn="ctr" eaLnBrk="0" hangingPunct="0"/>
              <a:endParaRPr lang="en-US" altLang="zh-CN" sz="1400" b="1" dirty="0">
                <a:solidFill>
                  <a:schemeClr val="bg1"/>
                </a:solidFill>
                <a:effectLst/>
                <a:latin typeface="Arial" charset="0"/>
              </a:endParaRPr>
            </a:p>
          </p:txBody>
        </p:sp>
        <p:sp>
          <p:nvSpPr>
            <p:cNvPr id="44" name="Title 1"/>
            <p:cNvSpPr txBox="1">
              <a:spLocks/>
            </p:cNvSpPr>
            <p:nvPr/>
          </p:nvSpPr>
          <p:spPr bwMode="auto">
            <a:xfrm>
              <a:off x="1197143" y="389101"/>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600" b="1" i="0" u="none" strike="noStrike" kern="1200" cap="none" spc="0" normalizeH="0" baseline="0" noProof="0" dirty="0" smtClean="0">
                <a:ln>
                  <a:noFill/>
                </a:ln>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uLnTx/>
                <a:uFillTx/>
                <a:latin typeface="Arial" charset="0"/>
                <a:ea typeface="+mn-ea"/>
                <a:cs typeface="+mn-cs"/>
              </a:endParaRPr>
            </a:p>
          </p:txBody>
        </p:sp>
        <p:sp>
          <p:nvSpPr>
            <p:cNvPr id="102" name="Rectangle 20"/>
            <p:cNvSpPr>
              <a:spLocks noChangeArrowheads="1"/>
            </p:cNvSpPr>
            <p:nvPr/>
          </p:nvSpPr>
          <p:spPr bwMode="auto">
            <a:xfrm>
              <a:off x="999339" y="3655404"/>
              <a:ext cx="548640" cy="1152525"/>
            </a:xfrm>
            <a:prstGeom prst="rect">
              <a:avLst/>
            </a:prstGeom>
            <a:solidFill>
              <a:schemeClr val="accent2">
                <a:lumMod val="40000"/>
                <a:lumOff val="60000"/>
              </a:schemeClr>
            </a:solidFill>
            <a:ln w="9525">
              <a:miter lim="800000"/>
              <a:headEnd/>
              <a:tailEnd/>
            </a:ln>
            <a:scene3d>
              <a:camera prst="legacyObliqueTopRight"/>
              <a:lightRig rig="legacyFlat3" dir="b"/>
            </a:scene3d>
            <a:sp3d extrusionH="1497000" prstMaterial="legacyPlastic">
              <a:bevelT w="13500" h="13500" prst="angle"/>
              <a:bevelB w="13500" h="13500" prst="angle"/>
              <a:extrusionClr>
                <a:schemeClr val="accent2">
                  <a:lumMod val="40000"/>
                  <a:lumOff val="60000"/>
                </a:schemeClr>
              </a:extrusionClr>
            </a:sp3d>
          </p:spPr>
          <p:txBody>
            <a:bodyPr vert="eaVert" wrap="none" anchor="ctr">
              <a:flatTx/>
            </a:bodyPr>
            <a:lstStyle/>
            <a:p>
              <a:pPr algn="ctr" eaLnBrk="0" hangingPunct="0"/>
              <a:r>
                <a:rPr lang="en-US" altLang="zh-CN" sz="1400" b="1" dirty="0" smtClean="0">
                  <a:solidFill>
                    <a:schemeClr val="bg1">
                      <a:lumMod val="65000"/>
                    </a:schemeClr>
                  </a:solidFill>
                </a:rPr>
                <a:t>Filter based</a:t>
              </a:r>
              <a:r>
                <a:rPr lang="en-US" altLang="zh-CN" sz="1400" b="1" dirty="0" smtClean="0">
                  <a:solidFill>
                    <a:schemeClr val="bg1">
                      <a:lumMod val="65000"/>
                    </a:schemeClr>
                  </a:solidFill>
                  <a:effectLst/>
                  <a:latin typeface="Arial" charset="0"/>
                </a:rPr>
                <a:t> </a:t>
              </a:r>
              <a:endParaRPr lang="en-US" altLang="zh-CN" sz="1400" b="1" dirty="0">
                <a:solidFill>
                  <a:schemeClr val="bg1">
                    <a:lumMod val="65000"/>
                  </a:schemeClr>
                </a:solidFill>
                <a:effectLst/>
                <a:latin typeface="Arial" charset="0"/>
              </a:endParaRPr>
            </a:p>
          </p:txBody>
        </p:sp>
        <p:sp>
          <p:nvSpPr>
            <p:cNvPr id="106" name="Rectangle 20"/>
            <p:cNvSpPr>
              <a:spLocks noChangeArrowheads="1"/>
            </p:cNvSpPr>
            <p:nvPr/>
          </p:nvSpPr>
          <p:spPr bwMode="auto">
            <a:xfrm>
              <a:off x="1750807" y="3634382"/>
              <a:ext cx="548640" cy="1152525"/>
            </a:xfrm>
            <a:prstGeom prst="rect">
              <a:avLst/>
            </a:prstGeom>
            <a:solidFill>
              <a:schemeClr val="accent6">
                <a:lumMod val="60000"/>
                <a:lumOff val="40000"/>
              </a:schemeClr>
            </a:solidFill>
            <a:ln w="9525">
              <a:miter lim="800000"/>
              <a:headEnd/>
              <a:tailEnd/>
            </a:ln>
            <a:scene3d>
              <a:camera prst="legacyObliqueTopRight"/>
              <a:lightRig rig="legacyFlat3" dir="b"/>
            </a:scene3d>
            <a:sp3d extrusionH="1497000" prstMaterial="legacyPlastic">
              <a:bevelT w="13500" h="13500" prst="angle"/>
              <a:bevelB w="13500" h="13500" prst="angle"/>
              <a:extrusionClr>
                <a:schemeClr val="accent6">
                  <a:lumMod val="60000"/>
                  <a:lumOff val="40000"/>
                </a:schemeClr>
              </a:extrusionClr>
            </a:sp3d>
          </p:spPr>
          <p:txBody>
            <a:bodyPr vert="eaVert" wrap="none" anchor="ctr">
              <a:flatTx/>
            </a:bodyPr>
            <a:lstStyle/>
            <a:p>
              <a:pPr algn="ctr" eaLnBrk="0" hangingPunct="0"/>
              <a:r>
                <a:rPr lang="en-US" altLang="zh-CN" sz="1400" b="1" dirty="0" smtClean="0">
                  <a:solidFill>
                    <a:schemeClr val="bg1"/>
                  </a:solidFill>
                </a:rPr>
                <a:t>D</a:t>
              </a:r>
              <a:r>
                <a:rPr lang="en-US" altLang="zh-CN" sz="1400" b="1" dirty="0" smtClean="0">
                  <a:solidFill>
                    <a:schemeClr val="bg1"/>
                  </a:solidFill>
                  <a:effectLst/>
                  <a:latin typeface="Arial" charset="0"/>
                </a:rPr>
                <a:t>FT  </a:t>
              </a:r>
              <a:endParaRPr lang="en-US" altLang="zh-CN" sz="1400" b="1" dirty="0">
                <a:solidFill>
                  <a:schemeClr val="bg1"/>
                </a:solidFill>
                <a:effectLst/>
                <a:latin typeface="Arial" charset="0"/>
              </a:endParaRPr>
            </a:p>
          </p:txBody>
        </p:sp>
        <p:sp>
          <p:nvSpPr>
            <p:cNvPr id="103" name="Rectangle 20"/>
            <p:cNvSpPr>
              <a:spLocks noChangeArrowheads="1"/>
            </p:cNvSpPr>
            <p:nvPr/>
          </p:nvSpPr>
          <p:spPr bwMode="auto">
            <a:xfrm>
              <a:off x="2539123" y="3650145"/>
              <a:ext cx="548640" cy="1152525"/>
            </a:xfrm>
            <a:prstGeom prst="rect">
              <a:avLst/>
            </a:prstGeom>
            <a:solidFill>
              <a:srgbClr val="FFFF00"/>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C000"/>
              </a:extrusionClr>
            </a:sp3d>
          </p:spPr>
          <p:txBody>
            <a:bodyPr vert="eaVert" wrap="none" anchor="ctr">
              <a:flatTx/>
            </a:bodyPr>
            <a:lstStyle/>
            <a:p>
              <a:pPr algn="ctr" eaLnBrk="0" hangingPunct="0"/>
              <a:r>
                <a:rPr lang="en-US" altLang="zh-CN" sz="1400" b="1" dirty="0" smtClean="0">
                  <a:solidFill>
                    <a:schemeClr val="bg1"/>
                  </a:solidFill>
                  <a:effectLst/>
                  <a:latin typeface="Arial" charset="0"/>
                </a:rPr>
                <a:t>SIN/COS/TAN</a:t>
              </a:r>
              <a:endParaRPr lang="en-US" altLang="zh-CN" sz="1400" b="1" dirty="0">
                <a:solidFill>
                  <a:schemeClr val="bg1"/>
                </a:solidFill>
                <a:effectLst/>
                <a:latin typeface="Arial" charset="0"/>
              </a:endParaRPr>
            </a:p>
          </p:txBody>
        </p:sp>
        <p:sp>
          <p:nvSpPr>
            <p:cNvPr id="104" name="Rectangle 103"/>
            <p:cNvSpPr>
              <a:spLocks noChangeArrowheads="1"/>
            </p:cNvSpPr>
            <p:nvPr/>
          </p:nvSpPr>
          <p:spPr bwMode="auto">
            <a:xfrm>
              <a:off x="993242" y="3350210"/>
              <a:ext cx="2194560" cy="287338"/>
            </a:xfrm>
            <a:prstGeom prst="rect">
              <a:avLst/>
            </a:prstGeom>
            <a:solidFill>
              <a:srgbClr val="00B050"/>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00B050"/>
              </a:extrusionClr>
            </a:sp3d>
          </p:spPr>
          <p:txBody>
            <a:bodyPr wrap="none" anchor="ctr">
              <a:flatTx/>
            </a:bodyPr>
            <a:lstStyle/>
            <a:p>
              <a:pPr algn="ctr"/>
              <a:r>
                <a:rPr lang="en-US" altLang="zh-CN" sz="1200" b="1" dirty="0" smtClean="0">
                  <a:solidFill>
                    <a:schemeClr val="bg1"/>
                  </a:solidFill>
                  <a:latin typeface="Tahoma" pitchFamily="34" charset="0"/>
                </a:rPr>
                <a:t>Math/DSP Algorithm</a:t>
              </a:r>
              <a:r>
                <a:rPr lang="en-US" altLang="zh-CN" sz="1200" dirty="0" smtClean="0">
                  <a:solidFill>
                    <a:schemeClr val="bg1"/>
                  </a:solidFill>
                  <a:effectLst/>
                  <a:latin typeface="Tahoma" pitchFamily="34" charset="0"/>
                </a:rPr>
                <a:t> </a:t>
              </a:r>
              <a:endParaRPr lang="en-US" altLang="zh-CN" sz="1200" dirty="0">
                <a:solidFill>
                  <a:schemeClr val="bg1"/>
                </a:solidFill>
                <a:effectLst/>
                <a:latin typeface="Tahoma" pitchFamily="34" charset="0"/>
              </a:endParaRPr>
            </a:p>
          </p:txBody>
        </p:sp>
        <p:grpSp>
          <p:nvGrpSpPr>
            <p:cNvPr id="107" name="Group 106"/>
            <p:cNvGrpSpPr/>
            <p:nvPr/>
          </p:nvGrpSpPr>
          <p:grpSpPr>
            <a:xfrm>
              <a:off x="3219123" y="3334422"/>
              <a:ext cx="4480560" cy="1463003"/>
              <a:chOff x="3219123" y="3334422"/>
              <a:chExt cx="4480560" cy="1463003"/>
            </a:xfrm>
          </p:grpSpPr>
          <p:sp>
            <p:nvSpPr>
              <p:cNvPr id="70" name="Rectangle 20"/>
              <p:cNvSpPr>
                <a:spLocks noChangeArrowheads="1"/>
              </p:cNvSpPr>
              <p:nvPr/>
            </p:nvSpPr>
            <p:spPr bwMode="auto">
              <a:xfrm>
                <a:off x="3243263" y="3644900"/>
                <a:ext cx="287337" cy="1152525"/>
              </a:xfrm>
              <a:prstGeom prst="rect">
                <a:avLst/>
              </a:prstGeom>
              <a:solidFill>
                <a:srgbClr val="FF99CC"/>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99CC"/>
                </a:extrusionClr>
              </a:sp3d>
            </p:spPr>
            <p:txBody>
              <a:bodyPr vert="eaVert" wrap="none" anchor="ctr">
                <a:flatTx/>
              </a:bodyPr>
              <a:lstStyle/>
              <a:p>
                <a:pPr algn="ctr" eaLnBrk="0" hangingPunct="0"/>
                <a:r>
                  <a:rPr lang="en-US" altLang="zh-CN" sz="1200" b="1" dirty="0" smtClean="0">
                    <a:solidFill>
                      <a:schemeClr val="bg1"/>
                    </a:solidFill>
                    <a:effectLst/>
                    <a:latin typeface="Arial" charset="0"/>
                  </a:rPr>
                  <a:t>D &amp; T 2  host</a:t>
                </a:r>
                <a:endParaRPr lang="en-US" altLang="zh-CN" sz="1200" b="1" dirty="0">
                  <a:solidFill>
                    <a:schemeClr val="bg1"/>
                  </a:solidFill>
                  <a:effectLst/>
                  <a:latin typeface="Arial" charset="0"/>
                </a:endParaRPr>
              </a:p>
            </p:txBody>
          </p:sp>
          <p:sp>
            <p:nvSpPr>
              <p:cNvPr id="71" name="Rectangle 21"/>
              <p:cNvSpPr>
                <a:spLocks noChangeArrowheads="1"/>
              </p:cNvSpPr>
              <p:nvPr/>
            </p:nvSpPr>
            <p:spPr bwMode="auto">
              <a:xfrm>
                <a:off x="3603625" y="3644900"/>
                <a:ext cx="287338" cy="1152525"/>
              </a:xfrm>
              <a:prstGeom prst="rect">
                <a:avLst/>
              </a:prstGeom>
              <a:solidFill>
                <a:srgbClr val="FF99CC"/>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99CC"/>
                </a:extrusionClr>
              </a:sp3d>
            </p:spPr>
            <p:txBody>
              <a:bodyPr vert="eaVert" wrap="none" anchor="ctr">
                <a:flatTx/>
              </a:bodyPr>
              <a:lstStyle/>
              <a:p>
                <a:pPr algn="ctr" eaLnBrk="0" hangingPunct="0"/>
                <a:r>
                  <a:rPr lang="en-US" altLang="zh-CN" sz="1200" b="1" dirty="0" smtClean="0">
                    <a:solidFill>
                      <a:schemeClr val="bg1"/>
                    </a:solidFill>
                  </a:rPr>
                  <a:t>Energy 2 host</a:t>
                </a:r>
                <a:endParaRPr lang="en-US" altLang="zh-CN" sz="1200" b="1" dirty="0">
                  <a:solidFill>
                    <a:schemeClr val="bg1"/>
                  </a:solidFill>
                  <a:effectLst/>
                  <a:latin typeface="Arial" charset="0"/>
                </a:endParaRPr>
              </a:p>
            </p:txBody>
          </p:sp>
          <p:sp>
            <p:nvSpPr>
              <p:cNvPr id="72" name="Rectangle 22"/>
              <p:cNvSpPr>
                <a:spLocks noChangeArrowheads="1"/>
              </p:cNvSpPr>
              <p:nvPr/>
            </p:nvSpPr>
            <p:spPr bwMode="auto">
              <a:xfrm>
                <a:off x="3963988" y="3644900"/>
                <a:ext cx="287337" cy="1152525"/>
              </a:xfrm>
              <a:prstGeom prst="rect">
                <a:avLst/>
              </a:prstGeom>
              <a:solidFill>
                <a:srgbClr val="FF99CC"/>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99CC"/>
                </a:extrusionClr>
              </a:sp3d>
            </p:spPr>
            <p:txBody>
              <a:bodyPr vert="eaVert" wrap="none" anchor="ctr">
                <a:flatTx/>
              </a:bodyPr>
              <a:lstStyle/>
              <a:p>
                <a:pPr algn="ctr" eaLnBrk="0" hangingPunct="0"/>
                <a:r>
                  <a:rPr lang="en-US" altLang="zh-CN" sz="1400" b="1" dirty="0" smtClean="0">
                    <a:solidFill>
                      <a:schemeClr val="bg1"/>
                    </a:solidFill>
                    <a:effectLst/>
                    <a:latin typeface="Arial" charset="0"/>
                  </a:rPr>
                  <a:t>Phase Comp</a:t>
                </a:r>
                <a:endParaRPr lang="en-US" altLang="zh-CN" sz="1400" b="1" dirty="0">
                  <a:solidFill>
                    <a:schemeClr val="bg1"/>
                  </a:solidFill>
                  <a:effectLst/>
                  <a:latin typeface="Arial" charset="0"/>
                </a:endParaRPr>
              </a:p>
            </p:txBody>
          </p:sp>
          <p:sp>
            <p:nvSpPr>
              <p:cNvPr id="73" name="Rectangle 23"/>
              <p:cNvSpPr>
                <a:spLocks noChangeArrowheads="1"/>
              </p:cNvSpPr>
              <p:nvPr/>
            </p:nvSpPr>
            <p:spPr bwMode="auto">
              <a:xfrm>
                <a:off x="4322763" y="3644900"/>
                <a:ext cx="287337" cy="1152525"/>
              </a:xfrm>
              <a:prstGeom prst="rect">
                <a:avLst/>
              </a:prstGeom>
              <a:solidFill>
                <a:srgbClr val="FF99CC"/>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99CC"/>
                </a:extrusionClr>
              </a:sp3d>
            </p:spPr>
            <p:txBody>
              <a:bodyPr vert="eaVert" wrap="none" anchor="ctr">
                <a:flatTx/>
              </a:bodyPr>
              <a:lstStyle/>
              <a:p>
                <a:pPr algn="ctr" eaLnBrk="0" hangingPunct="0"/>
                <a:r>
                  <a:rPr lang="en-US" altLang="zh-CN" sz="1400" b="1" dirty="0" smtClean="0">
                    <a:solidFill>
                      <a:schemeClr val="bg1">
                        <a:lumMod val="65000"/>
                      </a:schemeClr>
                    </a:solidFill>
                    <a:effectLst/>
                    <a:latin typeface="Arial" charset="0"/>
                  </a:rPr>
                  <a:t>R. Cal  Pulse</a:t>
                </a:r>
              </a:p>
            </p:txBody>
          </p:sp>
          <p:sp>
            <p:nvSpPr>
              <p:cNvPr id="74" name="Rectangle 24"/>
              <p:cNvSpPr>
                <a:spLocks noChangeArrowheads="1"/>
              </p:cNvSpPr>
              <p:nvPr/>
            </p:nvSpPr>
            <p:spPr bwMode="auto">
              <a:xfrm>
                <a:off x="4681538" y="3644900"/>
                <a:ext cx="288925" cy="1152525"/>
              </a:xfrm>
              <a:prstGeom prst="rect">
                <a:avLst/>
              </a:prstGeom>
              <a:solidFill>
                <a:srgbClr val="FF99CC"/>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99CC"/>
                </a:extrusionClr>
              </a:sp3d>
            </p:spPr>
            <p:txBody>
              <a:bodyPr vert="eaVert" wrap="none" anchor="ctr">
                <a:flatTx/>
              </a:bodyPr>
              <a:lstStyle/>
              <a:p>
                <a:pPr algn="ctr" eaLnBrk="0" hangingPunct="0"/>
                <a:r>
                  <a:rPr lang="en-US" altLang="zh-CN" sz="1400" b="1" dirty="0" smtClean="0">
                    <a:solidFill>
                      <a:schemeClr val="bg1">
                        <a:lumMod val="65000"/>
                      </a:schemeClr>
                    </a:solidFill>
                    <a:effectLst/>
                    <a:latin typeface="Arial" charset="0"/>
                  </a:rPr>
                  <a:t>A. Cal Pulse</a:t>
                </a:r>
                <a:endParaRPr lang="en-US" altLang="zh-CN" sz="1400" b="1" dirty="0">
                  <a:solidFill>
                    <a:schemeClr val="bg1">
                      <a:lumMod val="65000"/>
                    </a:schemeClr>
                  </a:solidFill>
                  <a:effectLst/>
                  <a:latin typeface="Arial" charset="0"/>
                </a:endParaRPr>
              </a:p>
            </p:txBody>
          </p:sp>
          <p:sp>
            <p:nvSpPr>
              <p:cNvPr id="75" name="Rectangle 25"/>
              <p:cNvSpPr>
                <a:spLocks noChangeArrowheads="1"/>
              </p:cNvSpPr>
              <p:nvPr/>
            </p:nvSpPr>
            <p:spPr bwMode="auto">
              <a:xfrm>
                <a:off x="5041900" y="3644900"/>
                <a:ext cx="288925" cy="1152525"/>
              </a:xfrm>
              <a:prstGeom prst="rect">
                <a:avLst/>
              </a:prstGeom>
              <a:solidFill>
                <a:srgbClr val="FF99CC"/>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99CC"/>
                </a:extrusionClr>
              </a:sp3d>
            </p:spPr>
            <p:txBody>
              <a:bodyPr vert="eaVert" wrap="none" anchor="ctr">
                <a:flatTx/>
              </a:bodyPr>
              <a:lstStyle/>
              <a:p>
                <a:pPr algn="ctr" eaLnBrk="0" hangingPunct="0"/>
                <a:r>
                  <a:rPr lang="en-US" altLang="zh-CN" sz="1400" b="1" dirty="0" smtClean="0">
                    <a:solidFill>
                      <a:schemeClr val="bg1">
                        <a:lumMod val="65000"/>
                      </a:schemeClr>
                    </a:solidFill>
                    <a:effectLst/>
                    <a:latin typeface="Arial" charset="0"/>
                  </a:rPr>
                  <a:t>Reactive LED</a:t>
                </a:r>
                <a:endParaRPr lang="en-US" altLang="zh-CN" sz="1400" b="1" dirty="0">
                  <a:solidFill>
                    <a:schemeClr val="bg1">
                      <a:lumMod val="65000"/>
                    </a:schemeClr>
                  </a:solidFill>
                  <a:effectLst/>
                  <a:latin typeface="Arial" charset="0"/>
                </a:endParaRPr>
              </a:p>
            </p:txBody>
          </p:sp>
          <p:sp>
            <p:nvSpPr>
              <p:cNvPr id="76" name="Rectangle 26"/>
              <p:cNvSpPr>
                <a:spLocks noChangeArrowheads="1"/>
              </p:cNvSpPr>
              <p:nvPr/>
            </p:nvSpPr>
            <p:spPr bwMode="auto">
              <a:xfrm>
                <a:off x="5402263" y="3644900"/>
                <a:ext cx="360362" cy="1152525"/>
              </a:xfrm>
              <a:prstGeom prst="rect">
                <a:avLst/>
              </a:prstGeom>
              <a:solidFill>
                <a:srgbClr val="FF99CC"/>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99CC"/>
                </a:extrusionClr>
              </a:sp3d>
            </p:spPr>
            <p:txBody>
              <a:bodyPr vert="eaVert" wrap="none" anchor="ctr">
                <a:flatTx/>
              </a:bodyPr>
              <a:lstStyle/>
              <a:p>
                <a:pPr algn="ctr" eaLnBrk="0" hangingPunct="0"/>
                <a:r>
                  <a:rPr lang="en-US" altLang="zh-CN" sz="1400" b="1" dirty="0" smtClean="0">
                    <a:solidFill>
                      <a:schemeClr val="bg1">
                        <a:lumMod val="65000"/>
                      </a:schemeClr>
                    </a:solidFill>
                    <a:effectLst/>
                    <a:latin typeface="Arial" charset="0"/>
                  </a:rPr>
                  <a:t>Activ</a:t>
                </a:r>
                <a:r>
                  <a:rPr lang="en-US" altLang="zh-CN" sz="1400" b="1" dirty="0" smtClean="0">
                    <a:solidFill>
                      <a:schemeClr val="bg1">
                        <a:lumMod val="65000"/>
                      </a:schemeClr>
                    </a:solidFill>
                  </a:rPr>
                  <a:t>e LED</a:t>
                </a:r>
                <a:endParaRPr lang="en-US" altLang="zh-CN" sz="1400" b="1" dirty="0">
                  <a:solidFill>
                    <a:schemeClr val="bg1">
                      <a:lumMod val="65000"/>
                    </a:schemeClr>
                  </a:solidFill>
                  <a:effectLst/>
                  <a:latin typeface="Arial" charset="0"/>
                </a:endParaRPr>
              </a:p>
            </p:txBody>
          </p:sp>
          <p:sp>
            <p:nvSpPr>
              <p:cNvPr id="77" name="Rectangle 27"/>
              <p:cNvSpPr>
                <a:spLocks noChangeArrowheads="1"/>
              </p:cNvSpPr>
              <p:nvPr/>
            </p:nvSpPr>
            <p:spPr bwMode="auto">
              <a:xfrm>
                <a:off x="5834063" y="3644900"/>
                <a:ext cx="360362" cy="1152525"/>
              </a:xfrm>
              <a:prstGeom prst="rect">
                <a:avLst/>
              </a:prstGeom>
              <a:solidFill>
                <a:srgbClr val="FF99CC"/>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99CC"/>
                </a:extrusionClr>
              </a:sp3d>
            </p:spPr>
            <p:txBody>
              <a:bodyPr vert="eaVert" wrap="none" anchor="ctr">
                <a:flatTx/>
              </a:bodyPr>
              <a:lstStyle/>
              <a:p>
                <a:pPr algn="ctr" eaLnBrk="0" hangingPunct="0"/>
                <a:r>
                  <a:rPr lang="en-US" altLang="zh-CN" sz="1400" b="1" dirty="0" smtClean="0">
                    <a:solidFill>
                      <a:schemeClr val="bg1">
                        <a:lumMod val="65000"/>
                      </a:schemeClr>
                    </a:solidFill>
                    <a:effectLst/>
                    <a:latin typeface="Arial" charset="0"/>
                  </a:rPr>
                  <a:t>KBI/</a:t>
                </a:r>
                <a:r>
                  <a:rPr lang="en-US" altLang="zh-CN" sz="1400" b="1" dirty="0" smtClean="0">
                    <a:solidFill>
                      <a:schemeClr val="bg1"/>
                    </a:solidFill>
                    <a:effectLst/>
                    <a:latin typeface="Arial" charset="0"/>
                  </a:rPr>
                  <a:t>PDB</a:t>
                </a:r>
              </a:p>
            </p:txBody>
          </p:sp>
          <p:sp>
            <p:nvSpPr>
              <p:cNvPr id="78" name="Rectangle 28"/>
              <p:cNvSpPr>
                <a:spLocks noChangeArrowheads="1"/>
              </p:cNvSpPr>
              <p:nvPr/>
            </p:nvSpPr>
            <p:spPr bwMode="auto">
              <a:xfrm>
                <a:off x="6265863" y="3644900"/>
                <a:ext cx="288925" cy="1152525"/>
              </a:xfrm>
              <a:prstGeom prst="rect">
                <a:avLst/>
              </a:prstGeom>
              <a:solidFill>
                <a:srgbClr val="FF99CC"/>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99CC"/>
                </a:extrusionClr>
              </a:sp3d>
            </p:spPr>
            <p:txBody>
              <a:bodyPr vert="eaVert" wrap="none" anchor="ctr">
                <a:flatTx/>
              </a:bodyPr>
              <a:lstStyle/>
              <a:p>
                <a:pPr algn="ctr" eaLnBrk="0" hangingPunct="0"/>
                <a:r>
                  <a:rPr lang="en-US" altLang="zh-CN" sz="1400" b="1" dirty="0" smtClean="0">
                    <a:solidFill>
                      <a:schemeClr val="bg1">
                        <a:lumMod val="65000"/>
                      </a:schemeClr>
                    </a:solidFill>
                  </a:rPr>
                  <a:t>Status LED</a:t>
                </a:r>
                <a:endParaRPr lang="en-US" altLang="zh-CN" sz="1400" b="1" dirty="0">
                  <a:solidFill>
                    <a:schemeClr val="bg1">
                      <a:lumMod val="65000"/>
                    </a:schemeClr>
                  </a:solidFill>
                  <a:effectLst/>
                  <a:latin typeface="Arial" charset="0"/>
                </a:endParaRPr>
              </a:p>
            </p:txBody>
          </p:sp>
          <p:sp>
            <p:nvSpPr>
              <p:cNvPr id="79" name="Rectangle 29"/>
              <p:cNvSpPr>
                <a:spLocks noChangeArrowheads="1"/>
              </p:cNvSpPr>
              <p:nvPr/>
            </p:nvSpPr>
            <p:spPr bwMode="auto">
              <a:xfrm>
                <a:off x="6627813" y="3644900"/>
                <a:ext cx="287337" cy="1152525"/>
              </a:xfrm>
              <a:prstGeom prst="rect">
                <a:avLst/>
              </a:prstGeom>
              <a:solidFill>
                <a:srgbClr val="FF99CC"/>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99CC"/>
                </a:extrusionClr>
              </a:sp3d>
            </p:spPr>
            <p:txBody>
              <a:bodyPr vert="eaVert" wrap="none" anchor="ctr">
                <a:flatTx/>
              </a:bodyPr>
              <a:lstStyle/>
              <a:p>
                <a:pPr algn="ctr" eaLnBrk="0" hangingPunct="0"/>
                <a:r>
                  <a:rPr lang="en-US" altLang="zh-CN" sz="1400" b="1" dirty="0" smtClean="0">
                    <a:solidFill>
                      <a:schemeClr val="bg1"/>
                    </a:solidFill>
                    <a:effectLst/>
                    <a:latin typeface="Arial" charset="0"/>
                  </a:rPr>
                  <a:t>Calendar</a:t>
                </a:r>
                <a:endParaRPr lang="en-US" altLang="zh-CN" sz="1400" b="1" dirty="0">
                  <a:solidFill>
                    <a:schemeClr val="bg1"/>
                  </a:solidFill>
                  <a:effectLst/>
                  <a:latin typeface="Arial" charset="0"/>
                </a:endParaRPr>
              </a:p>
            </p:txBody>
          </p:sp>
          <p:sp>
            <p:nvSpPr>
              <p:cNvPr id="80" name="Rectangle 30"/>
              <p:cNvSpPr>
                <a:spLocks noChangeArrowheads="1"/>
              </p:cNvSpPr>
              <p:nvPr/>
            </p:nvSpPr>
            <p:spPr bwMode="auto">
              <a:xfrm>
                <a:off x="6986588" y="3644900"/>
                <a:ext cx="287337" cy="1152525"/>
              </a:xfrm>
              <a:prstGeom prst="rect">
                <a:avLst/>
              </a:prstGeom>
              <a:solidFill>
                <a:srgbClr val="FF99CC"/>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99CC"/>
                </a:extrusionClr>
              </a:sp3d>
            </p:spPr>
            <p:txBody>
              <a:bodyPr vert="eaVert" wrap="none" anchor="ctr">
                <a:flatTx/>
              </a:bodyPr>
              <a:lstStyle/>
              <a:p>
                <a:pPr algn="ctr" eaLnBrk="0" hangingPunct="0"/>
                <a:r>
                  <a:rPr lang="en-US" altLang="zh-CN" sz="1400" b="1" dirty="0" smtClean="0">
                    <a:solidFill>
                      <a:schemeClr val="bg1"/>
                    </a:solidFill>
                    <a:effectLst/>
                    <a:latin typeface="Arial" charset="0"/>
                  </a:rPr>
                  <a:t>Zero Cross</a:t>
                </a:r>
                <a:endParaRPr lang="en-US" altLang="zh-CN" sz="1400" b="1" dirty="0">
                  <a:solidFill>
                    <a:schemeClr val="bg1"/>
                  </a:solidFill>
                  <a:effectLst/>
                  <a:latin typeface="Arial" charset="0"/>
                </a:endParaRPr>
              </a:p>
            </p:txBody>
          </p:sp>
          <p:sp>
            <p:nvSpPr>
              <p:cNvPr id="81" name="Rectangle 80"/>
              <p:cNvSpPr>
                <a:spLocks noChangeArrowheads="1"/>
              </p:cNvSpPr>
              <p:nvPr/>
            </p:nvSpPr>
            <p:spPr bwMode="auto">
              <a:xfrm>
                <a:off x="7348538" y="3644900"/>
                <a:ext cx="287337" cy="1152525"/>
              </a:xfrm>
              <a:prstGeom prst="rect">
                <a:avLst/>
              </a:prstGeom>
              <a:solidFill>
                <a:srgbClr val="FF99CC"/>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99CC"/>
                </a:extrusionClr>
              </a:sp3d>
            </p:spPr>
            <p:txBody>
              <a:bodyPr vert="eaVert" wrap="none" anchor="ctr">
                <a:flatTx/>
              </a:bodyPr>
              <a:lstStyle/>
              <a:p>
                <a:pPr algn="ctr" eaLnBrk="0" hangingPunct="0"/>
                <a:r>
                  <a:rPr lang="en-US" altLang="zh-CN" sz="1400" b="1" dirty="0" smtClean="0">
                    <a:solidFill>
                      <a:schemeClr val="bg1"/>
                    </a:solidFill>
                    <a:effectLst/>
                    <a:latin typeface="Arial" charset="0"/>
                  </a:rPr>
                  <a:t>Free Master</a:t>
                </a:r>
                <a:endParaRPr lang="en-US" altLang="zh-CN" sz="1400" b="1" dirty="0">
                  <a:solidFill>
                    <a:schemeClr val="bg1"/>
                  </a:solidFill>
                  <a:effectLst/>
                  <a:latin typeface="Arial" charset="0"/>
                </a:endParaRPr>
              </a:p>
            </p:txBody>
          </p:sp>
          <p:sp>
            <p:nvSpPr>
              <p:cNvPr id="82" name="Rectangle 81"/>
              <p:cNvSpPr>
                <a:spLocks noChangeArrowheads="1"/>
              </p:cNvSpPr>
              <p:nvPr/>
            </p:nvSpPr>
            <p:spPr bwMode="auto">
              <a:xfrm>
                <a:off x="3219123" y="3334422"/>
                <a:ext cx="4480560" cy="287338"/>
              </a:xfrm>
              <a:prstGeom prst="rect">
                <a:avLst/>
              </a:prstGeom>
              <a:solidFill>
                <a:srgbClr val="FFFF00"/>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FF00"/>
                </a:extrusionClr>
              </a:sp3d>
            </p:spPr>
            <p:txBody>
              <a:bodyPr wrap="none" anchor="ctr">
                <a:flatTx/>
              </a:bodyPr>
              <a:lstStyle/>
              <a:p>
                <a:pPr algn="ctr"/>
                <a:r>
                  <a:rPr lang="en-US" altLang="zh-CN" sz="1400" b="1" dirty="0">
                    <a:solidFill>
                      <a:schemeClr val="bg1"/>
                    </a:solidFill>
                    <a:effectLst/>
                    <a:latin typeface="Tahoma" pitchFamily="34" charset="0"/>
                  </a:rPr>
                  <a:t>           </a:t>
                </a:r>
                <a:r>
                  <a:rPr lang="en-US" altLang="zh-CN" sz="1200" b="1" dirty="0">
                    <a:solidFill>
                      <a:schemeClr val="bg1"/>
                    </a:solidFill>
                    <a:effectLst/>
                    <a:latin typeface="Tahoma" pitchFamily="34" charset="0"/>
                  </a:rPr>
                  <a:t>High Level Drivers</a:t>
                </a:r>
                <a:r>
                  <a:rPr lang="en-US" altLang="zh-CN" sz="1200" dirty="0">
                    <a:solidFill>
                      <a:schemeClr val="bg1"/>
                    </a:solidFill>
                    <a:effectLst/>
                    <a:latin typeface="Tahoma" pitchFamily="34" charset="0"/>
                  </a:rPr>
                  <a:t> </a:t>
                </a:r>
              </a:p>
            </p:txBody>
          </p:sp>
        </p:grpSp>
        <p:sp>
          <p:nvSpPr>
            <p:cNvPr id="36" name="Rectangle 35"/>
            <p:cNvSpPr>
              <a:spLocks noChangeArrowheads="1"/>
            </p:cNvSpPr>
            <p:nvPr/>
          </p:nvSpPr>
          <p:spPr bwMode="auto">
            <a:xfrm>
              <a:off x="1003065" y="2999868"/>
              <a:ext cx="6696075" cy="287337"/>
            </a:xfrm>
            <a:prstGeom prst="rect">
              <a:avLst/>
            </a:prstGeom>
            <a:solidFill>
              <a:srgbClr val="FFCC00"/>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CC00"/>
              </a:extrusionClr>
            </a:sp3d>
          </p:spPr>
          <p:txBody>
            <a:bodyPr wrap="none" anchor="ctr">
              <a:flatTx/>
            </a:bodyPr>
            <a:lstStyle/>
            <a:p>
              <a:pPr algn="ctr"/>
              <a:r>
                <a:rPr lang="en-US" altLang="zh-CN" sz="1400" b="1" dirty="0">
                  <a:solidFill>
                    <a:schemeClr val="bg1"/>
                  </a:solidFill>
                  <a:effectLst/>
                  <a:latin typeface="Tahoma" pitchFamily="34" charset="0"/>
                </a:rPr>
                <a:t>A P I</a:t>
              </a:r>
              <a:r>
                <a:rPr lang="en-US" altLang="zh-CN" sz="1400" dirty="0">
                  <a:solidFill>
                    <a:schemeClr val="bg1"/>
                  </a:solidFill>
                  <a:effectLst/>
                  <a:latin typeface="Tahoma" pitchFamily="34" charset="0"/>
                </a:rPr>
                <a:t>     </a:t>
              </a:r>
            </a:p>
          </p:txBody>
        </p:sp>
        <p:sp>
          <p:nvSpPr>
            <p:cNvPr id="38" name="Rectangle 37"/>
            <p:cNvSpPr>
              <a:spLocks noChangeArrowheads="1"/>
            </p:cNvSpPr>
            <p:nvPr/>
          </p:nvSpPr>
          <p:spPr bwMode="auto">
            <a:xfrm>
              <a:off x="2890509" y="1569291"/>
              <a:ext cx="5041900" cy="1008062"/>
            </a:xfrm>
            <a:prstGeom prst="rect">
              <a:avLst/>
            </a:prstGeom>
            <a:solidFill>
              <a:schemeClr val="accent1"/>
            </a:solidFill>
            <a:ln w="9525">
              <a:miter lim="800000"/>
              <a:headEnd/>
              <a:tailEnd/>
            </a:ln>
            <a:scene3d>
              <a:camera prst="legacyObliqueTopRight"/>
              <a:lightRig rig="legacyFlat3" dir="b"/>
            </a:scene3d>
            <a:sp3d extrusionH="354000" prstMaterial="legacyPlastic">
              <a:bevelT w="13500" h="13500" prst="angle"/>
              <a:bevelB w="13500" h="13500" prst="angle"/>
              <a:extrusionClr>
                <a:schemeClr val="accent1"/>
              </a:extrusionClr>
            </a:sp3d>
          </p:spPr>
          <p:txBody>
            <a:bodyPr wrap="none" anchor="ctr">
              <a:flatTx/>
            </a:bodyPr>
            <a:lstStyle/>
            <a:p>
              <a:pPr algn="ctr" eaLnBrk="0" hangingPunct="0"/>
              <a:r>
                <a:rPr lang="en-US" altLang="zh-CN" sz="1600" b="1" dirty="0" smtClean="0">
                  <a:solidFill>
                    <a:schemeClr val="bg1"/>
                  </a:solidFill>
                </a:rPr>
                <a:t> Tamper detection; Protection etc.</a:t>
              </a:r>
            </a:p>
            <a:p>
              <a:pPr algn="ctr" eaLnBrk="0" hangingPunct="0"/>
              <a:endParaRPr lang="en-US" altLang="zh-CN" sz="1400" b="1" dirty="0">
                <a:solidFill>
                  <a:schemeClr val="bg1"/>
                </a:solidFill>
                <a:effectLst/>
                <a:latin typeface="Arial" charset="0"/>
              </a:endParaRPr>
            </a:p>
            <a:p>
              <a:pPr algn="ctr" eaLnBrk="0" hangingPunct="0"/>
              <a:endParaRPr lang="en-US" altLang="zh-CN" sz="1400" b="1" dirty="0">
                <a:solidFill>
                  <a:schemeClr val="bg1"/>
                </a:solidFill>
                <a:effectLst/>
                <a:latin typeface="Arial" charset="0"/>
              </a:endParaRPr>
            </a:p>
            <a:p>
              <a:pPr algn="ctr" eaLnBrk="0" hangingPunct="0"/>
              <a:endParaRPr lang="en-US" altLang="zh-CN" sz="1400" b="1" dirty="0">
                <a:solidFill>
                  <a:schemeClr val="bg1"/>
                </a:solidFill>
                <a:effectLst/>
                <a:latin typeface="Arial" charset="0"/>
              </a:endParaRPr>
            </a:p>
          </p:txBody>
        </p:sp>
        <p:sp>
          <p:nvSpPr>
            <p:cNvPr id="39" name="Rectangle 38"/>
            <p:cNvSpPr>
              <a:spLocks noChangeArrowheads="1"/>
            </p:cNvSpPr>
            <p:nvPr/>
          </p:nvSpPr>
          <p:spPr bwMode="auto">
            <a:xfrm>
              <a:off x="2658843" y="2263310"/>
              <a:ext cx="5040312" cy="720725"/>
            </a:xfrm>
            <a:prstGeom prst="rect">
              <a:avLst/>
            </a:prstGeom>
            <a:solidFill>
              <a:srgbClr val="6699FF"/>
            </a:solidFill>
            <a:ln w="9525">
              <a:miter lim="800000"/>
              <a:headEnd/>
              <a:tailEnd/>
            </a:ln>
            <a:scene3d>
              <a:camera prst="legacyObliqueTopRight"/>
              <a:lightRig rig="legacyFlat3" dir="b"/>
            </a:scene3d>
            <a:sp3d extrusionH="354000" prstMaterial="legacyPlastic">
              <a:bevelT w="13500" h="13500" prst="angle"/>
              <a:bevelB w="13500" h="13500" prst="angle"/>
              <a:extrusionClr>
                <a:srgbClr val="6699FF"/>
              </a:extrusionClr>
            </a:sp3d>
          </p:spPr>
          <p:txBody>
            <a:bodyPr wrap="none" anchor="ctr">
              <a:flatTx/>
            </a:bodyPr>
            <a:lstStyle/>
            <a:p>
              <a:pPr algn="ctr" eaLnBrk="0" hangingPunct="0"/>
              <a:endParaRPr lang="en-US" altLang="zh-CN" sz="1400" b="1" dirty="0">
                <a:solidFill>
                  <a:schemeClr val="bg1"/>
                </a:solidFill>
                <a:effectLst/>
                <a:latin typeface="Arial" charset="0"/>
              </a:endParaRPr>
            </a:p>
            <a:p>
              <a:pPr algn="ctr" eaLnBrk="0" hangingPunct="0"/>
              <a:endParaRPr lang="en-US" altLang="zh-CN" sz="1400" b="1" dirty="0">
                <a:solidFill>
                  <a:schemeClr val="bg1"/>
                </a:solidFill>
                <a:effectLst/>
                <a:latin typeface="Arial" charset="0"/>
              </a:endParaRPr>
            </a:p>
            <a:p>
              <a:pPr algn="ctr" eaLnBrk="0" hangingPunct="0"/>
              <a:r>
                <a:rPr lang="en-US" altLang="zh-CN" sz="1600" b="1" dirty="0" smtClean="0">
                  <a:solidFill>
                    <a:schemeClr val="bg1"/>
                  </a:solidFill>
                  <a:effectLst/>
                  <a:latin typeface="Arial" charset="0"/>
                </a:rPr>
                <a:t>Energy  &amp; Power </a:t>
              </a:r>
              <a:r>
                <a:rPr lang="en-US" altLang="zh-CN" sz="1600" b="1" dirty="0" smtClean="0">
                  <a:solidFill>
                    <a:schemeClr val="bg1"/>
                  </a:solidFill>
                </a:rPr>
                <a:t>Cal</a:t>
              </a:r>
              <a:r>
                <a:rPr lang="en-US" altLang="zh-CN" sz="1600" b="1" dirty="0" smtClean="0">
                  <a:solidFill>
                    <a:schemeClr val="bg1"/>
                  </a:solidFill>
                  <a:effectLst/>
                  <a:latin typeface="Arial" charset="0"/>
                </a:rPr>
                <a:t>culation</a:t>
              </a:r>
            </a:p>
            <a:p>
              <a:pPr algn="ctr" eaLnBrk="0" hangingPunct="0"/>
              <a:r>
                <a:rPr lang="en-US" altLang="zh-CN" sz="1600" b="1" dirty="0" smtClean="0">
                  <a:solidFill>
                    <a:schemeClr val="bg1"/>
                  </a:solidFill>
                </a:rPr>
                <a:t>(</a:t>
              </a:r>
              <a:r>
                <a:rPr lang="en-US" altLang="zh-CN" sz="1200" b="1" dirty="0" smtClean="0">
                  <a:solidFill>
                    <a:schemeClr val="bg1"/>
                  </a:solidFill>
                </a:rPr>
                <a:t>Active, Reactive, Apparent, Line Freq., PF,  V</a:t>
              </a:r>
              <a:r>
                <a:rPr lang="en-US" altLang="zh-CN" sz="1200" b="1" baseline="-25000" dirty="0" smtClean="0">
                  <a:solidFill>
                    <a:schemeClr val="bg1"/>
                  </a:solidFill>
                </a:rPr>
                <a:t>RMS</a:t>
              </a:r>
              <a:r>
                <a:rPr lang="en-US" altLang="zh-CN" sz="1200" b="1" dirty="0" smtClean="0">
                  <a:solidFill>
                    <a:schemeClr val="bg1"/>
                  </a:solidFill>
                </a:rPr>
                <a:t>, I</a:t>
              </a:r>
              <a:r>
                <a:rPr lang="en-US" altLang="zh-CN" sz="1200" b="1" baseline="-25000" dirty="0" smtClean="0">
                  <a:solidFill>
                    <a:schemeClr val="bg1"/>
                  </a:solidFill>
                </a:rPr>
                <a:t>RMS </a:t>
              </a:r>
              <a:r>
                <a:rPr lang="en-US" altLang="zh-CN" sz="1200" b="1" dirty="0" smtClean="0">
                  <a:solidFill>
                    <a:schemeClr val="bg1"/>
                  </a:solidFill>
                </a:rPr>
                <a:t>)</a:t>
              </a:r>
              <a:r>
                <a:rPr lang="en-US" altLang="zh-CN" sz="1400" b="1" dirty="0" smtClean="0">
                  <a:solidFill>
                    <a:schemeClr val="bg1"/>
                  </a:solidFill>
                  <a:effectLst/>
                  <a:latin typeface="Arial" charset="0"/>
                </a:rPr>
                <a:t> </a:t>
              </a:r>
            </a:p>
            <a:p>
              <a:pPr algn="ctr" eaLnBrk="0" hangingPunct="0"/>
              <a:endParaRPr lang="en-US" altLang="zh-CN" sz="1400" b="1" dirty="0">
                <a:solidFill>
                  <a:schemeClr val="bg1"/>
                </a:solidFill>
                <a:effectLst/>
                <a:latin typeface="Arial" charset="0"/>
              </a:endParaRPr>
            </a:p>
          </p:txBody>
        </p:sp>
        <p:sp>
          <p:nvSpPr>
            <p:cNvPr id="108" name="Rectangle 107"/>
            <p:cNvSpPr>
              <a:spLocks noChangeArrowheads="1"/>
            </p:cNvSpPr>
            <p:nvPr/>
          </p:nvSpPr>
          <p:spPr bwMode="auto">
            <a:xfrm>
              <a:off x="1105930" y="1584968"/>
              <a:ext cx="1371600" cy="1188720"/>
            </a:xfrm>
            <a:prstGeom prst="rect">
              <a:avLst/>
            </a:prstGeom>
            <a:solidFill>
              <a:schemeClr val="accent2">
                <a:lumMod val="40000"/>
                <a:lumOff val="60000"/>
              </a:schemeClr>
            </a:solidFill>
            <a:ln w="9525">
              <a:miter lim="800000"/>
              <a:headEnd/>
              <a:tailEnd/>
            </a:ln>
            <a:scene3d>
              <a:camera prst="legacyObliqueTopRight"/>
              <a:lightRig rig="legacyFlat3" dir="b"/>
            </a:scene3d>
            <a:sp3d extrusionH="354000" prstMaterial="legacyPlastic">
              <a:bevelT w="13500" h="13500" prst="angle"/>
              <a:bevelB w="13500" h="13500" prst="angle"/>
              <a:extrusionClr>
                <a:schemeClr val="accent2">
                  <a:lumMod val="40000"/>
                  <a:lumOff val="60000"/>
                </a:schemeClr>
              </a:extrusionClr>
            </a:sp3d>
          </p:spPr>
          <p:txBody>
            <a:bodyPr wrap="none" anchor="t" anchorCtr="0">
              <a:flatTx/>
            </a:bodyPr>
            <a:lstStyle/>
            <a:p>
              <a:pPr eaLnBrk="0" hangingPunct="0"/>
              <a:r>
                <a:rPr lang="en-US" altLang="zh-CN" sz="1400" b="1" dirty="0" smtClean="0">
                  <a:solidFill>
                    <a:schemeClr val="bg1"/>
                  </a:solidFill>
                </a:rPr>
                <a:t>Phase</a:t>
              </a:r>
            </a:p>
            <a:p>
              <a:pPr eaLnBrk="0" hangingPunct="0"/>
              <a:r>
                <a:rPr lang="en-US" altLang="zh-CN" sz="1400" b="1" dirty="0" smtClean="0">
                  <a:solidFill>
                    <a:schemeClr val="bg1"/>
                  </a:solidFill>
                  <a:effectLst/>
                  <a:latin typeface="Arial" charset="0"/>
                </a:rPr>
                <a:t>Compensation</a:t>
              </a:r>
              <a:endParaRPr lang="en-US" altLang="zh-CN" sz="1600" b="1" dirty="0">
                <a:solidFill>
                  <a:schemeClr val="bg1"/>
                </a:solidFill>
                <a:effectLst/>
                <a:latin typeface="Arial" charset="0"/>
              </a:endParaRPr>
            </a:p>
          </p:txBody>
        </p:sp>
        <p:sp>
          <p:nvSpPr>
            <p:cNvPr id="40" name="Rectangle 39"/>
            <p:cNvSpPr>
              <a:spLocks noChangeArrowheads="1"/>
            </p:cNvSpPr>
            <p:nvPr/>
          </p:nvSpPr>
          <p:spPr bwMode="auto">
            <a:xfrm>
              <a:off x="1048123" y="2268134"/>
              <a:ext cx="1371600" cy="719137"/>
            </a:xfrm>
            <a:prstGeom prst="rect">
              <a:avLst/>
            </a:prstGeom>
            <a:solidFill>
              <a:srgbClr val="6699FF"/>
            </a:solidFill>
            <a:ln w="9525">
              <a:miter lim="800000"/>
              <a:headEnd/>
              <a:tailEnd/>
            </a:ln>
            <a:scene3d>
              <a:camera prst="legacyObliqueTopRight"/>
              <a:lightRig rig="legacyFlat3" dir="b"/>
            </a:scene3d>
            <a:sp3d extrusionH="354000" prstMaterial="legacyPlastic">
              <a:bevelT w="13500" h="13500" prst="angle"/>
              <a:bevelB w="13500" h="13500" prst="angle"/>
              <a:extrusionClr>
                <a:srgbClr val="6699FF"/>
              </a:extrusionClr>
            </a:sp3d>
          </p:spPr>
          <p:txBody>
            <a:bodyPr wrap="none" anchor="ctr">
              <a:flatTx/>
            </a:bodyPr>
            <a:lstStyle/>
            <a:p>
              <a:pPr algn="ctr" eaLnBrk="0" hangingPunct="0"/>
              <a:r>
                <a:rPr lang="en-US" altLang="zh-CN" sz="1400" b="1" dirty="0" smtClean="0">
                  <a:solidFill>
                    <a:schemeClr val="bg1"/>
                  </a:solidFill>
                </a:rPr>
                <a:t>RTC Auto</a:t>
              </a:r>
            </a:p>
            <a:p>
              <a:pPr algn="ctr" eaLnBrk="0" hangingPunct="0"/>
              <a:r>
                <a:rPr lang="en-US" altLang="zh-CN" sz="1400" b="1" dirty="0" smtClean="0">
                  <a:solidFill>
                    <a:schemeClr val="bg1"/>
                  </a:solidFill>
                </a:rPr>
                <a:t>Calibration</a:t>
              </a:r>
              <a:endParaRPr lang="en-US" altLang="zh-CN" sz="1600" b="1" dirty="0">
                <a:solidFill>
                  <a:schemeClr val="bg1"/>
                </a:solidFill>
                <a:effectLst/>
                <a:latin typeface="Arial" charset="0"/>
              </a:endParaRPr>
            </a:p>
          </p:txBody>
        </p:sp>
      </p:gr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Master_PPT_Confidential">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99CC"/>
        </a:solidFill>
        <a:ln w="9525">
          <a:miter lim="800000"/>
          <a:headEnd/>
          <a:tailEnd/>
        </a:ln>
        <a:scene3d>
          <a:camera prst="legacyObliqueTopRight"/>
          <a:lightRig rig="legacyFlat3" dir="b"/>
        </a:scene3d>
        <a:sp3d extrusionH="1497000" prstMaterial="legacyPlastic">
          <a:bevelT w="13500" h="13500" prst="angle"/>
          <a:bevelB w="13500" h="13500" prst="angle"/>
          <a:extrusionClr>
            <a:srgbClr val="FF99CC"/>
          </a:extrusionClr>
        </a:sp3d>
      </a:spPr>
      <a:bodyPr vert="eaVert" wrap="none" anchor="ctr">
        <a:flatTx/>
      </a:bodyPr>
      <a:lstStyle>
        <a:defPPr algn="ctr" eaLnBrk="0" hangingPunct="0">
          <a:defRPr sz="1400" b="1" dirty="0" smtClean="0">
            <a:solidFill>
              <a:schemeClr val="bg1">
                <a:lumMod val="65000"/>
              </a:schemeClr>
            </a:solidFill>
            <a:effectLst/>
            <a:latin typeface="Arial" charset="0"/>
          </a:defRPr>
        </a:defPPr>
      </a:lstStyle>
    </a:sp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aster_PPT_Confidential">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Master_PPT_Confidential">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ustom Design">
  <a:themeElements>
    <a:clrScheme name="Freescale_Brand2011">
      <a:dk1>
        <a:sysClr val="windowText" lastClr="000000"/>
      </a:dk1>
      <a:lt1>
        <a:sysClr val="window" lastClr="FFFFFF"/>
      </a:lt1>
      <a:dk2>
        <a:srgbClr val="685C53"/>
      </a:dk2>
      <a:lt2>
        <a:srgbClr val="EEECE1"/>
      </a:lt2>
      <a:accent1>
        <a:srgbClr val="69A020"/>
      </a:accent1>
      <a:accent2>
        <a:srgbClr val="E64F0C"/>
      </a:accent2>
      <a:accent3>
        <a:srgbClr val="3597B8"/>
      </a:accent3>
      <a:accent4>
        <a:srgbClr val="6A747D"/>
      </a:accent4>
      <a:accent5>
        <a:srgbClr val="B6111A"/>
      </a:accent5>
      <a:accent6>
        <a:srgbClr val="2B285E"/>
      </a:accent6>
      <a:hlink>
        <a:srgbClr val="396497"/>
      </a:hlink>
      <a:folHlink>
        <a:srgbClr val="D64B0C"/>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10120</TotalTime>
  <Pages>0</Pages>
  <Words>125</Words>
  <Characters>0</Characters>
  <Application>Microsoft Office PowerPoint</Application>
  <DocSecurity>0</DocSecurity>
  <PresentationFormat>On-screen Show (4:3)</PresentationFormat>
  <Lines>0</Lines>
  <Paragraphs>57</Paragraphs>
  <Slides>4</Slides>
  <Notes>1</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4</vt:i4>
      </vt:variant>
    </vt:vector>
  </HeadingPairs>
  <TitlesOfParts>
    <vt:vector size="9" baseType="lpstr">
      <vt:lpstr>Master_PPT_Confidential</vt:lpstr>
      <vt:lpstr>1_Master_PPT_Confidential</vt:lpstr>
      <vt:lpstr>2_Master_PPT_Confidential</vt:lpstr>
      <vt:lpstr>1_Custom Design</vt:lpstr>
      <vt:lpstr>Visio</vt:lpstr>
      <vt:lpstr>3ph Power Meter Architecture </vt:lpstr>
      <vt:lpstr>Slide 2</vt:lpstr>
      <vt:lpstr>Slide 3</vt:lpstr>
      <vt:lpstr>Slide 4</vt:lpstr>
    </vt:vector>
  </TitlesOfParts>
  <Company>Free Scale</Company>
  <LinksUpToDate>false</LinksUpToDate>
  <CharactersWithSpaces>0</CharactersWithSpaces>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Freescale PowerPoint Template</dc:title>
  <dc:creator>rls02c</dc:creator>
  <cp:lastModifiedBy>B47088</cp:lastModifiedBy>
  <cp:revision>1979</cp:revision>
  <dcterms:created xsi:type="dcterms:W3CDTF">2008-02-05T19:26:48Z</dcterms:created>
  <dcterms:modified xsi:type="dcterms:W3CDTF">2014-02-13T09:08:39Z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