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65" r:id="rId3"/>
    <p:sldId id="266" r:id="rId4"/>
    <p:sldId id="258" r:id="rId5"/>
    <p:sldId id="259" r:id="rId6"/>
    <p:sldId id="263" r:id="rId7"/>
    <p:sldId id="256" r:id="rId8"/>
    <p:sldId id="267" r:id="rId9"/>
    <p:sldId id="268" r:id="rId10"/>
    <p:sldId id="262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9900"/>
    <a:srgbClr val="66FF66"/>
    <a:srgbClr val="FF9900"/>
    <a:srgbClr val="66FFFF"/>
    <a:srgbClr val="0099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595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FF46B-7512-4CC8-A43D-98DFB87C4028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8BF48-2B9C-4D04-BD8E-87C9AB0459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161B0-C1B5-4667-BF29-256A6F3ECF5E}" type="slidenum">
              <a:rPr lang="ja-JP" altLang="en-US" smtClean="0">
                <a:solidFill>
                  <a:prstClr val="black"/>
                </a:solidFill>
              </a:rPr>
              <a:pPr/>
              <a:t>8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03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これが時間積分ループの中で用いられる</a:t>
            </a:r>
            <a:r>
              <a:rPr kumimoji="1" lang="en-US" altLang="ja-JP" dirty="0" err="1" smtClean="0"/>
              <a:t>Jcup</a:t>
            </a:r>
            <a:r>
              <a:rPr kumimoji="1" lang="ja-JP" altLang="en-US" dirty="0" smtClean="0"/>
              <a:t>のサブルーチン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Jcup_set_time</a:t>
            </a:r>
            <a:r>
              <a:rPr kumimoji="1" lang="en-US" altLang="ja-JP" dirty="0" smtClean="0"/>
              <a:t>, </a:t>
            </a:r>
          </a:p>
          <a:p>
            <a:r>
              <a:rPr kumimoji="1" lang="en-US" altLang="ja-JP" dirty="0" err="1" smtClean="0"/>
              <a:t>Jcup_put_data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Jcup_get_data</a:t>
            </a:r>
            <a:endParaRPr kumimoji="1" lang="en-US" altLang="ja-JP" dirty="0" smtClean="0"/>
          </a:p>
          <a:p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種類。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Jcup_set_time</a:t>
            </a:r>
            <a:r>
              <a:rPr kumimoji="1" lang="ja-JP" altLang="en-US" dirty="0" smtClean="0"/>
              <a:t>は現在時刻を設定するサブルーチン。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このルーチン内でデータ交換、補間計算が行われる。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Jcup_put_data</a:t>
            </a:r>
            <a:r>
              <a:rPr kumimoji="1" lang="ja-JP" altLang="en-US" dirty="0" smtClean="0"/>
              <a:t>はデータをカップラに与えるサブルー林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Jcup_get_data</a:t>
            </a:r>
            <a:r>
              <a:rPr kumimoji="1" lang="ja-JP" altLang="en-US" dirty="0" smtClean="0"/>
              <a:t>はカップラからデータを受け取るサブルーチン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161B0-C1B5-4667-BF29-256A6F3ECF5E}" type="slidenum">
              <a:rPr lang="ja-JP" altLang="en-US" smtClean="0">
                <a:solidFill>
                  <a:prstClr val="black"/>
                </a:solidFill>
              </a:rPr>
              <a:pPr/>
              <a:t>9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215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baseline="0" dirty="0" err="1" smtClean="0"/>
              <a:t>Put_data</a:t>
            </a:r>
            <a:r>
              <a:rPr kumimoji="1" lang="ja-JP" altLang="en-US" baseline="0" dirty="0" smtClean="0"/>
              <a:t>で</a:t>
            </a:r>
            <a:r>
              <a:rPr kumimoji="1" lang="en-US" altLang="ja-JP" baseline="0" dirty="0" err="1" smtClean="0"/>
              <a:t>Jcup</a:t>
            </a:r>
            <a:r>
              <a:rPr kumimoji="1" lang="ja-JP" altLang="en-US" baseline="0" dirty="0" smtClean="0"/>
              <a:t>内部のデータバッファにデータを蓄積</a:t>
            </a:r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r>
              <a:rPr kumimoji="1" lang="en-US" altLang="ja-JP" baseline="0" dirty="0" err="1" smtClean="0"/>
              <a:t>Set_time</a:t>
            </a:r>
            <a:r>
              <a:rPr kumimoji="1" lang="ja-JP" altLang="en-US" baseline="0" dirty="0" smtClean="0"/>
              <a:t>でデータの送受信と補間計算が行われた後、</a:t>
            </a:r>
            <a:endParaRPr kumimoji="1" lang="en-US" altLang="ja-JP" baseline="0" dirty="0" smtClean="0"/>
          </a:p>
          <a:p>
            <a:r>
              <a:rPr kumimoji="1" lang="ja-JP" altLang="en-US" baseline="0" dirty="0" smtClean="0"/>
              <a:t>データバッファにデータを保存</a:t>
            </a:r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r>
              <a:rPr kumimoji="1" lang="en-US" altLang="ja-JP" baseline="0" dirty="0" err="1" smtClean="0"/>
              <a:t>Get_data</a:t>
            </a:r>
            <a:r>
              <a:rPr kumimoji="1" lang="ja-JP" altLang="en-US" baseline="0" dirty="0" smtClean="0"/>
              <a:t>でデータバッファからデータを取り出しモデルに渡す。</a:t>
            </a:r>
            <a:endParaRPr kumimoji="1" lang="en-US" altLang="ja-JP" baseline="0" dirty="0" smtClean="0"/>
          </a:p>
          <a:p>
            <a:endParaRPr kumimoji="1" lang="en-US" altLang="ja-JP" baseline="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A7008-653D-4724-99B3-08730145BC71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95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E3C6-BF8B-4D5A-B56E-5D21812F9741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FEF-8DE4-4394-89A8-9C6D96DC8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32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E3C6-BF8B-4D5A-B56E-5D21812F9741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FEF-8DE4-4394-89A8-9C6D96DC8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91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E3C6-BF8B-4D5A-B56E-5D21812F9741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FEF-8DE4-4394-89A8-9C6D96DC8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58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E3C6-BF8B-4D5A-B56E-5D21812F9741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FEF-8DE4-4394-89A8-9C6D96DC8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62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E3C6-BF8B-4D5A-B56E-5D21812F9741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FEF-8DE4-4394-89A8-9C6D96DC8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57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E3C6-BF8B-4D5A-B56E-5D21812F9741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FEF-8DE4-4394-89A8-9C6D96DC8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34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E3C6-BF8B-4D5A-B56E-5D21812F9741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FEF-8DE4-4394-89A8-9C6D96DC8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22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E3C6-BF8B-4D5A-B56E-5D21812F9741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FEF-8DE4-4394-89A8-9C6D96DC8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83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E3C6-BF8B-4D5A-B56E-5D21812F9741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FEF-8DE4-4394-89A8-9C6D96DC8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20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E3C6-BF8B-4D5A-B56E-5D21812F9741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FEF-8DE4-4394-89A8-9C6D96DC8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49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E3C6-BF8B-4D5A-B56E-5D21812F9741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FEF-8DE4-4394-89A8-9C6D96DC8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23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5E3C6-BF8B-4D5A-B56E-5D21812F9741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BCFEF-8DE4-4394-89A8-9C6D96DC8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77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2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notesSlide" Target="../notesSlides/notesSlide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18" Type="http://schemas.openxmlformats.org/officeDocument/2006/relationships/tags" Target="../tags/tag44.xml"/><Relationship Id="rId3" Type="http://schemas.openxmlformats.org/officeDocument/2006/relationships/tags" Target="../tags/tag29.xml"/><Relationship Id="rId21" Type="http://schemas.openxmlformats.org/officeDocument/2006/relationships/tags" Target="../tags/tag47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20" Type="http://schemas.openxmlformats.org/officeDocument/2006/relationships/tags" Target="../tags/tag46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24" Type="http://schemas.openxmlformats.org/officeDocument/2006/relationships/notesSlide" Target="../notesSlides/notesSlide2.xml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36.xml"/><Relationship Id="rId19" Type="http://schemas.openxmlformats.org/officeDocument/2006/relationships/tags" Target="../tags/tag45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Relationship Id="rId22" Type="http://schemas.openxmlformats.org/officeDocument/2006/relationships/tags" Target="../tags/tag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9050"/>
            <a:ext cx="6791325" cy="681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770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04800"/>
            <a:ext cx="9144000" cy="685800"/>
          </a:xfrm>
          <a:noFill/>
          <a:ln/>
        </p:spPr>
        <p:txBody>
          <a:bodyPr>
            <a:normAutofit/>
          </a:bodyPr>
          <a:lstStyle/>
          <a:p>
            <a:pPr algn="l"/>
            <a:r>
              <a:rPr lang="en-US" altLang="ja-JP" sz="2800" b="1" dirty="0" smtClean="0">
                <a:solidFill>
                  <a:srgbClr val="800000"/>
                </a:solidFill>
                <a:latin typeface="Arial Black" pitchFamily="34" charset="0"/>
              </a:rPr>
              <a:t>Data flow</a:t>
            </a:r>
            <a:endParaRPr lang="ja-JP" altLang="en-US" sz="2800" b="1" dirty="0">
              <a:solidFill>
                <a:srgbClr val="800000"/>
              </a:solidFill>
              <a:latin typeface="Arial Black" pitchFamily="34" charset="0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ja-JP" smtClean="0"/>
              <a:t>2016/9/9</a:t>
            </a:r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EF5A9A7-C52D-4C68-825F-AB02E86A6B0E}" type="slidenum">
              <a:rPr lang="en-US" altLang="ja-JP" smtClean="0"/>
              <a:pPr/>
              <a:t>10</a:t>
            </a:fld>
            <a:endParaRPr lang="en-US" altLang="ja-JP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908050"/>
            <a:ext cx="8785225" cy="581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8064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/>
          <p:cNvGrpSpPr/>
          <p:nvPr/>
        </p:nvGrpSpPr>
        <p:grpSpPr>
          <a:xfrm>
            <a:off x="608376" y="3258985"/>
            <a:ext cx="576064" cy="720080"/>
            <a:chOff x="1187624" y="1458785"/>
            <a:chExt cx="576064" cy="720080"/>
          </a:xfrm>
          <a:solidFill>
            <a:srgbClr val="66FFFF"/>
          </a:solidFill>
        </p:grpSpPr>
        <p:grpSp>
          <p:nvGrpSpPr>
            <p:cNvPr id="7" name="グループ化 6"/>
            <p:cNvGrpSpPr/>
            <p:nvPr/>
          </p:nvGrpSpPr>
          <p:grpSpPr>
            <a:xfrm>
              <a:off x="1187624" y="1458785"/>
              <a:ext cx="288032" cy="720080"/>
              <a:chOff x="827584" y="1268760"/>
              <a:chExt cx="288032" cy="720080"/>
            </a:xfrm>
            <a:grpFill/>
          </p:grpSpPr>
          <p:sp>
            <p:nvSpPr>
              <p:cNvPr id="8" name="正方形/長方形 7"/>
              <p:cNvSpPr/>
              <p:nvPr/>
            </p:nvSpPr>
            <p:spPr>
              <a:xfrm>
                <a:off x="827584" y="126876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827584" y="162880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/>
          </p:nvGrpSpPr>
          <p:grpSpPr>
            <a:xfrm>
              <a:off x="1475656" y="1458785"/>
              <a:ext cx="288032" cy="720080"/>
              <a:chOff x="827584" y="1268760"/>
              <a:chExt cx="288032" cy="720080"/>
            </a:xfrm>
            <a:grpFill/>
          </p:grpSpPr>
          <p:sp>
            <p:nvSpPr>
              <p:cNvPr id="23" name="正方形/長方形 22"/>
              <p:cNvSpPr/>
              <p:nvPr/>
            </p:nvSpPr>
            <p:spPr>
              <a:xfrm>
                <a:off x="827584" y="126876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827584" y="162880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6" name="グループ化 25"/>
          <p:cNvGrpSpPr/>
          <p:nvPr/>
        </p:nvGrpSpPr>
        <p:grpSpPr>
          <a:xfrm>
            <a:off x="1544480" y="3258985"/>
            <a:ext cx="576064" cy="720080"/>
            <a:chOff x="1187624" y="1458785"/>
            <a:chExt cx="576064" cy="720080"/>
          </a:xfrm>
          <a:solidFill>
            <a:srgbClr val="66FFFF"/>
          </a:solidFill>
        </p:grpSpPr>
        <p:grpSp>
          <p:nvGrpSpPr>
            <p:cNvPr id="27" name="グループ化 26"/>
            <p:cNvGrpSpPr/>
            <p:nvPr/>
          </p:nvGrpSpPr>
          <p:grpSpPr>
            <a:xfrm>
              <a:off x="1187624" y="1458785"/>
              <a:ext cx="288032" cy="720080"/>
              <a:chOff x="827584" y="1268760"/>
              <a:chExt cx="288032" cy="720080"/>
            </a:xfrm>
            <a:grpFill/>
          </p:grpSpPr>
          <p:sp>
            <p:nvSpPr>
              <p:cNvPr id="31" name="正方形/長方形 30"/>
              <p:cNvSpPr/>
              <p:nvPr/>
            </p:nvSpPr>
            <p:spPr>
              <a:xfrm>
                <a:off x="827584" y="126876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827584" y="162880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8" name="グループ化 27"/>
            <p:cNvGrpSpPr/>
            <p:nvPr/>
          </p:nvGrpSpPr>
          <p:grpSpPr>
            <a:xfrm>
              <a:off x="1475656" y="1458785"/>
              <a:ext cx="288032" cy="720080"/>
              <a:chOff x="827584" y="1268760"/>
              <a:chExt cx="288032" cy="720080"/>
            </a:xfrm>
            <a:grpFill/>
          </p:grpSpPr>
          <p:sp>
            <p:nvSpPr>
              <p:cNvPr id="29" name="正方形/長方形 28"/>
              <p:cNvSpPr/>
              <p:nvPr/>
            </p:nvSpPr>
            <p:spPr>
              <a:xfrm>
                <a:off x="827584" y="126876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正方形/長方形 29"/>
              <p:cNvSpPr/>
              <p:nvPr/>
            </p:nvSpPr>
            <p:spPr>
              <a:xfrm>
                <a:off x="827584" y="162880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3" name="グループ化 32"/>
          <p:cNvGrpSpPr/>
          <p:nvPr/>
        </p:nvGrpSpPr>
        <p:grpSpPr>
          <a:xfrm>
            <a:off x="2483768" y="3258985"/>
            <a:ext cx="576064" cy="720080"/>
            <a:chOff x="1187624" y="1458785"/>
            <a:chExt cx="576064" cy="720080"/>
          </a:xfrm>
          <a:solidFill>
            <a:srgbClr val="66FFFF"/>
          </a:solidFill>
        </p:grpSpPr>
        <p:grpSp>
          <p:nvGrpSpPr>
            <p:cNvPr id="34" name="グループ化 33"/>
            <p:cNvGrpSpPr/>
            <p:nvPr/>
          </p:nvGrpSpPr>
          <p:grpSpPr>
            <a:xfrm>
              <a:off x="1187624" y="1458785"/>
              <a:ext cx="288032" cy="720080"/>
              <a:chOff x="827584" y="1268760"/>
              <a:chExt cx="288032" cy="720080"/>
            </a:xfrm>
            <a:grpFill/>
          </p:grpSpPr>
          <p:sp>
            <p:nvSpPr>
              <p:cNvPr id="38" name="正方形/長方形 37"/>
              <p:cNvSpPr/>
              <p:nvPr/>
            </p:nvSpPr>
            <p:spPr>
              <a:xfrm>
                <a:off x="827584" y="126876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正方形/長方形 38"/>
              <p:cNvSpPr/>
              <p:nvPr/>
            </p:nvSpPr>
            <p:spPr>
              <a:xfrm>
                <a:off x="827584" y="162880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5" name="グループ化 34"/>
            <p:cNvGrpSpPr/>
            <p:nvPr/>
          </p:nvGrpSpPr>
          <p:grpSpPr>
            <a:xfrm>
              <a:off x="1475656" y="1458785"/>
              <a:ext cx="288032" cy="720080"/>
              <a:chOff x="827584" y="1268760"/>
              <a:chExt cx="288032" cy="720080"/>
            </a:xfrm>
            <a:grpFill/>
          </p:grpSpPr>
          <p:sp>
            <p:nvSpPr>
              <p:cNvPr id="36" name="正方形/長方形 35"/>
              <p:cNvSpPr/>
              <p:nvPr/>
            </p:nvSpPr>
            <p:spPr>
              <a:xfrm>
                <a:off x="827584" y="126876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827584" y="162880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0" name="グループ化 39"/>
          <p:cNvGrpSpPr/>
          <p:nvPr/>
        </p:nvGrpSpPr>
        <p:grpSpPr>
          <a:xfrm>
            <a:off x="608376" y="4293096"/>
            <a:ext cx="576064" cy="720080"/>
            <a:chOff x="1187624" y="1458785"/>
            <a:chExt cx="576064" cy="720080"/>
          </a:xfrm>
          <a:solidFill>
            <a:srgbClr val="66FFFF"/>
          </a:solidFill>
        </p:grpSpPr>
        <p:grpSp>
          <p:nvGrpSpPr>
            <p:cNvPr id="41" name="グループ化 40"/>
            <p:cNvGrpSpPr/>
            <p:nvPr/>
          </p:nvGrpSpPr>
          <p:grpSpPr>
            <a:xfrm>
              <a:off x="1187624" y="1458785"/>
              <a:ext cx="288032" cy="720080"/>
              <a:chOff x="827584" y="1268760"/>
              <a:chExt cx="288032" cy="720080"/>
            </a:xfrm>
            <a:grpFill/>
          </p:grpSpPr>
          <p:sp>
            <p:nvSpPr>
              <p:cNvPr id="45" name="正方形/長方形 44"/>
              <p:cNvSpPr/>
              <p:nvPr/>
            </p:nvSpPr>
            <p:spPr>
              <a:xfrm>
                <a:off x="827584" y="126876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正方形/長方形 45"/>
              <p:cNvSpPr/>
              <p:nvPr/>
            </p:nvSpPr>
            <p:spPr>
              <a:xfrm>
                <a:off x="827584" y="162880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2" name="グループ化 41"/>
            <p:cNvGrpSpPr/>
            <p:nvPr/>
          </p:nvGrpSpPr>
          <p:grpSpPr>
            <a:xfrm>
              <a:off x="1475656" y="1458785"/>
              <a:ext cx="288032" cy="720080"/>
              <a:chOff x="827584" y="1268760"/>
              <a:chExt cx="288032" cy="720080"/>
            </a:xfrm>
            <a:grpFill/>
          </p:grpSpPr>
          <p:sp>
            <p:nvSpPr>
              <p:cNvPr id="43" name="正方形/長方形 42"/>
              <p:cNvSpPr/>
              <p:nvPr/>
            </p:nvSpPr>
            <p:spPr>
              <a:xfrm>
                <a:off x="827584" y="126876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正方形/長方形 43"/>
              <p:cNvSpPr/>
              <p:nvPr/>
            </p:nvSpPr>
            <p:spPr>
              <a:xfrm>
                <a:off x="827584" y="162880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7" name="グループ化 46"/>
          <p:cNvGrpSpPr/>
          <p:nvPr/>
        </p:nvGrpSpPr>
        <p:grpSpPr>
          <a:xfrm>
            <a:off x="1544480" y="4293096"/>
            <a:ext cx="576064" cy="720080"/>
            <a:chOff x="1187624" y="1458785"/>
            <a:chExt cx="576064" cy="720080"/>
          </a:xfrm>
          <a:solidFill>
            <a:srgbClr val="66FFFF"/>
          </a:solidFill>
        </p:grpSpPr>
        <p:grpSp>
          <p:nvGrpSpPr>
            <p:cNvPr id="48" name="グループ化 47"/>
            <p:cNvGrpSpPr/>
            <p:nvPr/>
          </p:nvGrpSpPr>
          <p:grpSpPr>
            <a:xfrm>
              <a:off x="1187624" y="1458785"/>
              <a:ext cx="288032" cy="720080"/>
              <a:chOff x="827584" y="1268760"/>
              <a:chExt cx="288032" cy="720080"/>
            </a:xfrm>
            <a:grpFill/>
          </p:grpSpPr>
          <p:sp>
            <p:nvSpPr>
              <p:cNvPr id="52" name="正方形/長方形 51"/>
              <p:cNvSpPr/>
              <p:nvPr/>
            </p:nvSpPr>
            <p:spPr>
              <a:xfrm>
                <a:off x="827584" y="126876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正方形/長方形 52"/>
              <p:cNvSpPr/>
              <p:nvPr/>
            </p:nvSpPr>
            <p:spPr>
              <a:xfrm>
                <a:off x="827584" y="162880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グループ化 48"/>
            <p:cNvGrpSpPr/>
            <p:nvPr/>
          </p:nvGrpSpPr>
          <p:grpSpPr>
            <a:xfrm>
              <a:off x="1475656" y="1458785"/>
              <a:ext cx="288032" cy="720080"/>
              <a:chOff x="827584" y="1268760"/>
              <a:chExt cx="288032" cy="720080"/>
            </a:xfrm>
            <a:grpFill/>
          </p:grpSpPr>
          <p:sp>
            <p:nvSpPr>
              <p:cNvPr id="50" name="正方形/長方形 49"/>
              <p:cNvSpPr/>
              <p:nvPr/>
            </p:nvSpPr>
            <p:spPr>
              <a:xfrm>
                <a:off x="827584" y="126876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正方形/長方形 50"/>
              <p:cNvSpPr/>
              <p:nvPr/>
            </p:nvSpPr>
            <p:spPr>
              <a:xfrm>
                <a:off x="827584" y="162880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4" name="グループ化 53"/>
          <p:cNvGrpSpPr/>
          <p:nvPr/>
        </p:nvGrpSpPr>
        <p:grpSpPr>
          <a:xfrm>
            <a:off x="2483768" y="4293096"/>
            <a:ext cx="576064" cy="720080"/>
            <a:chOff x="1187624" y="1458785"/>
            <a:chExt cx="576064" cy="720080"/>
          </a:xfrm>
          <a:solidFill>
            <a:srgbClr val="66FFFF"/>
          </a:solidFill>
        </p:grpSpPr>
        <p:grpSp>
          <p:nvGrpSpPr>
            <p:cNvPr id="55" name="グループ化 54"/>
            <p:cNvGrpSpPr/>
            <p:nvPr/>
          </p:nvGrpSpPr>
          <p:grpSpPr>
            <a:xfrm>
              <a:off x="1187624" y="1458785"/>
              <a:ext cx="288032" cy="720080"/>
              <a:chOff x="827584" y="1268760"/>
              <a:chExt cx="288032" cy="720080"/>
            </a:xfrm>
            <a:grpFill/>
          </p:grpSpPr>
          <p:sp>
            <p:nvSpPr>
              <p:cNvPr id="59" name="正方形/長方形 58"/>
              <p:cNvSpPr/>
              <p:nvPr/>
            </p:nvSpPr>
            <p:spPr>
              <a:xfrm>
                <a:off x="827584" y="126876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正方形/長方形 59"/>
              <p:cNvSpPr/>
              <p:nvPr/>
            </p:nvSpPr>
            <p:spPr>
              <a:xfrm>
                <a:off x="827584" y="162880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6" name="グループ化 55"/>
            <p:cNvGrpSpPr/>
            <p:nvPr/>
          </p:nvGrpSpPr>
          <p:grpSpPr>
            <a:xfrm>
              <a:off x="1475656" y="1458785"/>
              <a:ext cx="288032" cy="720080"/>
              <a:chOff x="827584" y="1268760"/>
              <a:chExt cx="288032" cy="720080"/>
            </a:xfrm>
            <a:grpFill/>
          </p:grpSpPr>
          <p:sp>
            <p:nvSpPr>
              <p:cNvPr id="57" name="正方形/長方形 56"/>
              <p:cNvSpPr/>
              <p:nvPr/>
            </p:nvSpPr>
            <p:spPr>
              <a:xfrm>
                <a:off x="827584" y="126876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/>
              <p:cNvSpPr/>
              <p:nvPr/>
            </p:nvSpPr>
            <p:spPr>
              <a:xfrm>
                <a:off x="827584" y="162880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61" name="グループ化 60"/>
          <p:cNvGrpSpPr/>
          <p:nvPr/>
        </p:nvGrpSpPr>
        <p:grpSpPr>
          <a:xfrm>
            <a:off x="608376" y="5373216"/>
            <a:ext cx="576064" cy="720080"/>
            <a:chOff x="1187624" y="1458785"/>
            <a:chExt cx="576064" cy="720080"/>
          </a:xfrm>
          <a:solidFill>
            <a:srgbClr val="66FFFF"/>
          </a:solidFill>
        </p:grpSpPr>
        <p:grpSp>
          <p:nvGrpSpPr>
            <p:cNvPr id="62" name="グループ化 61"/>
            <p:cNvGrpSpPr/>
            <p:nvPr/>
          </p:nvGrpSpPr>
          <p:grpSpPr>
            <a:xfrm>
              <a:off x="1187624" y="1458785"/>
              <a:ext cx="288032" cy="720080"/>
              <a:chOff x="827584" y="1268760"/>
              <a:chExt cx="288032" cy="720080"/>
            </a:xfrm>
            <a:grpFill/>
          </p:grpSpPr>
          <p:sp>
            <p:nvSpPr>
              <p:cNvPr id="66" name="正方形/長方形 65"/>
              <p:cNvSpPr/>
              <p:nvPr/>
            </p:nvSpPr>
            <p:spPr>
              <a:xfrm>
                <a:off x="827584" y="126876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正方形/長方形 66"/>
              <p:cNvSpPr/>
              <p:nvPr/>
            </p:nvSpPr>
            <p:spPr>
              <a:xfrm>
                <a:off x="827584" y="162880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3" name="グループ化 62"/>
            <p:cNvGrpSpPr/>
            <p:nvPr/>
          </p:nvGrpSpPr>
          <p:grpSpPr>
            <a:xfrm>
              <a:off x="1475656" y="1458785"/>
              <a:ext cx="288032" cy="720080"/>
              <a:chOff x="827584" y="1268760"/>
              <a:chExt cx="288032" cy="720080"/>
            </a:xfrm>
            <a:grpFill/>
          </p:grpSpPr>
          <p:sp>
            <p:nvSpPr>
              <p:cNvPr id="64" name="正方形/長方形 63"/>
              <p:cNvSpPr/>
              <p:nvPr/>
            </p:nvSpPr>
            <p:spPr>
              <a:xfrm>
                <a:off x="827584" y="126876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正方形/長方形 64"/>
              <p:cNvSpPr/>
              <p:nvPr/>
            </p:nvSpPr>
            <p:spPr>
              <a:xfrm>
                <a:off x="827584" y="162880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68" name="グループ化 67"/>
          <p:cNvGrpSpPr/>
          <p:nvPr/>
        </p:nvGrpSpPr>
        <p:grpSpPr>
          <a:xfrm>
            <a:off x="1544480" y="5373216"/>
            <a:ext cx="576064" cy="720080"/>
            <a:chOff x="1187624" y="1458785"/>
            <a:chExt cx="576064" cy="720080"/>
          </a:xfrm>
          <a:solidFill>
            <a:srgbClr val="66FFFF"/>
          </a:solidFill>
        </p:grpSpPr>
        <p:grpSp>
          <p:nvGrpSpPr>
            <p:cNvPr id="69" name="グループ化 68"/>
            <p:cNvGrpSpPr/>
            <p:nvPr/>
          </p:nvGrpSpPr>
          <p:grpSpPr>
            <a:xfrm>
              <a:off x="1187624" y="1458785"/>
              <a:ext cx="288032" cy="720080"/>
              <a:chOff x="827584" y="1268760"/>
              <a:chExt cx="288032" cy="720080"/>
            </a:xfrm>
            <a:grpFill/>
          </p:grpSpPr>
          <p:sp>
            <p:nvSpPr>
              <p:cNvPr id="73" name="正方形/長方形 72"/>
              <p:cNvSpPr/>
              <p:nvPr/>
            </p:nvSpPr>
            <p:spPr>
              <a:xfrm>
                <a:off x="827584" y="126876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正方形/長方形 73"/>
              <p:cNvSpPr/>
              <p:nvPr/>
            </p:nvSpPr>
            <p:spPr>
              <a:xfrm>
                <a:off x="827584" y="162880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" name="グループ化 69"/>
            <p:cNvGrpSpPr/>
            <p:nvPr/>
          </p:nvGrpSpPr>
          <p:grpSpPr>
            <a:xfrm>
              <a:off x="1475656" y="1458785"/>
              <a:ext cx="288032" cy="720080"/>
              <a:chOff x="827584" y="1268760"/>
              <a:chExt cx="288032" cy="720080"/>
            </a:xfrm>
            <a:grpFill/>
          </p:grpSpPr>
          <p:sp>
            <p:nvSpPr>
              <p:cNvPr id="71" name="正方形/長方形 70"/>
              <p:cNvSpPr/>
              <p:nvPr/>
            </p:nvSpPr>
            <p:spPr>
              <a:xfrm>
                <a:off x="827584" y="126876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正方形/長方形 71"/>
              <p:cNvSpPr/>
              <p:nvPr/>
            </p:nvSpPr>
            <p:spPr>
              <a:xfrm>
                <a:off x="827584" y="162880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5" name="グループ化 74"/>
          <p:cNvGrpSpPr/>
          <p:nvPr/>
        </p:nvGrpSpPr>
        <p:grpSpPr>
          <a:xfrm>
            <a:off x="2483768" y="5373216"/>
            <a:ext cx="576064" cy="720080"/>
            <a:chOff x="1187624" y="1458785"/>
            <a:chExt cx="576064" cy="720080"/>
          </a:xfrm>
          <a:solidFill>
            <a:srgbClr val="66FFFF"/>
          </a:solidFill>
        </p:grpSpPr>
        <p:grpSp>
          <p:nvGrpSpPr>
            <p:cNvPr id="76" name="グループ化 75"/>
            <p:cNvGrpSpPr/>
            <p:nvPr/>
          </p:nvGrpSpPr>
          <p:grpSpPr>
            <a:xfrm>
              <a:off x="1187624" y="1458785"/>
              <a:ext cx="288032" cy="720080"/>
              <a:chOff x="827584" y="1268760"/>
              <a:chExt cx="288032" cy="720080"/>
            </a:xfrm>
            <a:grpFill/>
          </p:grpSpPr>
          <p:sp>
            <p:nvSpPr>
              <p:cNvPr id="80" name="正方形/長方形 79"/>
              <p:cNvSpPr/>
              <p:nvPr/>
            </p:nvSpPr>
            <p:spPr>
              <a:xfrm>
                <a:off x="827584" y="126876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正方形/長方形 80"/>
              <p:cNvSpPr/>
              <p:nvPr/>
            </p:nvSpPr>
            <p:spPr>
              <a:xfrm>
                <a:off x="827584" y="162880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7" name="グループ化 76"/>
            <p:cNvGrpSpPr/>
            <p:nvPr/>
          </p:nvGrpSpPr>
          <p:grpSpPr>
            <a:xfrm>
              <a:off x="1475656" y="1458785"/>
              <a:ext cx="288032" cy="720080"/>
              <a:chOff x="827584" y="1268760"/>
              <a:chExt cx="288032" cy="720080"/>
            </a:xfrm>
            <a:grpFill/>
          </p:grpSpPr>
          <p:sp>
            <p:nvSpPr>
              <p:cNvPr id="78" name="正方形/長方形 77"/>
              <p:cNvSpPr/>
              <p:nvPr/>
            </p:nvSpPr>
            <p:spPr>
              <a:xfrm>
                <a:off x="827584" y="126876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正方形/長方形 78"/>
              <p:cNvSpPr/>
              <p:nvPr/>
            </p:nvSpPr>
            <p:spPr>
              <a:xfrm>
                <a:off x="827584" y="162880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10" name="グループ化 109"/>
          <p:cNvGrpSpPr/>
          <p:nvPr/>
        </p:nvGrpSpPr>
        <p:grpSpPr>
          <a:xfrm>
            <a:off x="5076056" y="2175209"/>
            <a:ext cx="864096" cy="1080120"/>
            <a:chOff x="5292080" y="1638805"/>
            <a:chExt cx="864096" cy="1080120"/>
          </a:xfrm>
          <a:solidFill>
            <a:srgbClr val="0099FF"/>
          </a:solidFill>
        </p:grpSpPr>
        <p:grpSp>
          <p:nvGrpSpPr>
            <p:cNvPr id="82" name="グループ化 81"/>
            <p:cNvGrpSpPr/>
            <p:nvPr/>
          </p:nvGrpSpPr>
          <p:grpSpPr>
            <a:xfrm>
              <a:off x="5292080" y="1638805"/>
              <a:ext cx="432048" cy="540060"/>
              <a:chOff x="1187624" y="1458785"/>
              <a:chExt cx="576064" cy="720080"/>
            </a:xfrm>
            <a:grpFill/>
          </p:grpSpPr>
          <p:grpSp>
            <p:nvGrpSpPr>
              <p:cNvPr id="83" name="グループ化 82"/>
              <p:cNvGrpSpPr/>
              <p:nvPr/>
            </p:nvGrpSpPr>
            <p:grpSpPr>
              <a:xfrm>
                <a:off x="1187624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87" name="正方形/長方形 86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" name="正方形/長方形 87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4" name="グループ化 83"/>
              <p:cNvGrpSpPr/>
              <p:nvPr/>
            </p:nvGrpSpPr>
            <p:grpSpPr>
              <a:xfrm>
                <a:off x="1475656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85" name="正方形/長方形 84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" name="正方形/長方形 85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9" name="グループ化 88"/>
            <p:cNvGrpSpPr/>
            <p:nvPr/>
          </p:nvGrpSpPr>
          <p:grpSpPr>
            <a:xfrm>
              <a:off x="5724128" y="1638805"/>
              <a:ext cx="432048" cy="540060"/>
              <a:chOff x="1187624" y="1458785"/>
              <a:chExt cx="576064" cy="720080"/>
            </a:xfrm>
            <a:grpFill/>
          </p:grpSpPr>
          <p:grpSp>
            <p:nvGrpSpPr>
              <p:cNvPr id="90" name="グループ化 89"/>
              <p:cNvGrpSpPr/>
              <p:nvPr/>
            </p:nvGrpSpPr>
            <p:grpSpPr>
              <a:xfrm>
                <a:off x="1187624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94" name="正方形/長方形 93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" name="正方形/長方形 94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91" name="グループ化 90"/>
              <p:cNvGrpSpPr/>
              <p:nvPr/>
            </p:nvGrpSpPr>
            <p:grpSpPr>
              <a:xfrm>
                <a:off x="1475656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92" name="正方形/長方形 91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3" name="正方形/長方形 92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96" name="グループ化 95"/>
            <p:cNvGrpSpPr/>
            <p:nvPr/>
          </p:nvGrpSpPr>
          <p:grpSpPr>
            <a:xfrm>
              <a:off x="5292080" y="2178865"/>
              <a:ext cx="432048" cy="540060"/>
              <a:chOff x="1187624" y="1458785"/>
              <a:chExt cx="576064" cy="720080"/>
            </a:xfrm>
            <a:grpFill/>
          </p:grpSpPr>
          <p:grpSp>
            <p:nvGrpSpPr>
              <p:cNvPr id="97" name="グループ化 96"/>
              <p:cNvGrpSpPr/>
              <p:nvPr/>
            </p:nvGrpSpPr>
            <p:grpSpPr>
              <a:xfrm>
                <a:off x="1187624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101" name="正方形/長方形 100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2" name="正方形/長方形 101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98" name="グループ化 97"/>
              <p:cNvGrpSpPr/>
              <p:nvPr/>
            </p:nvGrpSpPr>
            <p:grpSpPr>
              <a:xfrm>
                <a:off x="1475656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99" name="正方形/長方形 98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0" name="正方形/長方形 99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03" name="グループ化 102"/>
            <p:cNvGrpSpPr/>
            <p:nvPr/>
          </p:nvGrpSpPr>
          <p:grpSpPr>
            <a:xfrm>
              <a:off x="5724128" y="2178865"/>
              <a:ext cx="432048" cy="540060"/>
              <a:chOff x="1187624" y="1458785"/>
              <a:chExt cx="576064" cy="720080"/>
            </a:xfrm>
            <a:grpFill/>
          </p:grpSpPr>
          <p:grpSp>
            <p:nvGrpSpPr>
              <p:cNvPr id="104" name="グループ化 103"/>
              <p:cNvGrpSpPr/>
              <p:nvPr/>
            </p:nvGrpSpPr>
            <p:grpSpPr>
              <a:xfrm>
                <a:off x="1187624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108" name="正方形/長方形 107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9" name="正方形/長方形 108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05" name="グループ化 104"/>
              <p:cNvGrpSpPr/>
              <p:nvPr/>
            </p:nvGrpSpPr>
            <p:grpSpPr>
              <a:xfrm>
                <a:off x="1475656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106" name="正方形/長方形 105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7" name="正方形/長方形 106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11" name="グループ化 110"/>
          <p:cNvGrpSpPr/>
          <p:nvPr/>
        </p:nvGrpSpPr>
        <p:grpSpPr>
          <a:xfrm>
            <a:off x="6300192" y="2201167"/>
            <a:ext cx="864096" cy="1080120"/>
            <a:chOff x="5292080" y="1638805"/>
            <a:chExt cx="864096" cy="1080120"/>
          </a:xfrm>
          <a:solidFill>
            <a:srgbClr val="0099FF"/>
          </a:solidFill>
        </p:grpSpPr>
        <p:grpSp>
          <p:nvGrpSpPr>
            <p:cNvPr id="112" name="グループ化 111"/>
            <p:cNvGrpSpPr/>
            <p:nvPr/>
          </p:nvGrpSpPr>
          <p:grpSpPr>
            <a:xfrm>
              <a:off x="5292080" y="1638805"/>
              <a:ext cx="432048" cy="540060"/>
              <a:chOff x="1187624" y="1458785"/>
              <a:chExt cx="576064" cy="720080"/>
            </a:xfrm>
            <a:grpFill/>
          </p:grpSpPr>
          <p:grpSp>
            <p:nvGrpSpPr>
              <p:cNvPr id="134" name="グループ化 133"/>
              <p:cNvGrpSpPr/>
              <p:nvPr/>
            </p:nvGrpSpPr>
            <p:grpSpPr>
              <a:xfrm>
                <a:off x="1187624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138" name="正方形/長方形 137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9" name="正方形/長方形 138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35" name="グループ化 134"/>
              <p:cNvGrpSpPr/>
              <p:nvPr/>
            </p:nvGrpSpPr>
            <p:grpSpPr>
              <a:xfrm>
                <a:off x="1475656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136" name="正方形/長方形 135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7" name="正方形/長方形 136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13" name="グループ化 112"/>
            <p:cNvGrpSpPr/>
            <p:nvPr/>
          </p:nvGrpSpPr>
          <p:grpSpPr>
            <a:xfrm>
              <a:off x="5724128" y="1638805"/>
              <a:ext cx="432048" cy="540060"/>
              <a:chOff x="1187624" y="1458785"/>
              <a:chExt cx="576064" cy="720080"/>
            </a:xfrm>
            <a:grpFill/>
          </p:grpSpPr>
          <p:grpSp>
            <p:nvGrpSpPr>
              <p:cNvPr id="128" name="グループ化 127"/>
              <p:cNvGrpSpPr/>
              <p:nvPr/>
            </p:nvGrpSpPr>
            <p:grpSpPr>
              <a:xfrm>
                <a:off x="1187624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132" name="正方形/長方形 131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3" name="正方形/長方形 132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29" name="グループ化 128"/>
              <p:cNvGrpSpPr/>
              <p:nvPr/>
            </p:nvGrpSpPr>
            <p:grpSpPr>
              <a:xfrm>
                <a:off x="1475656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130" name="正方形/長方形 129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1" name="正方形/長方形 130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14" name="グループ化 113"/>
            <p:cNvGrpSpPr/>
            <p:nvPr/>
          </p:nvGrpSpPr>
          <p:grpSpPr>
            <a:xfrm>
              <a:off x="5292080" y="2178865"/>
              <a:ext cx="432048" cy="540060"/>
              <a:chOff x="1187624" y="1458785"/>
              <a:chExt cx="576064" cy="720080"/>
            </a:xfrm>
            <a:grpFill/>
          </p:grpSpPr>
          <p:grpSp>
            <p:nvGrpSpPr>
              <p:cNvPr id="122" name="グループ化 121"/>
              <p:cNvGrpSpPr/>
              <p:nvPr/>
            </p:nvGrpSpPr>
            <p:grpSpPr>
              <a:xfrm>
                <a:off x="1187624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126" name="正方形/長方形 125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7" name="正方形/長方形 126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23" name="グループ化 122"/>
              <p:cNvGrpSpPr/>
              <p:nvPr/>
            </p:nvGrpSpPr>
            <p:grpSpPr>
              <a:xfrm>
                <a:off x="1475656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124" name="正方形/長方形 123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5" name="正方形/長方形 124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15" name="グループ化 114"/>
            <p:cNvGrpSpPr/>
            <p:nvPr/>
          </p:nvGrpSpPr>
          <p:grpSpPr>
            <a:xfrm>
              <a:off x="5724128" y="2178865"/>
              <a:ext cx="432048" cy="540060"/>
              <a:chOff x="1187624" y="1458785"/>
              <a:chExt cx="576064" cy="720080"/>
            </a:xfrm>
            <a:grpFill/>
          </p:grpSpPr>
          <p:grpSp>
            <p:nvGrpSpPr>
              <p:cNvPr id="116" name="グループ化 115"/>
              <p:cNvGrpSpPr/>
              <p:nvPr/>
            </p:nvGrpSpPr>
            <p:grpSpPr>
              <a:xfrm>
                <a:off x="1187624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120" name="正方形/長方形 119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1" name="正方形/長方形 120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17" name="グループ化 116"/>
              <p:cNvGrpSpPr/>
              <p:nvPr/>
            </p:nvGrpSpPr>
            <p:grpSpPr>
              <a:xfrm>
                <a:off x="1475656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118" name="正方形/長方形 117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9" name="正方形/長方形 118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40" name="グループ化 139"/>
          <p:cNvGrpSpPr/>
          <p:nvPr/>
        </p:nvGrpSpPr>
        <p:grpSpPr>
          <a:xfrm>
            <a:off x="5076056" y="3569360"/>
            <a:ext cx="864096" cy="1080120"/>
            <a:chOff x="5292080" y="1638805"/>
            <a:chExt cx="864096" cy="1080120"/>
          </a:xfrm>
          <a:solidFill>
            <a:srgbClr val="0099FF"/>
          </a:solidFill>
        </p:grpSpPr>
        <p:grpSp>
          <p:nvGrpSpPr>
            <p:cNvPr id="141" name="グループ化 140"/>
            <p:cNvGrpSpPr/>
            <p:nvPr/>
          </p:nvGrpSpPr>
          <p:grpSpPr>
            <a:xfrm>
              <a:off x="5292080" y="1638805"/>
              <a:ext cx="432048" cy="540060"/>
              <a:chOff x="1187624" y="1458785"/>
              <a:chExt cx="576064" cy="720080"/>
            </a:xfrm>
            <a:grpFill/>
          </p:grpSpPr>
          <p:grpSp>
            <p:nvGrpSpPr>
              <p:cNvPr id="163" name="グループ化 162"/>
              <p:cNvGrpSpPr/>
              <p:nvPr/>
            </p:nvGrpSpPr>
            <p:grpSpPr>
              <a:xfrm>
                <a:off x="1187624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167" name="正方形/長方形 166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8" name="正方形/長方形 167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64" name="グループ化 163"/>
              <p:cNvGrpSpPr/>
              <p:nvPr/>
            </p:nvGrpSpPr>
            <p:grpSpPr>
              <a:xfrm>
                <a:off x="1475656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165" name="正方形/長方形 164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6" name="正方形/長方形 165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42" name="グループ化 141"/>
            <p:cNvGrpSpPr/>
            <p:nvPr/>
          </p:nvGrpSpPr>
          <p:grpSpPr>
            <a:xfrm>
              <a:off x="5724128" y="1638805"/>
              <a:ext cx="432048" cy="540060"/>
              <a:chOff x="1187624" y="1458785"/>
              <a:chExt cx="576064" cy="720080"/>
            </a:xfrm>
            <a:grpFill/>
          </p:grpSpPr>
          <p:grpSp>
            <p:nvGrpSpPr>
              <p:cNvPr id="157" name="グループ化 156"/>
              <p:cNvGrpSpPr/>
              <p:nvPr/>
            </p:nvGrpSpPr>
            <p:grpSpPr>
              <a:xfrm>
                <a:off x="1187624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161" name="正方形/長方形 160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2" name="正方形/長方形 161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58" name="グループ化 157"/>
              <p:cNvGrpSpPr/>
              <p:nvPr/>
            </p:nvGrpSpPr>
            <p:grpSpPr>
              <a:xfrm>
                <a:off x="1475656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159" name="正方形/長方形 158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0" name="正方形/長方形 159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43" name="グループ化 142"/>
            <p:cNvGrpSpPr/>
            <p:nvPr/>
          </p:nvGrpSpPr>
          <p:grpSpPr>
            <a:xfrm>
              <a:off x="5292080" y="2178865"/>
              <a:ext cx="432048" cy="540060"/>
              <a:chOff x="1187624" y="1458785"/>
              <a:chExt cx="576064" cy="720080"/>
            </a:xfrm>
            <a:grpFill/>
          </p:grpSpPr>
          <p:grpSp>
            <p:nvGrpSpPr>
              <p:cNvPr id="151" name="グループ化 150"/>
              <p:cNvGrpSpPr/>
              <p:nvPr/>
            </p:nvGrpSpPr>
            <p:grpSpPr>
              <a:xfrm>
                <a:off x="1187624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155" name="正方形/長方形 154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6" name="正方形/長方形 155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52" name="グループ化 151"/>
              <p:cNvGrpSpPr/>
              <p:nvPr/>
            </p:nvGrpSpPr>
            <p:grpSpPr>
              <a:xfrm>
                <a:off x="1475656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153" name="正方形/長方形 152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4" name="正方形/長方形 153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44" name="グループ化 143"/>
            <p:cNvGrpSpPr/>
            <p:nvPr/>
          </p:nvGrpSpPr>
          <p:grpSpPr>
            <a:xfrm>
              <a:off x="5724128" y="2178865"/>
              <a:ext cx="432048" cy="540060"/>
              <a:chOff x="1187624" y="1458785"/>
              <a:chExt cx="576064" cy="720080"/>
            </a:xfrm>
            <a:grpFill/>
          </p:grpSpPr>
          <p:grpSp>
            <p:nvGrpSpPr>
              <p:cNvPr id="145" name="グループ化 144"/>
              <p:cNvGrpSpPr/>
              <p:nvPr/>
            </p:nvGrpSpPr>
            <p:grpSpPr>
              <a:xfrm>
                <a:off x="1187624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149" name="正方形/長方形 148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0" name="正方形/長方形 149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46" name="グループ化 145"/>
              <p:cNvGrpSpPr/>
              <p:nvPr/>
            </p:nvGrpSpPr>
            <p:grpSpPr>
              <a:xfrm>
                <a:off x="1475656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147" name="正方形/長方形 146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8" name="正方形/長方形 147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69" name="グループ化 168"/>
          <p:cNvGrpSpPr/>
          <p:nvPr/>
        </p:nvGrpSpPr>
        <p:grpSpPr>
          <a:xfrm>
            <a:off x="6300192" y="3573016"/>
            <a:ext cx="864096" cy="1080120"/>
            <a:chOff x="5292080" y="1638805"/>
            <a:chExt cx="864096" cy="1080120"/>
          </a:xfrm>
          <a:solidFill>
            <a:srgbClr val="0099FF"/>
          </a:solidFill>
        </p:grpSpPr>
        <p:grpSp>
          <p:nvGrpSpPr>
            <p:cNvPr id="170" name="グループ化 169"/>
            <p:cNvGrpSpPr/>
            <p:nvPr/>
          </p:nvGrpSpPr>
          <p:grpSpPr>
            <a:xfrm>
              <a:off x="5292080" y="1638805"/>
              <a:ext cx="432048" cy="540060"/>
              <a:chOff x="1187624" y="1458785"/>
              <a:chExt cx="576064" cy="720080"/>
            </a:xfrm>
            <a:grpFill/>
          </p:grpSpPr>
          <p:grpSp>
            <p:nvGrpSpPr>
              <p:cNvPr id="192" name="グループ化 191"/>
              <p:cNvGrpSpPr/>
              <p:nvPr/>
            </p:nvGrpSpPr>
            <p:grpSpPr>
              <a:xfrm>
                <a:off x="1187624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196" name="正方形/長方形 195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7" name="正方形/長方形 196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93" name="グループ化 192"/>
              <p:cNvGrpSpPr/>
              <p:nvPr/>
            </p:nvGrpSpPr>
            <p:grpSpPr>
              <a:xfrm>
                <a:off x="1475656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194" name="正方形/長方形 193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5" name="正方形/長方形 194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71" name="グループ化 170"/>
            <p:cNvGrpSpPr/>
            <p:nvPr/>
          </p:nvGrpSpPr>
          <p:grpSpPr>
            <a:xfrm>
              <a:off x="5724128" y="1638805"/>
              <a:ext cx="432048" cy="540060"/>
              <a:chOff x="1187624" y="1458785"/>
              <a:chExt cx="576064" cy="720080"/>
            </a:xfrm>
            <a:grpFill/>
          </p:grpSpPr>
          <p:grpSp>
            <p:nvGrpSpPr>
              <p:cNvPr id="186" name="グループ化 185"/>
              <p:cNvGrpSpPr/>
              <p:nvPr/>
            </p:nvGrpSpPr>
            <p:grpSpPr>
              <a:xfrm>
                <a:off x="1187624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190" name="正方形/長方形 189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1" name="正方形/長方形 190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87" name="グループ化 186"/>
              <p:cNvGrpSpPr/>
              <p:nvPr/>
            </p:nvGrpSpPr>
            <p:grpSpPr>
              <a:xfrm>
                <a:off x="1475656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188" name="正方形/長方形 187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9" name="正方形/長方形 188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72" name="グループ化 171"/>
            <p:cNvGrpSpPr/>
            <p:nvPr/>
          </p:nvGrpSpPr>
          <p:grpSpPr>
            <a:xfrm>
              <a:off x="5292080" y="2178865"/>
              <a:ext cx="432048" cy="540060"/>
              <a:chOff x="1187624" y="1458785"/>
              <a:chExt cx="576064" cy="720080"/>
            </a:xfrm>
            <a:grpFill/>
          </p:grpSpPr>
          <p:grpSp>
            <p:nvGrpSpPr>
              <p:cNvPr id="180" name="グループ化 179"/>
              <p:cNvGrpSpPr/>
              <p:nvPr/>
            </p:nvGrpSpPr>
            <p:grpSpPr>
              <a:xfrm>
                <a:off x="1187624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184" name="正方形/長方形 183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5" name="正方形/長方形 184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81" name="グループ化 180"/>
              <p:cNvGrpSpPr/>
              <p:nvPr/>
            </p:nvGrpSpPr>
            <p:grpSpPr>
              <a:xfrm>
                <a:off x="1475656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182" name="正方形/長方形 181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3" name="正方形/長方形 182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73" name="グループ化 172"/>
            <p:cNvGrpSpPr/>
            <p:nvPr/>
          </p:nvGrpSpPr>
          <p:grpSpPr>
            <a:xfrm>
              <a:off x="5724128" y="2178865"/>
              <a:ext cx="432048" cy="540060"/>
              <a:chOff x="1187624" y="1458785"/>
              <a:chExt cx="576064" cy="720080"/>
            </a:xfrm>
            <a:grpFill/>
          </p:grpSpPr>
          <p:grpSp>
            <p:nvGrpSpPr>
              <p:cNvPr id="174" name="グループ化 173"/>
              <p:cNvGrpSpPr/>
              <p:nvPr/>
            </p:nvGrpSpPr>
            <p:grpSpPr>
              <a:xfrm>
                <a:off x="1187624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178" name="正方形/長方形 177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9" name="正方形/長方形 178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75" name="グループ化 174"/>
              <p:cNvGrpSpPr/>
              <p:nvPr/>
            </p:nvGrpSpPr>
            <p:grpSpPr>
              <a:xfrm>
                <a:off x="1475656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176" name="正方形/長方形 175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" name="正方形/長方形 176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98" name="グループ化 197"/>
          <p:cNvGrpSpPr/>
          <p:nvPr/>
        </p:nvGrpSpPr>
        <p:grpSpPr>
          <a:xfrm>
            <a:off x="616760" y="2204864"/>
            <a:ext cx="576064" cy="720080"/>
            <a:chOff x="1187624" y="1458785"/>
            <a:chExt cx="576064" cy="720080"/>
          </a:xfrm>
          <a:solidFill>
            <a:srgbClr val="66FFFF"/>
          </a:solidFill>
        </p:grpSpPr>
        <p:grpSp>
          <p:nvGrpSpPr>
            <p:cNvPr id="199" name="グループ化 198"/>
            <p:cNvGrpSpPr/>
            <p:nvPr/>
          </p:nvGrpSpPr>
          <p:grpSpPr>
            <a:xfrm>
              <a:off x="1187624" y="1458785"/>
              <a:ext cx="288032" cy="720080"/>
              <a:chOff x="827584" y="1268760"/>
              <a:chExt cx="288032" cy="720080"/>
            </a:xfrm>
            <a:grpFill/>
          </p:grpSpPr>
          <p:sp>
            <p:nvSpPr>
              <p:cNvPr id="203" name="正方形/長方形 202"/>
              <p:cNvSpPr/>
              <p:nvPr/>
            </p:nvSpPr>
            <p:spPr>
              <a:xfrm>
                <a:off x="827584" y="126876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4" name="正方形/長方形 203"/>
              <p:cNvSpPr/>
              <p:nvPr/>
            </p:nvSpPr>
            <p:spPr>
              <a:xfrm>
                <a:off x="827584" y="162880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0" name="グループ化 199"/>
            <p:cNvGrpSpPr/>
            <p:nvPr/>
          </p:nvGrpSpPr>
          <p:grpSpPr>
            <a:xfrm>
              <a:off x="1475656" y="1458785"/>
              <a:ext cx="288032" cy="720080"/>
              <a:chOff x="827584" y="1268760"/>
              <a:chExt cx="288032" cy="720080"/>
            </a:xfrm>
            <a:grpFill/>
          </p:grpSpPr>
          <p:sp>
            <p:nvSpPr>
              <p:cNvPr id="201" name="正方形/長方形 200"/>
              <p:cNvSpPr/>
              <p:nvPr/>
            </p:nvSpPr>
            <p:spPr>
              <a:xfrm>
                <a:off x="827584" y="126876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2" name="正方形/長方形 201"/>
              <p:cNvSpPr/>
              <p:nvPr/>
            </p:nvSpPr>
            <p:spPr>
              <a:xfrm>
                <a:off x="827584" y="162880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05" name="グループ化 204"/>
          <p:cNvGrpSpPr/>
          <p:nvPr/>
        </p:nvGrpSpPr>
        <p:grpSpPr>
          <a:xfrm>
            <a:off x="1552864" y="2204864"/>
            <a:ext cx="576064" cy="720080"/>
            <a:chOff x="1187624" y="1458785"/>
            <a:chExt cx="576064" cy="720080"/>
          </a:xfrm>
          <a:solidFill>
            <a:srgbClr val="66FFFF"/>
          </a:solidFill>
        </p:grpSpPr>
        <p:grpSp>
          <p:nvGrpSpPr>
            <p:cNvPr id="206" name="グループ化 205"/>
            <p:cNvGrpSpPr/>
            <p:nvPr/>
          </p:nvGrpSpPr>
          <p:grpSpPr>
            <a:xfrm>
              <a:off x="1187624" y="1458785"/>
              <a:ext cx="288032" cy="720080"/>
              <a:chOff x="827584" y="1268760"/>
              <a:chExt cx="288032" cy="720080"/>
            </a:xfrm>
            <a:grpFill/>
          </p:grpSpPr>
          <p:sp>
            <p:nvSpPr>
              <p:cNvPr id="210" name="正方形/長方形 209"/>
              <p:cNvSpPr/>
              <p:nvPr/>
            </p:nvSpPr>
            <p:spPr>
              <a:xfrm>
                <a:off x="827584" y="126876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1" name="正方形/長方形 210"/>
              <p:cNvSpPr/>
              <p:nvPr/>
            </p:nvSpPr>
            <p:spPr>
              <a:xfrm>
                <a:off x="827584" y="162880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7" name="グループ化 206"/>
            <p:cNvGrpSpPr/>
            <p:nvPr/>
          </p:nvGrpSpPr>
          <p:grpSpPr>
            <a:xfrm>
              <a:off x="1475656" y="1458785"/>
              <a:ext cx="288032" cy="720080"/>
              <a:chOff x="827584" y="1268760"/>
              <a:chExt cx="288032" cy="720080"/>
            </a:xfrm>
            <a:grpFill/>
          </p:grpSpPr>
          <p:sp>
            <p:nvSpPr>
              <p:cNvPr id="208" name="正方形/長方形 207"/>
              <p:cNvSpPr/>
              <p:nvPr/>
            </p:nvSpPr>
            <p:spPr>
              <a:xfrm>
                <a:off x="827584" y="126876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9" name="正方形/長方形 208"/>
              <p:cNvSpPr/>
              <p:nvPr/>
            </p:nvSpPr>
            <p:spPr>
              <a:xfrm>
                <a:off x="827584" y="162880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12" name="グループ化 211"/>
          <p:cNvGrpSpPr/>
          <p:nvPr/>
        </p:nvGrpSpPr>
        <p:grpSpPr>
          <a:xfrm>
            <a:off x="2492152" y="2204864"/>
            <a:ext cx="576064" cy="720080"/>
            <a:chOff x="1187624" y="1458785"/>
            <a:chExt cx="576064" cy="720080"/>
          </a:xfrm>
          <a:solidFill>
            <a:srgbClr val="66FFFF"/>
          </a:solidFill>
        </p:grpSpPr>
        <p:grpSp>
          <p:nvGrpSpPr>
            <p:cNvPr id="213" name="グループ化 212"/>
            <p:cNvGrpSpPr/>
            <p:nvPr/>
          </p:nvGrpSpPr>
          <p:grpSpPr>
            <a:xfrm>
              <a:off x="1187624" y="1458785"/>
              <a:ext cx="288032" cy="720080"/>
              <a:chOff x="827584" y="1268760"/>
              <a:chExt cx="288032" cy="720080"/>
            </a:xfrm>
            <a:grpFill/>
          </p:grpSpPr>
          <p:sp>
            <p:nvSpPr>
              <p:cNvPr id="217" name="正方形/長方形 216"/>
              <p:cNvSpPr/>
              <p:nvPr/>
            </p:nvSpPr>
            <p:spPr>
              <a:xfrm>
                <a:off x="827584" y="126876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8" name="正方形/長方形 217"/>
              <p:cNvSpPr/>
              <p:nvPr/>
            </p:nvSpPr>
            <p:spPr>
              <a:xfrm>
                <a:off x="827584" y="162880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14" name="グループ化 213"/>
            <p:cNvGrpSpPr/>
            <p:nvPr/>
          </p:nvGrpSpPr>
          <p:grpSpPr>
            <a:xfrm>
              <a:off x="1475656" y="1458785"/>
              <a:ext cx="288032" cy="720080"/>
              <a:chOff x="827584" y="1268760"/>
              <a:chExt cx="288032" cy="720080"/>
            </a:xfrm>
            <a:grpFill/>
          </p:grpSpPr>
          <p:sp>
            <p:nvSpPr>
              <p:cNvPr id="215" name="正方形/長方形 214"/>
              <p:cNvSpPr/>
              <p:nvPr/>
            </p:nvSpPr>
            <p:spPr>
              <a:xfrm>
                <a:off x="827584" y="126876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6" name="正方形/長方形 215"/>
              <p:cNvSpPr/>
              <p:nvPr/>
            </p:nvSpPr>
            <p:spPr>
              <a:xfrm>
                <a:off x="827584" y="162880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19" name="グループ化 218"/>
          <p:cNvGrpSpPr/>
          <p:nvPr/>
        </p:nvGrpSpPr>
        <p:grpSpPr>
          <a:xfrm>
            <a:off x="3411488" y="3258985"/>
            <a:ext cx="576064" cy="720080"/>
            <a:chOff x="1187624" y="1458785"/>
            <a:chExt cx="576064" cy="720080"/>
          </a:xfrm>
          <a:solidFill>
            <a:srgbClr val="66FFFF"/>
          </a:solidFill>
        </p:grpSpPr>
        <p:grpSp>
          <p:nvGrpSpPr>
            <p:cNvPr id="220" name="グループ化 219"/>
            <p:cNvGrpSpPr/>
            <p:nvPr/>
          </p:nvGrpSpPr>
          <p:grpSpPr>
            <a:xfrm>
              <a:off x="1187624" y="1458785"/>
              <a:ext cx="288032" cy="720080"/>
              <a:chOff x="827584" y="1268760"/>
              <a:chExt cx="288032" cy="720080"/>
            </a:xfrm>
            <a:grpFill/>
          </p:grpSpPr>
          <p:sp>
            <p:nvSpPr>
              <p:cNvPr id="224" name="正方形/長方形 223"/>
              <p:cNvSpPr/>
              <p:nvPr/>
            </p:nvSpPr>
            <p:spPr>
              <a:xfrm>
                <a:off x="827584" y="126876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" name="正方形/長方形 224"/>
              <p:cNvSpPr/>
              <p:nvPr/>
            </p:nvSpPr>
            <p:spPr>
              <a:xfrm>
                <a:off x="827584" y="162880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1" name="グループ化 220"/>
            <p:cNvGrpSpPr/>
            <p:nvPr/>
          </p:nvGrpSpPr>
          <p:grpSpPr>
            <a:xfrm>
              <a:off x="1475656" y="1458785"/>
              <a:ext cx="288032" cy="720080"/>
              <a:chOff x="827584" y="1268760"/>
              <a:chExt cx="288032" cy="720080"/>
            </a:xfrm>
            <a:grpFill/>
          </p:grpSpPr>
          <p:sp>
            <p:nvSpPr>
              <p:cNvPr id="222" name="正方形/長方形 221"/>
              <p:cNvSpPr/>
              <p:nvPr/>
            </p:nvSpPr>
            <p:spPr>
              <a:xfrm>
                <a:off x="827584" y="126876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3" name="正方形/長方形 222"/>
              <p:cNvSpPr/>
              <p:nvPr/>
            </p:nvSpPr>
            <p:spPr>
              <a:xfrm>
                <a:off x="827584" y="162880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26" name="グループ化 225"/>
          <p:cNvGrpSpPr/>
          <p:nvPr/>
        </p:nvGrpSpPr>
        <p:grpSpPr>
          <a:xfrm>
            <a:off x="3411488" y="4293096"/>
            <a:ext cx="576064" cy="720080"/>
            <a:chOff x="1187624" y="1458785"/>
            <a:chExt cx="576064" cy="720080"/>
          </a:xfrm>
          <a:solidFill>
            <a:srgbClr val="66FFFF"/>
          </a:solidFill>
        </p:grpSpPr>
        <p:grpSp>
          <p:nvGrpSpPr>
            <p:cNvPr id="227" name="グループ化 226"/>
            <p:cNvGrpSpPr/>
            <p:nvPr/>
          </p:nvGrpSpPr>
          <p:grpSpPr>
            <a:xfrm>
              <a:off x="1187624" y="1458785"/>
              <a:ext cx="288032" cy="720080"/>
              <a:chOff x="827584" y="1268760"/>
              <a:chExt cx="288032" cy="720080"/>
            </a:xfrm>
            <a:grpFill/>
          </p:grpSpPr>
          <p:sp>
            <p:nvSpPr>
              <p:cNvPr id="231" name="正方形/長方形 230"/>
              <p:cNvSpPr/>
              <p:nvPr/>
            </p:nvSpPr>
            <p:spPr>
              <a:xfrm>
                <a:off x="827584" y="126876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2" name="正方形/長方形 231"/>
              <p:cNvSpPr/>
              <p:nvPr/>
            </p:nvSpPr>
            <p:spPr>
              <a:xfrm>
                <a:off x="827584" y="162880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8" name="グループ化 227"/>
            <p:cNvGrpSpPr/>
            <p:nvPr/>
          </p:nvGrpSpPr>
          <p:grpSpPr>
            <a:xfrm>
              <a:off x="1475656" y="1458785"/>
              <a:ext cx="288032" cy="720080"/>
              <a:chOff x="827584" y="1268760"/>
              <a:chExt cx="288032" cy="720080"/>
            </a:xfrm>
            <a:grpFill/>
          </p:grpSpPr>
          <p:sp>
            <p:nvSpPr>
              <p:cNvPr id="229" name="正方形/長方形 228"/>
              <p:cNvSpPr/>
              <p:nvPr/>
            </p:nvSpPr>
            <p:spPr>
              <a:xfrm>
                <a:off x="827584" y="126876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" name="正方形/長方形 229"/>
              <p:cNvSpPr/>
              <p:nvPr/>
            </p:nvSpPr>
            <p:spPr>
              <a:xfrm>
                <a:off x="827584" y="162880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33" name="グループ化 232"/>
          <p:cNvGrpSpPr/>
          <p:nvPr/>
        </p:nvGrpSpPr>
        <p:grpSpPr>
          <a:xfrm>
            <a:off x="3411488" y="5373216"/>
            <a:ext cx="576064" cy="720080"/>
            <a:chOff x="1187624" y="1458785"/>
            <a:chExt cx="576064" cy="720080"/>
          </a:xfrm>
          <a:solidFill>
            <a:srgbClr val="66FFFF"/>
          </a:solidFill>
        </p:grpSpPr>
        <p:grpSp>
          <p:nvGrpSpPr>
            <p:cNvPr id="234" name="グループ化 233"/>
            <p:cNvGrpSpPr/>
            <p:nvPr/>
          </p:nvGrpSpPr>
          <p:grpSpPr>
            <a:xfrm>
              <a:off x="1187624" y="1458785"/>
              <a:ext cx="288032" cy="720080"/>
              <a:chOff x="827584" y="1268760"/>
              <a:chExt cx="288032" cy="720080"/>
            </a:xfrm>
            <a:grpFill/>
          </p:grpSpPr>
          <p:sp>
            <p:nvSpPr>
              <p:cNvPr id="238" name="正方形/長方形 237"/>
              <p:cNvSpPr/>
              <p:nvPr/>
            </p:nvSpPr>
            <p:spPr>
              <a:xfrm>
                <a:off x="827584" y="126876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9" name="正方形/長方形 238"/>
              <p:cNvSpPr/>
              <p:nvPr/>
            </p:nvSpPr>
            <p:spPr>
              <a:xfrm>
                <a:off x="827584" y="162880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35" name="グループ化 234"/>
            <p:cNvGrpSpPr/>
            <p:nvPr/>
          </p:nvGrpSpPr>
          <p:grpSpPr>
            <a:xfrm>
              <a:off x="1475656" y="1458785"/>
              <a:ext cx="288032" cy="720080"/>
              <a:chOff x="827584" y="1268760"/>
              <a:chExt cx="288032" cy="720080"/>
            </a:xfrm>
            <a:grpFill/>
          </p:grpSpPr>
          <p:sp>
            <p:nvSpPr>
              <p:cNvPr id="236" name="正方形/長方形 235"/>
              <p:cNvSpPr/>
              <p:nvPr/>
            </p:nvSpPr>
            <p:spPr>
              <a:xfrm>
                <a:off x="827584" y="126876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7" name="正方形/長方形 236"/>
              <p:cNvSpPr/>
              <p:nvPr/>
            </p:nvSpPr>
            <p:spPr>
              <a:xfrm>
                <a:off x="827584" y="162880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40" name="グループ化 239"/>
          <p:cNvGrpSpPr/>
          <p:nvPr/>
        </p:nvGrpSpPr>
        <p:grpSpPr>
          <a:xfrm>
            <a:off x="3419872" y="2204864"/>
            <a:ext cx="576064" cy="720080"/>
            <a:chOff x="1187624" y="1458785"/>
            <a:chExt cx="576064" cy="720080"/>
          </a:xfrm>
          <a:solidFill>
            <a:srgbClr val="66FFFF"/>
          </a:solidFill>
        </p:grpSpPr>
        <p:grpSp>
          <p:nvGrpSpPr>
            <p:cNvPr id="241" name="グループ化 240"/>
            <p:cNvGrpSpPr/>
            <p:nvPr/>
          </p:nvGrpSpPr>
          <p:grpSpPr>
            <a:xfrm>
              <a:off x="1187624" y="1458785"/>
              <a:ext cx="288032" cy="720080"/>
              <a:chOff x="827584" y="1268760"/>
              <a:chExt cx="288032" cy="720080"/>
            </a:xfrm>
            <a:grpFill/>
          </p:grpSpPr>
          <p:sp>
            <p:nvSpPr>
              <p:cNvPr id="245" name="正方形/長方形 244"/>
              <p:cNvSpPr/>
              <p:nvPr/>
            </p:nvSpPr>
            <p:spPr>
              <a:xfrm>
                <a:off x="827584" y="126876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6" name="正方形/長方形 245"/>
              <p:cNvSpPr/>
              <p:nvPr/>
            </p:nvSpPr>
            <p:spPr>
              <a:xfrm>
                <a:off x="827584" y="162880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2" name="グループ化 241"/>
            <p:cNvGrpSpPr/>
            <p:nvPr/>
          </p:nvGrpSpPr>
          <p:grpSpPr>
            <a:xfrm>
              <a:off x="1475656" y="1458785"/>
              <a:ext cx="288032" cy="720080"/>
              <a:chOff x="827584" y="1268760"/>
              <a:chExt cx="288032" cy="720080"/>
            </a:xfrm>
            <a:grpFill/>
          </p:grpSpPr>
          <p:sp>
            <p:nvSpPr>
              <p:cNvPr id="243" name="正方形/長方形 242"/>
              <p:cNvSpPr/>
              <p:nvPr/>
            </p:nvSpPr>
            <p:spPr>
              <a:xfrm>
                <a:off x="827584" y="126876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4" name="正方形/長方形 243"/>
              <p:cNvSpPr/>
              <p:nvPr/>
            </p:nvSpPr>
            <p:spPr>
              <a:xfrm>
                <a:off x="827584" y="1628800"/>
                <a:ext cx="288032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47" name="グループ化 246"/>
          <p:cNvGrpSpPr/>
          <p:nvPr/>
        </p:nvGrpSpPr>
        <p:grpSpPr>
          <a:xfrm>
            <a:off x="5092415" y="5013176"/>
            <a:ext cx="864096" cy="1080120"/>
            <a:chOff x="5292080" y="1638805"/>
            <a:chExt cx="864096" cy="1080120"/>
          </a:xfrm>
          <a:solidFill>
            <a:srgbClr val="0099FF"/>
          </a:solidFill>
        </p:grpSpPr>
        <p:grpSp>
          <p:nvGrpSpPr>
            <p:cNvPr id="248" name="グループ化 247"/>
            <p:cNvGrpSpPr/>
            <p:nvPr/>
          </p:nvGrpSpPr>
          <p:grpSpPr>
            <a:xfrm>
              <a:off x="5292080" y="1638805"/>
              <a:ext cx="432048" cy="540060"/>
              <a:chOff x="1187624" y="1458785"/>
              <a:chExt cx="576064" cy="720080"/>
            </a:xfrm>
            <a:grpFill/>
          </p:grpSpPr>
          <p:grpSp>
            <p:nvGrpSpPr>
              <p:cNvPr id="270" name="グループ化 269"/>
              <p:cNvGrpSpPr/>
              <p:nvPr/>
            </p:nvGrpSpPr>
            <p:grpSpPr>
              <a:xfrm>
                <a:off x="1187624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274" name="正方形/長方形 273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5" name="正方形/長方形 274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71" name="グループ化 270"/>
              <p:cNvGrpSpPr/>
              <p:nvPr/>
            </p:nvGrpSpPr>
            <p:grpSpPr>
              <a:xfrm>
                <a:off x="1475656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272" name="正方形/長方形 271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3" name="正方形/長方形 272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49" name="グループ化 248"/>
            <p:cNvGrpSpPr/>
            <p:nvPr/>
          </p:nvGrpSpPr>
          <p:grpSpPr>
            <a:xfrm>
              <a:off x="5724128" y="1638805"/>
              <a:ext cx="432048" cy="540060"/>
              <a:chOff x="1187624" y="1458785"/>
              <a:chExt cx="576064" cy="720080"/>
            </a:xfrm>
            <a:grpFill/>
          </p:grpSpPr>
          <p:grpSp>
            <p:nvGrpSpPr>
              <p:cNvPr id="264" name="グループ化 263"/>
              <p:cNvGrpSpPr/>
              <p:nvPr/>
            </p:nvGrpSpPr>
            <p:grpSpPr>
              <a:xfrm>
                <a:off x="1187624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268" name="正方形/長方形 267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9" name="正方形/長方形 268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65" name="グループ化 264"/>
              <p:cNvGrpSpPr/>
              <p:nvPr/>
            </p:nvGrpSpPr>
            <p:grpSpPr>
              <a:xfrm>
                <a:off x="1475656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266" name="正方形/長方形 265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7" name="正方形/長方形 266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50" name="グループ化 249"/>
            <p:cNvGrpSpPr/>
            <p:nvPr/>
          </p:nvGrpSpPr>
          <p:grpSpPr>
            <a:xfrm>
              <a:off x="5292080" y="2178865"/>
              <a:ext cx="432048" cy="540060"/>
              <a:chOff x="1187624" y="1458785"/>
              <a:chExt cx="576064" cy="720080"/>
            </a:xfrm>
            <a:grpFill/>
          </p:grpSpPr>
          <p:grpSp>
            <p:nvGrpSpPr>
              <p:cNvPr id="258" name="グループ化 257"/>
              <p:cNvGrpSpPr/>
              <p:nvPr/>
            </p:nvGrpSpPr>
            <p:grpSpPr>
              <a:xfrm>
                <a:off x="1187624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262" name="正方形/長方形 261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3" name="正方形/長方形 262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59" name="グループ化 258"/>
              <p:cNvGrpSpPr/>
              <p:nvPr/>
            </p:nvGrpSpPr>
            <p:grpSpPr>
              <a:xfrm>
                <a:off x="1475656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260" name="正方形/長方形 259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1" name="正方形/長方形 260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51" name="グループ化 250"/>
            <p:cNvGrpSpPr/>
            <p:nvPr/>
          </p:nvGrpSpPr>
          <p:grpSpPr>
            <a:xfrm>
              <a:off x="5724128" y="2178865"/>
              <a:ext cx="432048" cy="540060"/>
              <a:chOff x="1187624" y="1458785"/>
              <a:chExt cx="576064" cy="720080"/>
            </a:xfrm>
            <a:grpFill/>
          </p:grpSpPr>
          <p:grpSp>
            <p:nvGrpSpPr>
              <p:cNvPr id="252" name="グループ化 251"/>
              <p:cNvGrpSpPr/>
              <p:nvPr/>
            </p:nvGrpSpPr>
            <p:grpSpPr>
              <a:xfrm>
                <a:off x="1187624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256" name="正方形/長方形 255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7" name="正方形/長方形 256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53" name="グループ化 252"/>
              <p:cNvGrpSpPr/>
              <p:nvPr/>
            </p:nvGrpSpPr>
            <p:grpSpPr>
              <a:xfrm>
                <a:off x="1475656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254" name="正方形/長方形 253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5" name="正方形/長方形 254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276" name="グループ化 275"/>
          <p:cNvGrpSpPr/>
          <p:nvPr/>
        </p:nvGrpSpPr>
        <p:grpSpPr>
          <a:xfrm>
            <a:off x="6316551" y="5016832"/>
            <a:ext cx="864096" cy="1080120"/>
            <a:chOff x="5292080" y="1638805"/>
            <a:chExt cx="864096" cy="1080120"/>
          </a:xfrm>
          <a:solidFill>
            <a:srgbClr val="0099FF"/>
          </a:solidFill>
        </p:grpSpPr>
        <p:grpSp>
          <p:nvGrpSpPr>
            <p:cNvPr id="277" name="グループ化 276"/>
            <p:cNvGrpSpPr/>
            <p:nvPr/>
          </p:nvGrpSpPr>
          <p:grpSpPr>
            <a:xfrm>
              <a:off x="5292080" y="1638805"/>
              <a:ext cx="432048" cy="540060"/>
              <a:chOff x="1187624" y="1458785"/>
              <a:chExt cx="576064" cy="720080"/>
            </a:xfrm>
            <a:grpFill/>
          </p:grpSpPr>
          <p:grpSp>
            <p:nvGrpSpPr>
              <p:cNvPr id="299" name="グループ化 298"/>
              <p:cNvGrpSpPr/>
              <p:nvPr/>
            </p:nvGrpSpPr>
            <p:grpSpPr>
              <a:xfrm>
                <a:off x="1187624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303" name="正方形/長方形 302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4" name="正方形/長方形 303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00" name="グループ化 299"/>
              <p:cNvGrpSpPr/>
              <p:nvPr/>
            </p:nvGrpSpPr>
            <p:grpSpPr>
              <a:xfrm>
                <a:off x="1475656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301" name="正方形/長方形 300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2" name="正方形/長方形 301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78" name="グループ化 277"/>
            <p:cNvGrpSpPr/>
            <p:nvPr/>
          </p:nvGrpSpPr>
          <p:grpSpPr>
            <a:xfrm>
              <a:off x="5724128" y="1638805"/>
              <a:ext cx="432048" cy="540060"/>
              <a:chOff x="1187624" y="1458785"/>
              <a:chExt cx="576064" cy="720080"/>
            </a:xfrm>
            <a:grpFill/>
          </p:grpSpPr>
          <p:grpSp>
            <p:nvGrpSpPr>
              <p:cNvPr id="293" name="グループ化 292"/>
              <p:cNvGrpSpPr/>
              <p:nvPr/>
            </p:nvGrpSpPr>
            <p:grpSpPr>
              <a:xfrm>
                <a:off x="1187624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297" name="正方形/長方形 296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8" name="正方形/長方形 297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94" name="グループ化 293"/>
              <p:cNvGrpSpPr/>
              <p:nvPr/>
            </p:nvGrpSpPr>
            <p:grpSpPr>
              <a:xfrm>
                <a:off x="1475656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295" name="正方形/長方形 294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6" name="正方形/長方形 295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79" name="グループ化 278"/>
            <p:cNvGrpSpPr/>
            <p:nvPr/>
          </p:nvGrpSpPr>
          <p:grpSpPr>
            <a:xfrm>
              <a:off x="5292080" y="2178865"/>
              <a:ext cx="432048" cy="540060"/>
              <a:chOff x="1187624" y="1458785"/>
              <a:chExt cx="576064" cy="720080"/>
            </a:xfrm>
            <a:grpFill/>
          </p:grpSpPr>
          <p:grpSp>
            <p:nvGrpSpPr>
              <p:cNvPr id="287" name="グループ化 286"/>
              <p:cNvGrpSpPr/>
              <p:nvPr/>
            </p:nvGrpSpPr>
            <p:grpSpPr>
              <a:xfrm>
                <a:off x="1187624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291" name="正方形/長方形 290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2" name="正方形/長方形 291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88" name="グループ化 287"/>
              <p:cNvGrpSpPr/>
              <p:nvPr/>
            </p:nvGrpSpPr>
            <p:grpSpPr>
              <a:xfrm>
                <a:off x="1475656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289" name="正方形/長方形 288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0" name="正方形/長方形 289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80" name="グループ化 279"/>
            <p:cNvGrpSpPr/>
            <p:nvPr/>
          </p:nvGrpSpPr>
          <p:grpSpPr>
            <a:xfrm>
              <a:off x="5724128" y="2178865"/>
              <a:ext cx="432048" cy="540060"/>
              <a:chOff x="1187624" y="1458785"/>
              <a:chExt cx="576064" cy="720080"/>
            </a:xfrm>
            <a:grpFill/>
          </p:grpSpPr>
          <p:grpSp>
            <p:nvGrpSpPr>
              <p:cNvPr id="281" name="グループ化 280"/>
              <p:cNvGrpSpPr/>
              <p:nvPr/>
            </p:nvGrpSpPr>
            <p:grpSpPr>
              <a:xfrm>
                <a:off x="1187624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285" name="正方形/長方形 284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6" name="正方形/長方形 285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82" name="グループ化 281"/>
              <p:cNvGrpSpPr/>
              <p:nvPr/>
            </p:nvGrpSpPr>
            <p:grpSpPr>
              <a:xfrm>
                <a:off x="1475656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283" name="正方形/長方形 282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4" name="正方形/長方形 283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309" name="グループ化 308"/>
          <p:cNvGrpSpPr/>
          <p:nvPr/>
        </p:nvGrpSpPr>
        <p:grpSpPr>
          <a:xfrm>
            <a:off x="7524328" y="2204864"/>
            <a:ext cx="864096" cy="1080120"/>
            <a:chOff x="5292080" y="1638805"/>
            <a:chExt cx="864096" cy="1080120"/>
          </a:xfrm>
          <a:solidFill>
            <a:srgbClr val="0099FF"/>
          </a:solidFill>
        </p:grpSpPr>
        <p:grpSp>
          <p:nvGrpSpPr>
            <p:cNvPr id="310" name="グループ化 309"/>
            <p:cNvGrpSpPr/>
            <p:nvPr/>
          </p:nvGrpSpPr>
          <p:grpSpPr>
            <a:xfrm>
              <a:off x="5292080" y="1638805"/>
              <a:ext cx="432048" cy="540060"/>
              <a:chOff x="1187624" y="1458785"/>
              <a:chExt cx="576064" cy="720080"/>
            </a:xfrm>
            <a:grpFill/>
          </p:grpSpPr>
          <p:grpSp>
            <p:nvGrpSpPr>
              <p:cNvPr id="332" name="グループ化 331"/>
              <p:cNvGrpSpPr/>
              <p:nvPr/>
            </p:nvGrpSpPr>
            <p:grpSpPr>
              <a:xfrm>
                <a:off x="1187624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336" name="正方形/長方形 335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7" name="正方形/長方形 336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33" name="グループ化 332"/>
              <p:cNvGrpSpPr/>
              <p:nvPr/>
            </p:nvGrpSpPr>
            <p:grpSpPr>
              <a:xfrm>
                <a:off x="1475656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334" name="正方形/長方形 333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5" name="正方形/長方形 334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311" name="グループ化 310"/>
            <p:cNvGrpSpPr/>
            <p:nvPr/>
          </p:nvGrpSpPr>
          <p:grpSpPr>
            <a:xfrm>
              <a:off x="5724128" y="1638805"/>
              <a:ext cx="432048" cy="540060"/>
              <a:chOff x="1187624" y="1458785"/>
              <a:chExt cx="576064" cy="720080"/>
            </a:xfrm>
            <a:grpFill/>
          </p:grpSpPr>
          <p:grpSp>
            <p:nvGrpSpPr>
              <p:cNvPr id="326" name="グループ化 325"/>
              <p:cNvGrpSpPr/>
              <p:nvPr/>
            </p:nvGrpSpPr>
            <p:grpSpPr>
              <a:xfrm>
                <a:off x="1187624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330" name="正方形/長方形 329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1" name="正方形/長方形 330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27" name="グループ化 326"/>
              <p:cNvGrpSpPr/>
              <p:nvPr/>
            </p:nvGrpSpPr>
            <p:grpSpPr>
              <a:xfrm>
                <a:off x="1475656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328" name="正方形/長方形 327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9" name="正方形/長方形 328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312" name="グループ化 311"/>
            <p:cNvGrpSpPr/>
            <p:nvPr/>
          </p:nvGrpSpPr>
          <p:grpSpPr>
            <a:xfrm>
              <a:off x="5292080" y="2178865"/>
              <a:ext cx="432048" cy="540060"/>
              <a:chOff x="1187624" y="1458785"/>
              <a:chExt cx="576064" cy="720080"/>
            </a:xfrm>
            <a:grpFill/>
          </p:grpSpPr>
          <p:grpSp>
            <p:nvGrpSpPr>
              <p:cNvPr id="320" name="グループ化 319"/>
              <p:cNvGrpSpPr/>
              <p:nvPr/>
            </p:nvGrpSpPr>
            <p:grpSpPr>
              <a:xfrm>
                <a:off x="1187624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324" name="正方形/長方形 323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5" name="正方形/長方形 324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21" name="グループ化 320"/>
              <p:cNvGrpSpPr/>
              <p:nvPr/>
            </p:nvGrpSpPr>
            <p:grpSpPr>
              <a:xfrm>
                <a:off x="1475656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322" name="正方形/長方形 321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3" name="正方形/長方形 322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313" name="グループ化 312"/>
            <p:cNvGrpSpPr/>
            <p:nvPr/>
          </p:nvGrpSpPr>
          <p:grpSpPr>
            <a:xfrm>
              <a:off x="5724128" y="2178865"/>
              <a:ext cx="432048" cy="540060"/>
              <a:chOff x="1187624" y="1458785"/>
              <a:chExt cx="576064" cy="720080"/>
            </a:xfrm>
            <a:grpFill/>
          </p:grpSpPr>
          <p:grpSp>
            <p:nvGrpSpPr>
              <p:cNvPr id="314" name="グループ化 313"/>
              <p:cNvGrpSpPr/>
              <p:nvPr/>
            </p:nvGrpSpPr>
            <p:grpSpPr>
              <a:xfrm>
                <a:off x="1187624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318" name="正方形/長方形 317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9" name="正方形/長方形 318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15" name="グループ化 314"/>
              <p:cNvGrpSpPr/>
              <p:nvPr/>
            </p:nvGrpSpPr>
            <p:grpSpPr>
              <a:xfrm>
                <a:off x="1475656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316" name="正方形/長方形 315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7" name="正方形/長方形 316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338" name="グループ化 337"/>
          <p:cNvGrpSpPr/>
          <p:nvPr/>
        </p:nvGrpSpPr>
        <p:grpSpPr>
          <a:xfrm>
            <a:off x="7524328" y="3576713"/>
            <a:ext cx="864096" cy="1080120"/>
            <a:chOff x="5292080" y="1638805"/>
            <a:chExt cx="864096" cy="1080120"/>
          </a:xfrm>
          <a:solidFill>
            <a:srgbClr val="0099FF"/>
          </a:solidFill>
        </p:grpSpPr>
        <p:grpSp>
          <p:nvGrpSpPr>
            <p:cNvPr id="339" name="グループ化 338"/>
            <p:cNvGrpSpPr/>
            <p:nvPr/>
          </p:nvGrpSpPr>
          <p:grpSpPr>
            <a:xfrm>
              <a:off x="5292080" y="1638805"/>
              <a:ext cx="432048" cy="540060"/>
              <a:chOff x="1187624" y="1458785"/>
              <a:chExt cx="576064" cy="720080"/>
            </a:xfrm>
            <a:grpFill/>
          </p:grpSpPr>
          <p:grpSp>
            <p:nvGrpSpPr>
              <p:cNvPr id="361" name="グループ化 360"/>
              <p:cNvGrpSpPr/>
              <p:nvPr/>
            </p:nvGrpSpPr>
            <p:grpSpPr>
              <a:xfrm>
                <a:off x="1187624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365" name="正方形/長方形 364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6" name="正方形/長方形 365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62" name="グループ化 361"/>
              <p:cNvGrpSpPr/>
              <p:nvPr/>
            </p:nvGrpSpPr>
            <p:grpSpPr>
              <a:xfrm>
                <a:off x="1475656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363" name="正方形/長方形 362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4" name="正方形/長方形 363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340" name="グループ化 339"/>
            <p:cNvGrpSpPr/>
            <p:nvPr/>
          </p:nvGrpSpPr>
          <p:grpSpPr>
            <a:xfrm>
              <a:off x="5724128" y="1638805"/>
              <a:ext cx="432048" cy="540060"/>
              <a:chOff x="1187624" y="1458785"/>
              <a:chExt cx="576064" cy="720080"/>
            </a:xfrm>
            <a:grpFill/>
          </p:grpSpPr>
          <p:grpSp>
            <p:nvGrpSpPr>
              <p:cNvPr id="355" name="グループ化 354"/>
              <p:cNvGrpSpPr/>
              <p:nvPr/>
            </p:nvGrpSpPr>
            <p:grpSpPr>
              <a:xfrm>
                <a:off x="1187624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359" name="正方形/長方形 358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0" name="正方形/長方形 359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56" name="グループ化 355"/>
              <p:cNvGrpSpPr/>
              <p:nvPr/>
            </p:nvGrpSpPr>
            <p:grpSpPr>
              <a:xfrm>
                <a:off x="1475656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357" name="正方形/長方形 356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8" name="正方形/長方形 357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341" name="グループ化 340"/>
            <p:cNvGrpSpPr/>
            <p:nvPr/>
          </p:nvGrpSpPr>
          <p:grpSpPr>
            <a:xfrm>
              <a:off x="5292080" y="2178865"/>
              <a:ext cx="432048" cy="540060"/>
              <a:chOff x="1187624" y="1458785"/>
              <a:chExt cx="576064" cy="720080"/>
            </a:xfrm>
            <a:grpFill/>
          </p:grpSpPr>
          <p:grpSp>
            <p:nvGrpSpPr>
              <p:cNvPr id="349" name="グループ化 348"/>
              <p:cNvGrpSpPr/>
              <p:nvPr/>
            </p:nvGrpSpPr>
            <p:grpSpPr>
              <a:xfrm>
                <a:off x="1187624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353" name="正方形/長方形 352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4" name="正方形/長方形 353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50" name="グループ化 349"/>
              <p:cNvGrpSpPr/>
              <p:nvPr/>
            </p:nvGrpSpPr>
            <p:grpSpPr>
              <a:xfrm>
                <a:off x="1475656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351" name="正方形/長方形 350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2" name="正方形/長方形 351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342" name="グループ化 341"/>
            <p:cNvGrpSpPr/>
            <p:nvPr/>
          </p:nvGrpSpPr>
          <p:grpSpPr>
            <a:xfrm>
              <a:off x="5724128" y="2178865"/>
              <a:ext cx="432048" cy="540060"/>
              <a:chOff x="1187624" y="1458785"/>
              <a:chExt cx="576064" cy="720080"/>
            </a:xfrm>
            <a:grpFill/>
          </p:grpSpPr>
          <p:grpSp>
            <p:nvGrpSpPr>
              <p:cNvPr id="343" name="グループ化 342"/>
              <p:cNvGrpSpPr/>
              <p:nvPr/>
            </p:nvGrpSpPr>
            <p:grpSpPr>
              <a:xfrm>
                <a:off x="1187624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347" name="正方形/長方形 346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8" name="正方形/長方形 347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44" name="グループ化 343"/>
              <p:cNvGrpSpPr/>
              <p:nvPr/>
            </p:nvGrpSpPr>
            <p:grpSpPr>
              <a:xfrm>
                <a:off x="1475656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345" name="正方形/長方形 344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6" name="正方形/長方形 345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367" name="グループ化 366"/>
          <p:cNvGrpSpPr/>
          <p:nvPr/>
        </p:nvGrpSpPr>
        <p:grpSpPr>
          <a:xfrm>
            <a:off x="7540687" y="5020529"/>
            <a:ext cx="864096" cy="1080120"/>
            <a:chOff x="5292080" y="1638805"/>
            <a:chExt cx="864096" cy="1080120"/>
          </a:xfrm>
          <a:solidFill>
            <a:srgbClr val="0099FF"/>
          </a:solidFill>
        </p:grpSpPr>
        <p:grpSp>
          <p:nvGrpSpPr>
            <p:cNvPr id="368" name="グループ化 367"/>
            <p:cNvGrpSpPr/>
            <p:nvPr/>
          </p:nvGrpSpPr>
          <p:grpSpPr>
            <a:xfrm>
              <a:off x="5292080" y="1638805"/>
              <a:ext cx="432048" cy="540060"/>
              <a:chOff x="1187624" y="1458785"/>
              <a:chExt cx="576064" cy="720080"/>
            </a:xfrm>
            <a:grpFill/>
          </p:grpSpPr>
          <p:grpSp>
            <p:nvGrpSpPr>
              <p:cNvPr id="390" name="グループ化 389"/>
              <p:cNvGrpSpPr/>
              <p:nvPr/>
            </p:nvGrpSpPr>
            <p:grpSpPr>
              <a:xfrm>
                <a:off x="1187624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394" name="正方形/長方形 393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5" name="正方形/長方形 394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91" name="グループ化 390"/>
              <p:cNvGrpSpPr/>
              <p:nvPr/>
            </p:nvGrpSpPr>
            <p:grpSpPr>
              <a:xfrm>
                <a:off x="1475656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392" name="正方形/長方形 391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3" name="正方形/長方形 392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369" name="グループ化 368"/>
            <p:cNvGrpSpPr/>
            <p:nvPr/>
          </p:nvGrpSpPr>
          <p:grpSpPr>
            <a:xfrm>
              <a:off x="5724128" y="1638805"/>
              <a:ext cx="432048" cy="540060"/>
              <a:chOff x="1187624" y="1458785"/>
              <a:chExt cx="576064" cy="720080"/>
            </a:xfrm>
            <a:grpFill/>
          </p:grpSpPr>
          <p:grpSp>
            <p:nvGrpSpPr>
              <p:cNvPr id="384" name="グループ化 383"/>
              <p:cNvGrpSpPr/>
              <p:nvPr/>
            </p:nvGrpSpPr>
            <p:grpSpPr>
              <a:xfrm>
                <a:off x="1187624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388" name="正方形/長方形 387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9" name="正方形/長方形 388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85" name="グループ化 384"/>
              <p:cNvGrpSpPr/>
              <p:nvPr/>
            </p:nvGrpSpPr>
            <p:grpSpPr>
              <a:xfrm>
                <a:off x="1475656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386" name="正方形/長方形 385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7" name="正方形/長方形 386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370" name="グループ化 369"/>
            <p:cNvGrpSpPr/>
            <p:nvPr/>
          </p:nvGrpSpPr>
          <p:grpSpPr>
            <a:xfrm>
              <a:off x="5292080" y="2178865"/>
              <a:ext cx="432048" cy="540060"/>
              <a:chOff x="1187624" y="1458785"/>
              <a:chExt cx="576064" cy="720080"/>
            </a:xfrm>
            <a:grpFill/>
          </p:grpSpPr>
          <p:grpSp>
            <p:nvGrpSpPr>
              <p:cNvPr id="378" name="グループ化 377"/>
              <p:cNvGrpSpPr/>
              <p:nvPr/>
            </p:nvGrpSpPr>
            <p:grpSpPr>
              <a:xfrm>
                <a:off x="1187624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382" name="正方形/長方形 381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3" name="正方形/長方形 382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79" name="グループ化 378"/>
              <p:cNvGrpSpPr/>
              <p:nvPr/>
            </p:nvGrpSpPr>
            <p:grpSpPr>
              <a:xfrm>
                <a:off x="1475656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380" name="正方形/長方形 379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1" name="正方形/長方形 380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371" name="グループ化 370"/>
            <p:cNvGrpSpPr/>
            <p:nvPr/>
          </p:nvGrpSpPr>
          <p:grpSpPr>
            <a:xfrm>
              <a:off x="5724128" y="2178865"/>
              <a:ext cx="432048" cy="540060"/>
              <a:chOff x="1187624" y="1458785"/>
              <a:chExt cx="576064" cy="720080"/>
            </a:xfrm>
            <a:grpFill/>
          </p:grpSpPr>
          <p:grpSp>
            <p:nvGrpSpPr>
              <p:cNvPr id="372" name="グループ化 371"/>
              <p:cNvGrpSpPr/>
              <p:nvPr/>
            </p:nvGrpSpPr>
            <p:grpSpPr>
              <a:xfrm>
                <a:off x="1187624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376" name="正方形/長方形 375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7" name="正方形/長方形 376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73" name="グループ化 372"/>
              <p:cNvGrpSpPr/>
              <p:nvPr/>
            </p:nvGrpSpPr>
            <p:grpSpPr>
              <a:xfrm>
                <a:off x="1475656" y="1458785"/>
                <a:ext cx="288032" cy="720080"/>
                <a:chOff x="827584" y="1268760"/>
                <a:chExt cx="288032" cy="720080"/>
              </a:xfrm>
              <a:grpFill/>
            </p:grpSpPr>
            <p:sp>
              <p:nvSpPr>
                <p:cNvPr id="374" name="正方形/長方形 373"/>
                <p:cNvSpPr/>
                <p:nvPr/>
              </p:nvSpPr>
              <p:spPr>
                <a:xfrm>
                  <a:off x="827584" y="126876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5" name="正方形/長方形 374"/>
                <p:cNvSpPr/>
                <p:nvPr/>
              </p:nvSpPr>
              <p:spPr>
                <a:xfrm>
                  <a:off x="827584" y="1628800"/>
                  <a:ext cx="288032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412" name="グループ化 411"/>
          <p:cNvGrpSpPr/>
          <p:nvPr/>
        </p:nvGrpSpPr>
        <p:grpSpPr>
          <a:xfrm>
            <a:off x="467544" y="1990898"/>
            <a:ext cx="864096" cy="4241131"/>
            <a:chOff x="467544" y="1988840"/>
            <a:chExt cx="864096" cy="4241131"/>
          </a:xfrm>
        </p:grpSpPr>
        <p:sp>
          <p:nvSpPr>
            <p:cNvPr id="396" name="正方形/長方形 395"/>
            <p:cNvSpPr/>
            <p:nvPr/>
          </p:nvSpPr>
          <p:spPr>
            <a:xfrm>
              <a:off x="467544" y="1988840"/>
              <a:ext cx="864096" cy="1062116"/>
            </a:xfrm>
            <a:prstGeom prst="rect">
              <a:avLst/>
            </a:prstGeom>
            <a:noFill/>
            <a:ln>
              <a:solidFill>
                <a:srgbClr val="FF99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tlCol="0" anchor="t"/>
            <a:lstStyle/>
            <a:p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03" name="正方形/長方形 402"/>
            <p:cNvSpPr/>
            <p:nvPr/>
          </p:nvSpPr>
          <p:spPr>
            <a:xfrm>
              <a:off x="474192" y="3117863"/>
              <a:ext cx="857448" cy="990946"/>
            </a:xfrm>
            <a:prstGeom prst="rect">
              <a:avLst/>
            </a:prstGeom>
            <a:noFill/>
            <a:ln>
              <a:solidFill>
                <a:srgbClr val="FF99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4" name="正方形/長方形 403"/>
            <p:cNvSpPr/>
            <p:nvPr/>
          </p:nvSpPr>
          <p:spPr>
            <a:xfrm>
              <a:off x="474192" y="4175716"/>
              <a:ext cx="850800" cy="925232"/>
            </a:xfrm>
            <a:prstGeom prst="rect">
              <a:avLst/>
            </a:prstGeom>
            <a:noFill/>
            <a:ln>
              <a:solidFill>
                <a:srgbClr val="FF99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5" name="正方形/長方形 404"/>
            <p:cNvSpPr/>
            <p:nvPr/>
          </p:nvSpPr>
          <p:spPr>
            <a:xfrm>
              <a:off x="467544" y="5167855"/>
              <a:ext cx="857448" cy="1062116"/>
            </a:xfrm>
            <a:prstGeom prst="rect">
              <a:avLst/>
            </a:prstGeom>
            <a:noFill/>
            <a:ln>
              <a:solidFill>
                <a:srgbClr val="FF99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14" name="グループ化 413"/>
          <p:cNvGrpSpPr/>
          <p:nvPr/>
        </p:nvGrpSpPr>
        <p:grpSpPr>
          <a:xfrm>
            <a:off x="1403648" y="1993553"/>
            <a:ext cx="864096" cy="4241131"/>
            <a:chOff x="467544" y="1988840"/>
            <a:chExt cx="864096" cy="4241131"/>
          </a:xfrm>
        </p:grpSpPr>
        <p:sp>
          <p:nvSpPr>
            <p:cNvPr id="415" name="正方形/長方形 414"/>
            <p:cNvSpPr/>
            <p:nvPr/>
          </p:nvSpPr>
          <p:spPr>
            <a:xfrm>
              <a:off x="467544" y="1988840"/>
              <a:ext cx="864096" cy="1062116"/>
            </a:xfrm>
            <a:prstGeom prst="rect">
              <a:avLst/>
            </a:prstGeom>
            <a:noFill/>
            <a:ln>
              <a:solidFill>
                <a:srgbClr val="FF99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6" name="正方形/長方形 415"/>
            <p:cNvSpPr/>
            <p:nvPr/>
          </p:nvSpPr>
          <p:spPr>
            <a:xfrm>
              <a:off x="474192" y="3117863"/>
              <a:ext cx="857448" cy="99094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7" name="正方形/長方形 416"/>
            <p:cNvSpPr/>
            <p:nvPr/>
          </p:nvSpPr>
          <p:spPr>
            <a:xfrm>
              <a:off x="474192" y="4175716"/>
              <a:ext cx="850800" cy="925232"/>
            </a:xfrm>
            <a:prstGeom prst="rect">
              <a:avLst/>
            </a:prstGeom>
            <a:noFill/>
            <a:ln>
              <a:solidFill>
                <a:srgbClr val="FF99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8" name="正方形/長方形 417"/>
            <p:cNvSpPr/>
            <p:nvPr/>
          </p:nvSpPr>
          <p:spPr>
            <a:xfrm>
              <a:off x="467544" y="5167855"/>
              <a:ext cx="857448" cy="1062116"/>
            </a:xfrm>
            <a:prstGeom prst="rect">
              <a:avLst/>
            </a:prstGeom>
            <a:noFill/>
            <a:ln>
              <a:solidFill>
                <a:srgbClr val="FF99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19" name="グループ化 418"/>
          <p:cNvGrpSpPr/>
          <p:nvPr/>
        </p:nvGrpSpPr>
        <p:grpSpPr>
          <a:xfrm>
            <a:off x="2339752" y="1996207"/>
            <a:ext cx="864096" cy="4233167"/>
            <a:chOff x="467544" y="1988840"/>
            <a:chExt cx="864096" cy="4241131"/>
          </a:xfrm>
        </p:grpSpPr>
        <p:sp>
          <p:nvSpPr>
            <p:cNvPr id="420" name="正方形/長方形 419"/>
            <p:cNvSpPr/>
            <p:nvPr/>
          </p:nvSpPr>
          <p:spPr>
            <a:xfrm>
              <a:off x="467544" y="1988840"/>
              <a:ext cx="864096" cy="1062116"/>
            </a:xfrm>
            <a:prstGeom prst="rect">
              <a:avLst/>
            </a:prstGeom>
            <a:noFill/>
            <a:ln>
              <a:solidFill>
                <a:srgbClr val="FF99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1" name="正方形/長方形 420"/>
            <p:cNvSpPr/>
            <p:nvPr/>
          </p:nvSpPr>
          <p:spPr>
            <a:xfrm>
              <a:off x="474192" y="3117863"/>
              <a:ext cx="857448" cy="990946"/>
            </a:xfrm>
            <a:prstGeom prst="rect">
              <a:avLst/>
            </a:prstGeom>
            <a:noFill/>
            <a:ln>
              <a:solidFill>
                <a:srgbClr val="FF99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2" name="正方形/長方形 421"/>
            <p:cNvSpPr/>
            <p:nvPr/>
          </p:nvSpPr>
          <p:spPr>
            <a:xfrm>
              <a:off x="474192" y="4175716"/>
              <a:ext cx="850800" cy="925232"/>
            </a:xfrm>
            <a:prstGeom prst="rect">
              <a:avLst/>
            </a:prstGeom>
            <a:noFill/>
            <a:ln>
              <a:solidFill>
                <a:srgbClr val="FF99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3" name="正方形/長方形 422"/>
            <p:cNvSpPr/>
            <p:nvPr/>
          </p:nvSpPr>
          <p:spPr>
            <a:xfrm>
              <a:off x="467544" y="5167855"/>
              <a:ext cx="857448" cy="1062116"/>
            </a:xfrm>
            <a:prstGeom prst="rect">
              <a:avLst/>
            </a:prstGeom>
            <a:noFill/>
            <a:ln>
              <a:solidFill>
                <a:srgbClr val="FF99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24" name="グループ化 423"/>
          <p:cNvGrpSpPr/>
          <p:nvPr/>
        </p:nvGrpSpPr>
        <p:grpSpPr>
          <a:xfrm>
            <a:off x="3275856" y="1996207"/>
            <a:ext cx="864096" cy="4241131"/>
            <a:chOff x="467544" y="1988840"/>
            <a:chExt cx="864096" cy="4241131"/>
          </a:xfrm>
        </p:grpSpPr>
        <p:sp>
          <p:nvSpPr>
            <p:cNvPr id="425" name="正方形/長方形 424"/>
            <p:cNvSpPr/>
            <p:nvPr/>
          </p:nvSpPr>
          <p:spPr>
            <a:xfrm>
              <a:off x="467544" y="1988840"/>
              <a:ext cx="864096" cy="1062116"/>
            </a:xfrm>
            <a:prstGeom prst="rect">
              <a:avLst/>
            </a:prstGeom>
            <a:noFill/>
            <a:ln>
              <a:solidFill>
                <a:srgbClr val="FF99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6" name="正方形/長方形 425"/>
            <p:cNvSpPr/>
            <p:nvPr/>
          </p:nvSpPr>
          <p:spPr>
            <a:xfrm>
              <a:off x="474192" y="3117863"/>
              <a:ext cx="857448" cy="990946"/>
            </a:xfrm>
            <a:prstGeom prst="rect">
              <a:avLst/>
            </a:prstGeom>
            <a:noFill/>
            <a:ln>
              <a:solidFill>
                <a:srgbClr val="FF99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7" name="正方形/長方形 426"/>
            <p:cNvSpPr/>
            <p:nvPr/>
          </p:nvSpPr>
          <p:spPr>
            <a:xfrm>
              <a:off x="474192" y="4175716"/>
              <a:ext cx="850800" cy="925232"/>
            </a:xfrm>
            <a:prstGeom prst="rect">
              <a:avLst/>
            </a:prstGeom>
            <a:noFill/>
            <a:ln>
              <a:solidFill>
                <a:srgbClr val="FF99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8" name="正方形/長方形 427"/>
            <p:cNvSpPr/>
            <p:nvPr/>
          </p:nvSpPr>
          <p:spPr>
            <a:xfrm>
              <a:off x="467544" y="5167855"/>
              <a:ext cx="857448" cy="1062116"/>
            </a:xfrm>
            <a:prstGeom prst="rect">
              <a:avLst/>
            </a:prstGeom>
            <a:noFill/>
            <a:ln>
              <a:solidFill>
                <a:srgbClr val="FF99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29" name="正方形/長方形 428"/>
          <p:cNvSpPr/>
          <p:nvPr/>
        </p:nvSpPr>
        <p:spPr>
          <a:xfrm>
            <a:off x="4929716" y="1990899"/>
            <a:ext cx="1152128" cy="1366094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0" name="正方形/長方形 429"/>
          <p:cNvSpPr/>
          <p:nvPr/>
        </p:nvSpPr>
        <p:spPr>
          <a:xfrm>
            <a:off x="4927390" y="3455313"/>
            <a:ext cx="1156777" cy="1366094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1" name="正方形/長方形 430"/>
          <p:cNvSpPr/>
          <p:nvPr/>
        </p:nvSpPr>
        <p:spPr>
          <a:xfrm>
            <a:off x="4932040" y="4900607"/>
            <a:ext cx="1152128" cy="1366094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2" name="正方形/長方形 431"/>
          <p:cNvSpPr/>
          <p:nvPr/>
        </p:nvSpPr>
        <p:spPr>
          <a:xfrm>
            <a:off x="6156176" y="1986375"/>
            <a:ext cx="1152128" cy="1366094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3" name="正方形/長方形 432"/>
          <p:cNvSpPr/>
          <p:nvPr/>
        </p:nvSpPr>
        <p:spPr>
          <a:xfrm>
            <a:off x="6153850" y="3450789"/>
            <a:ext cx="1156777" cy="1366094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4" name="正方形/長方形 433"/>
          <p:cNvSpPr/>
          <p:nvPr/>
        </p:nvSpPr>
        <p:spPr>
          <a:xfrm>
            <a:off x="6158500" y="4896083"/>
            <a:ext cx="1152128" cy="1366094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5" name="正方形/長方形 434"/>
          <p:cNvSpPr/>
          <p:nvPr/>
        </p:nvSpPr>
        <p:spPr>
          <a:xfrm>
            <a:off x="7390144" y="1986375"/>
            <a:ext cx="1152128" cy="1366094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6" name="正方形/長方形 435"/>
          <p:cNvSpPr/>
          <p:nvPr/>
        </p:nvSpPr>
        <p:spPr>
          <a:xfrm>
            <a:off x="7387818" y="3450789"/>
            <a:ext cx="1156777" cy="1366094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7" name="正方形/長方形 436"/>
          <p:cNvSpPr/>
          <p:nvPr/>
        </p:nvSpPr>
        <p:spPr>
          <a:xfrm>
            <a:off x="7392468" y="4896083"/>
            <a:ext cx="1152128" cy="1366094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2" name="直線矢印コネクタ 441"/>
          <p:cNvCxnSpPr>
            <a:stCxn id="433" idx="1"/>
            <a:endCxn id="416" idx="3"/>
          </p:cNvCxnSpPr>
          <p:nvPr/>
        </p:nvCxnSpPr>
        <p:spPr>
          <a:xfrm flipH="1" flipV="1">
            <a:off x="2267744" y="3618049"/>
            <a:ext cx="3886106" cy="515787"/>
          </a:xfrm>
          <a:prstGeom prst="straightConnector1">
            <a:avLst/>
          </a:prstGeom>
          <a:ln>
            <a:solidFill>
              <a:srgbClr val="009900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3" name="直線矢印コネクタ 442"/>
          <p:cNvCxnSpPr>
            <a:stCxn id="433" idx="1"/>
            <a:endCxn id="417" idx="3"/>
          </p:cNvCxnSpPr>
          <p:nvPr/>
        </p:nvCxnSpPr>
        <p:spPr>
          <a:xfrm flipH="1">
            <a:off x="2261096" y="4133836"/>
            <a:ext cx="3892754" cy="509209"/>
          </a:xfrm>
          <a:prstGeom prst="straightConnector1">
            <a:avLst/>
          </a:prstGeom>
          <a:ln>
            <a:solidFill>
              <a:srgbClr val="009900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6" name="直線矢印コネクタ 445"/>
          <p:cNvCxnSpPr>
            <a:stCxn id="433" idx="1"/>
            <a:endCxn id="421" idx="3"/>
          </p:cNvCxnSpPr>
          <p:nvPr/>
        </p:nvCxnSpPr>
        <p:spPr>
          <a:xfrm flipH="1" flipV="1">
            <a:off x="3203848" y="3617653"/>
            <a:ext cx="2950002" cy="516183"/>
          </a:xfrm>
          <a:prstGeom prst="straightConnector1">
            <a:avLst/>
          </a:prstGeom>
          <a:ln>
            <a:solidFill>
              <a:srgbClr val="009900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0" name="直線矢印コネクタ 449"/>
          <p:cNvCxnSpPr>
            <a:stCxn id="433" idx="1"/>
            <a:endCxn id="422" idx="3"/>
          </p:cNvCxnSpPr>
          <p:nvPr/>
        </p:nvCxnSpPr>
        <p:spPr>
          <a:xfrm flipH="1">
            <a:off x="3197200" y="4133836"/>
            <a:ext cx="2956650" cy="506888"/>
          </a:xfrm>
          <a:prstGeom prst="straightConnector1">
            <a:avLst/>
          </a:prstGeom>
          <a:ln>
            <a:solidFill>
              <a:srgbClr val="009900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6" name="直線矢印コネクタ 455"/>
          <p:cNvCxnSpPr>
            <a:stCxn id="430" idx="1"/>
            <a:endCxn id="416" idx="3"/>
          </p:cNvCxnSpPr>
          <p:nvPr/>
        </p:nvCxnSpPr>
        <p:spPr>
          <a:xfrm flipH="1" flipV="1">
            <a:off x="2267744" y="3618049"/>
            <a:ext cx="2659646" cy="520311"/>
          </a:xfrm>
          <a:prstGeom prst="straightConnector1">
            <a:avLst/>
          </a:prstGeom>
          <a:ln>
            <a:solidFill>
              <a:srgbClr val="66FF66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9" name="直線矢印コネクタ 458"/>
          <p:cNvCxnSpPr>
            <a:stCxn id="432" idx="1"/>
            <a:endCxn id="416" idx="3"/>
          </p:cNvCxnSpPr>
          <p:nvPr/>
        </p:nvCxnSpPr>
        <p:spPr>
          <a:xfrm flipH="1">
            <a:off x="2267744" y="2669422"/>
            <a:ext cx="3888432" cy="948627"/>
          </a:xfrm>
          <a:prstGeom prst="straightConnector1">
            <a:avLst/>
          </a:prstGeom>
          <a:ln>
            <a:solidFill>
              <a:srgbClr val="66FF66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2" name="直線矢印コネクタ 461"/>
          <p:cNvCxnSpPr>
            <a:stCxn id="433" idx="1"/>
            <a:endCxn id="416" idx="3"/>
          </p:cNvCxnSpPr>
          <p:nvPr/>
        </p:nvCxnSpPr>
        <p:spPr>
          <a:xfrm flipH="1" flipV="1">
            <a:off x="2267744" y="3618049"/>
            <a:ext cx="3886106" cy="515787"/>
          </a:xfrm>
          <a:prstGeom prst="straightConnector1">
            <a:avLst/>
          </a:prstGeom>
          <a:ln>
            <a:solidFill>
              <a:srgbClr val="66FF66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6" name="テキスト ボックス 465"/>
          <p:cNvSpPr txBox="1"/>
          <p:nvPr/>
        </p:nvSpPr>
        <p:spPr>
          <a:xfrm>
            <a:off x="395536" y="19168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0</a:t>
            </a:r>
            <a:endParaRPr kumimoji="1" lang="ja-JP" altLang="en-US" sz="1600" dirty="0"/>
          </a:p>
        </p:txBody>
      </p:sp>
      <p:sp>
        <p:nvSpPr>
          <p:cNvPr id="467" name="テキスト ボックス 466"/>
          <p:cNvSpPr txBox="1"/>
          <p:nvPr/>
        </p:nvSpPr>
        <p:spPr>
          <a:xfrm>
            <a:off x="1331640" y="19168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1</a:t>
            </a:r>
            <a:endParaRPr kumimoji="1" lang="ja-JP" altLang="en-US" sz="1600" dirty="0"/>
          </a:p>
        </p:txBody>
      </p:sp>
      <p:sp>
        <p:nvSpPr>
          <p:cNvPr id="468" name="テキスト ボックス 467"/>
          <p:cNvSpPr txBox="1"/>
          <p:nvPr/>
        </p:nvSpPr>
        <p:spPr>
          <a:xfrm>
            <a:off x="2267744" y="193831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2</a:t>
            </a:r>
            <a:endParaRPr kumimoji="1" lang="ja-JP" altLang="en-US" sz="1600" dirty="0"/>
          </a:p>
        </p:txBody>
      </p:sp>
      <p:sp>
        <p:nvSpPr>
          <p:cNvPr id="469" name="テキスト ボックス 468"/>
          <p:cNvSpPr txBox="1"/>
          <p:nvPr/>
        </p:nvSpPr>
        <p:spPr>
          <a:xfrm>
            <a:off x="3203848" y="194279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3</a:t>
            </a:r>
            <a:endParaRPr kumimoji="1" lang="ja-JP" altLang="en-US" sz="1600" dirty="0"/>
          </a:p>
        </p:txBody>
      </p:sp>
      <p:sp>
        <p:nvSpPr>
          <p:cNvPr id="470" name="テキスト ボックス 469"/>
          <p:cNvSpPr txBox="1"/>
          <p:nvPr/>
        </p:nvSpPr>
        <p:spPr>
          <a:xfrm>
            <a:off x="395536" y="306448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4</a:t>
            </a:r>
            <a:endParaRPr kumimoji="1" lang="ja-JP" altLang="en-US" sz="1600" dirty="0"/>
          </a:p>
        </p:txBody>
      </p:sp>
      <p:sp>
        <p:nvSpPr>
          <p:cNvPr id="471" name="テキスト ボックス 470"/>
          <p:cNvSpPr txBox="1"/>
          <p:nvPr/>
        </p:nvSpPr>
        <p:spPr>
          <a:xfrm>
            <a:off x="1331640" y="306448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5</a:t>
            </a:r>
            <a:endParaRPr kumimoji="1" lang="ja-JP" altLang="en-US" sz="1600" dirty="0"/>
          </a:p>
        </p:txBody>
      </p:sp>
      <p:sp>
        <p:nvSpPr>
          <p:cNvPr id="472" name="テキスト ボックス 471"/>
          <p:cNvSpPr txBox="1"/>
          <p:nvPr/>
        </p:nvSpPr>
        <p:spPr>
          <a:xfrm>
            <a:off x="2267744" y="306896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6</a:t>
            </a:r>
            <a:endParaRPr kumimoji="1" lang="ja-JP" altLang="en-US" sz="1600" dirty="0"/>
          </a:p>
        </p:txBody>
      </p:sp>
      <p:sp>
        <p:nvSpPr>
          <p:cNvPr id="473" name="テキスト ボックス 472"/>
          <p:cNvSpPr txBox="1"/>
          <p:nvPr/>
        </p:nvSpPr>
        <p:spPr>
          <a:xfrm>
            <a:off x="3203848" y="307343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7</a:t>
            </a:r>
            <a:endParaRPr kumimoji="1" lang="ja-JP" altLang="en-US" sz="1600" dirty="0"/>
          </a:p>
        </p:txBody>
      </p:sp>
      <p:sp>
        <p:nvSpPr>
          <p:cNvPr id="474" name="テキスト ボックス 473"/>
          <p:cNvSpPr txBox="1"/>
          <p:nvPr/>
        </p:nvSpPr>
        <p:spPr>
          <a:xfrm>
            <a:off x="394706" y="41164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8</a:t>
            </a:r>
            <a:endParaRPr kumimoji="1" lang="ja-JP" altLang="en-US" sz="1600" dirty="0"/>
          </a:p>
        </p:txBody>
      </p:sp>
      <p:sp>
        <p:nvSpPr>
          <p:cNvPr id="475" name="テキスト ボックス 474"/>
          <p:cNvSpPr txBox="1"/>
          <p:nvPr/>
        </p:nvSpPr>
        <p:spPr>
          <a:xfrm>
            <a:off x="1330810" y="41164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9</a:t>
            </a:r>
            <a:endParaRPr kumimoji="1" lang="ja-JP" altLang="en-US" sz="1600" dirty="0"/>
          </a:p>
        </p:txBody>
      </p:sp>
      <p:sp>
        <p:nvSpPr>
          <p:cNvPr id="476" name="テキスト ボックス 475"/>
          <p:cNvSpPr txBox="1"/>
          <p:nvPr/>
        </p:nvSpPr>
        <p:spPr>
          <a:xfrm>
            <a:off x="2266914" y="412087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10</a:t>
            </a:r>
            <a:endParaRPr kumimoji="1" lang="ja-JP" altLang="en-US" sz="1600" dirty="0"/>
          </a:p>
        </p:txBody>
      </p:sp>
      <p:sp>
        <p:nvSpPr>
          <p:cNvPr id="477" name="テキスト ボックス 476"/>
          <p:cNvSpPr txBox="1"/>
          <p:nvPr/>
        </p:nvSpPr>
        <p:spPr>
          <a:xfrm>
            <a:off x="3203018" y="412535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11</a:t>
            </a:r>
            <a:endParaRPr kumimoji="1" lang="ja-JP" altLang="en-US" sz="1600" dirty="0"/>
          </a:p>
        </p:txBody>
      </p:sp>
      <p:sp>
        <p:nvSpPr>
          <p:cNvPr id="478" name="テキスト ボックス 477"/>
          <p:cNvSpPr txBox="1"/>
          <p:nvPr/>
        </p:nvSpPr>
        <p:spPr>
          <a:xfrm>
            <a:off x="410293" y="510438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12</a:t>
            </a:r>
            <a:endParaRPr kumimoji="1" lang="ja-JP" altLang="en-US" sz="1600" dirty="0"/>
          </a:p>
        </p:txBody>
      </p:sp>
      <p:sp>
        <p:nvSpPr>
          <p:cNvPr id="479" name="テキスト ボックス 478"/>
          <p:cNvSpPr txBox="1"/>
          <p:nvPr/>
        </p:nvSpPr>
        <p:spPr>
          <a:xfrm>
            <a:off x="1346397" y="510438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13</a:t>
            </a:r>
            <a:endParaRPr kumimoji="1" lang="ja-JP" altLang="en-US" sz="1600" dirty="0"/>
          </a:p>
        </p:txBody>
      </p:sp>
      <p:sp>
        <p:nvSpPr>
          <p:cNvPr id="480" name="テキスト ボックス 479"/>
          <p:cNvSpPr txBox="1"/>
          <p:nvPr/>
        </p:nvSpPr>
        <p:spPr>
          <a:xfrm>
            <a:off x="2282501" y="510886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14</a:t>
            </a:r>
            <a:endParaRPr kumimoji="1" lang="ja-JP" altLang="en-US" sz="1600" dirty="0"/>
          </a:p>
        </p:txBody>
      </p:sp>
      <p:sp>
        <p:nvSpPr>
          <p:cNvPr id="481" name="テキスト ボックス 480"/>
          <p:cNvSpPr txBox="1"/>
          <p:nvPr/>
        </p:nvSpPr>
        <p:spPr>
          <a:xfrm>
            <a:off x="3218605" y="511334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15</a:t>
            </a:r>
            <a:endParaRPr kumimoji="1" lang="ja-JP" altLang="en-US" sz="1600" dirty="0"/>
          </a:p>
        </p:txBody>
      </p:sp>
      <p:sp>
        <p:nvSpPr>
          <p:cNvPr id="482" name="テキスト ボックス 481"/>
          <p:cNvSpPr txBox="1"/>
          <p:nvPr/>
        </p:nvSpPr>
        <p:spPr>
          <a:xfrm>
            <a:off x="4868947" y="19168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0</a:t>
            </a:r>
            <a:endParaRPr kumimoji="1" lang="ja-JP" altLang="en-US" sz="1600" dirty="0"/>
          </a:p>
        </p:txBody>
      </p:sp>
      <p:sp>
        <p:nvSpPr>
          <p:cNvPr id="483" name="テキスト ボックス 482"/>
          <p:cNvSpPr txBox="1"/>
          <p:nvPr/>
        </p:nvSpPr>
        <p:spPr>
          <a:xfrm>
            <a:off x="6083338" y="19168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1</a:t>
            </a:r>
            <a:endParaRPr kumimoji="1" lang="ja-JP" altLang="en-US" sz="1600" dirty="0"/>
          </a:p>
        </p:txBody>
      </p:sp>
      <p:sp>
        <p:nvSpPr>
          <p:cNvPr id="484" name="テキスト ボックス 483"/>
          <p:cNvSpPr txBox="1"/>
          <p:nvPr/>
        </p:nvSpPr>
        <p:spPr>
          <a:xfrm>
            <a:off x="7327968" y="1921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2</a:t>
            </a:r>
            <a:endParaRPr kumimoji="1" lang="ja-JP" altLang="en-US" sz="1600" dirty="0"/>
          </a:p>
        </p:txBody>
      </p:sp>
      <p:sp>
        <p:nvSpPr>
          <p:cNvPr id="486" name="テキスト ボックス 485"/>
          <p:cNvSpPr txBox="1"/>
          <p:nvPr/>
        </p:nvSpPr>
        <p:spPr>
          <a:xfrm>
            <a:off x="4848453" y="33739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3</a:t>
            </a:r>
            <a:endParaRPr kumimoji="1" lang="ja-JP" altLang="en-US" sz="1600" dirty="0"/>
          </a:p>
        </p:txBody>
      </p:sp>
      <p:sp>
        <p:nvSpPr>
          <p:cNvPr id="487" name="テキスト ボックス 486"/>
          <p:cNvSpPr txBox="1"/>
          <p:nvPr/>
        </p:nvSpPr>
        <p:spPr>
          <a:xfrm>
            <a:off x="6062844" y="33739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4</a:t>
            </a:r>
            <a:endParaRPr kumimoji="1" lang="ja-JP" altLang="en-US" sz="1600" dirty="0"/>
          </a:p>
        </p:txBody>
      </p:sp>
      <p:sp>
        <p:nvSpPr>
          <p:cNvPr id="488" name="テキスト ボックス 487"/>
          <p:cNvSpPr txBox="1"/>
          <p:nvPr/>
        </p:nvSpPr>
        <p:spPr>
          <a:xfrm>
            <a:off x="7307474" y="337847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5</a:t>
            </a:r>
            <a:endParaRPr kumimoji="1" lang="ja-JP" altLang="en-US" sz="1600" dirty="0"/>
          </a:p>
        </p:txBody>
      </p:sp>
      <p:sp>
        <p:nvSpPr>
          <p:cNvPr id="489" name="テキスト ボックス 488"/>
          <p:cNvSpPr txBox="1"/>
          <p:nvPr/>
        </p:nvSpPr>
        <p:spPr>
          <a:xfrm>
            <a:off x="4860032" y="48168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6</a:t>
            </a:r>
            <a:endParaRPr kumimoji="1" lang="ja-JP" altLang="en-US" sz="1600" dirty="0"/>
          </a:p>
        </p:txBody>
      </p:sp>
      <p:sp>
        <p:nvSpPr>
          <p:cNvPr id="490" name="テキスト ボックス 489"/>
          <p:cNvSpPr txBox="1"/>
          <p:nvPr/>
        </p:nvSpPr>
        <p:spPr>
          <a:xfrm>
            <a:off x="6074423" y="48168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7</a:t>
            </a:r>
            <a:endParaRPr kumimoji="1" lang="ja-JP" altLang="en-US" sz="1600" dirty="0"/>
          </a:p>
        </p:txBody>
      </p:sp>
      <p:sp>
        <p:nvSpPr>
          <p:cNvPr id="491" name="テキスト ボックス 490"/>
          <p:cNvSpPr txBox="1"/>
          <p:nvPr/>
        </p:nvSpPr>
        <p:spPr>
          <a:xfrm>
            <a:off x="7319053" y="48212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8</a:t>
            </a:r>
            <a:endParaRPr kumimoji="1" lang="ja-JP" altLang="en-US" sz="1600" dirty="0"/>
          </a:p>
        </p:txBody>
      </p:sp>
      <p:cxnSp>
        <p:nvCxnSpPr>
          <p:cNvPr id="453" name="直線矢印コネクタ 452"/>
          <p:cNvCxnSpPr>
            <a:stCxn id="429" idx="1"/>
            <a:endCxn id="416" idx="3"/>
          </p:cNvCxnSpPr>
          <p:nvPr/>
        </p:nvCxnSpPr>
        <p:spPr>
          <a:xfrm flipH="1">
            <a:off x="2267744" y="2673946"/>
            <a:ext cx="2661972" cy="944103"/>
          </a:xfrm>
          <a:prstGeom prst="straightConnector1">
            <a:avLst/>
          </a:prstGeom>
          <a:ln>
            <a:solidFill>
              <a:srgbClr val="66FF66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2" name="テキスト ボックス 491"/>
          <p:cNvSpPr txBox="1"/>
          <p:nvPr/>
        </p:nvSpPr>
        <p:spPr>
          <a:xfrm>
            <a:off x="1856522" y="15475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Model A</a:t>
            </a:r>
            <a:endParaRPr kumimoji="1" lang="ja-JP" altLang="en-US" dirty="0"/>
          </a:p>
        </p:txBody>
      </p:sp>
      <p:sp>
        <p:nvSpPr>
          <p:cNvPr id="493" name="テキスト ボックス 492"/>
          <p:cNvSpPr txBox="1"/>
          <p:nvPr/>
        </p:nvSpPr>
        <p:spPr>
          <a:xfrm>
            <a:off x="6198647" y="154750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Model 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931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86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259632" y="3018377"/>
            <a:ext cx="108012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Model A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627784" y="3450425"/>
            <a:ext cx="108012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Model B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259632" y="4098497"/>
            <a:ext cx="108012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Model A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627784" y="4530545"/>
            <a:ext cx="108012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Model B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259632" y="5178617"/>
            <a:ext cx="108012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Model A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627784" y="5610665"/>
            <a:ext cx="108012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Model B</a:t>
            </a:r>
            <a:endParaRPr kumimoji="1" lang="ja-JP" altLang="en-US" dirty="0"/>
          </a:p>
        </p:txBody>
      </p:sp>
      <p:cxnSp>
        <p:nvCxnSpPr>
          <p:cNvPr id="23" name="カギ線コネクタ 22"/>
          <p:cNvCxnSpPr>
            <a:stCxn id="5" idx="3"/>
            <a:endCxn id="6" idx="0"/>
          </p:cNvCxnSpPr>
          <p:nvPr/>
        </p:nvCxnSpPr>
        <p:spPr>
          <a:xfrm>
            <a:off x="2339752" y="3198397"/>
            <a:ext cx="828092" cy="252028"/>
          </a:xfrm>
          <a:prstGeom prst="bentConnector2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6" idx="1"/>
            <a:endCxn id="7" idx="0"/>
          </p:cNvCxnSpPr>
          <p:nvPr/>
        </p:nvCxnSpPr>
        <p:spPr>
          <a:xfrm rot="10800000" flipV="1">
            <a:off x="1799692" y="3630445"/>
            <a:ext cx="828092" cy="468052"/>
          </a:xfrm>
          <a:prstGeom prst="bentConnector2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7" idx="3"/>
            <a:endCxn id="8" idx="0"/>
          </p:cNvCxnSpPr>
          <p:nvPr/>
        </p:nvCxnSpPr>
        <p:spPr>
          <a:xfrm>
            <a:off x="2339752" y="4278517"/>
            <a:ext cx="828092" cy="252028"/>
          </a:xfrm>
          <a:prstGeom prst="bentConnector2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stCxn id="8" idx="1"/>
            <a:endCxn id="9" idx="0"/>
          </p:cNvCxnSpPr>
          <p:nvPr/>
        </p:nvCxnSpPr>
        <p:spPr>
          <a:xfrm rot="10800000" flipV="1">
            <a:off x="1799692" y="4710565"/>
            <a:ext cx="828092" cy="468052"/>
          </a:xfrm>
          <a:prstGeom prst="bentConnector2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9" idx="3"/>
            <a:endCxn id="10" idx="0"/>
          </p:cNvCxnSpPr>
          <p:nvPr/>
        </p:nvCxnSpPr>
        <p:spPr>
          <a:xfrm>
            <a:off x="2339752" y="5358637"/>
            <a:ext cx="828092" cy="252028"/>
          </a:xfrm>
          <a:prstGeom prst="bentConnector2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5372048" y="3203291"/>
            <a:ext cx="108012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Model A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6740200" y="3203291"/>
            <a:ext cx="108012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Model B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5372048" y="4314521"/>
            <a:ext cx="108012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Model A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6740200" y="4314521"/>
            <a:ext cx="108012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Model B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5372048" y="5394641"/>
            <a:ext cx="108012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Model A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6740200" y="5394641"/>
            <a:ext cx="108012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Model B</a:t>
            </a:r>
            <a:endParaRPr kumimoji="1" lang="ja-JP" altLang="en-US" dirty="0"/>
          </a:p>
        </p:txBody>
      </p:sp>
      <p:cxnSp>
        <p:nvCxnSpPr>
          <p:cNvPr id="31" name="直線矢印コネクタ 30"/>
          <p:cNvCxnSpPr>
            <a:stCxn id="22" idx="1"/>
            <a:endCxn id="25" idx="3"/>
          </p:cNvCxnSpPr>
          <p:nvPr/>
        </p:nvCxnSpPr>
        <p:spPr>
          <a:xfrm flipH="1">
            <a:off x="6452168" y="3383311"/>
            <a:ext cx="288032" cy="111123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1" idx="3"/>
            <a:endCxn id="26" idx="1"/>
          </p:cNvCxnSpPr>
          <p:nvPr/>
        </p:nvCxnSpPr>
        <p:spPr>
          <a:xfrm>
            <a:off x="6452168" y="3383311"/>
            <a:ext cx="288032" cy="111123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26" idx="1"/>
            <a:endCxn id="28" idx="3"/>
          </p:cNvCxnSpPr>
          <p:nvPr/>
        </p:nvCxnSpPr>
        <p:spPr>
          <a:xfrm flipH="1">
            <a:off x="6452168" y="4494541"/>
            <a:ext cx="288032" cy="108012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5" idx="3"/>
            <a:endCxn id="29" idx="1"/>
          </p:cNvCxnSpPr>
          <p:nvPr/>
        </p:nvCxnSpPr>
        <p:spPr>
          <a:xfrm>
            <a:off x="6452168" y="4494541"/>
            <a:ext cx="288032" cy="108012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グループ化 3"/>
          <p:cNvGrpSpPr/>
          <p:nvPr/>
        </p:nvGrpSpPr>
        <p:grpSpPr>
          <a:xfrm>
            <a:off x="431540" y="2689695"/>
            <a:ext cx="3636404" cy="3609692"/>
            <a:chOff x="215516" y="2884294"/>
            <a:chExt cx="3636404" cy="3609692"/>
          </a:xfrm>
        </p:grpSpPr>
        <p:cxnSp>
          <p:nvCxnSpPr>
            <p:cNvPr id="17" name="直線コネクタ 16"/>
            <p:cNvCxnSpPr/>
            <p:nvPr/>
          </p:nvCxnSpPr>
          <p:spPr>
            <a:xfrm>
              <a:off x="683568" y="3068960"/>
              <a:ext cx="316835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683568" y="4149080"/>
              <a:ext cx="316835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683568" y="5229200"/>
              <a:ext cx="316835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683568" y="6309320"/>
              <a:ext cx="316835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テキスト ボックス 2"/>
            <p:cNvSpPr txBox="1"/>
            <p:nvPr/>
          </p:nvSpPr>
          <p:spPr>
            <a:xfrm>
              <a:off x="215516" y="2884294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T</a:t>
              </a:r>
              <a:r>
                <a:rPr kumimoji="1" lang="en-US" altLang="ja-JP" baseline="-25000" dirty="0" smtClean="0"/>
                <a:t>0</a:t>
              </a:r>
              <a:endParaRPr kumimoji="1" lang="ja-JP" altLang="en-US" baseline="-25000" dirty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215516" y="3964414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T</a:t>
              </a:r>
              <a:r>
                <a:rPr kumimoji="1" lang="en-US" altLang="ja-JP" baseline="-25000" dirty="0" smtClean="0"/>
                <a:t>1</a:t>
              </a:r>
              <a:endParaRPr kumimoji="1" lang="ja-JP" altLang="en-US" baseline="-25000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215516" y="5044534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T</a:t>
              </a:r>
              <a:r>
                <a:rPr kumimoji="1" lang="en-US" altLang="ja-JP" baseline="-25000" dirty="0" smtClean="0"/>
                <a:t>2</a:t>
              </a:r>
              <a:endParaRPr kumimoji="1" lang="ja-JP" altLang="en-US" baseline="-25000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215516" y="6124654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T</a:t>
              </a:r>
              <a:r>
                <a:rPr kumimoji="1" lang="en-US" altLang="ja-JP" baseline="-25000" dirty="0" smtClean="0"/>
                <a:t>3</a:t>
              </a:r>
              <a:endParaRPr kumimoji="1" lang="ja-JP" altLang="en-US" baseline="-25000" dirty="0"/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4535996" y="2689695"/>
            <a:ext cx="3636404" cy="3609692"/>
            <a:chOff x="215516" y="2884294"/>
            <a:chExt cx="3636404" cy="3609692"/>
          </a:xfrm>
        </p:grpSpPr>
        <p:cxnSp>
          <p:nvCxnSpPr>
            <p:cNvPr id="40" name="直線コネクタ 39"/>
            <p:cNvCxnSpPr/>
            <p:nvPr/>
          </p:nvCxnSpPr>
          <p:spPr>
            <a:xfrm>
              <a:off x="683568" y="3068960"/>
              <a:ext cx="316835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683568" y="4149080"/>
              <a:ext cx="316835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683568" y="5229200"/>
              <a:ext cx="316835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683568" y="6309320"/>
              <a:ext cx="316835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テキスト ボックス 43"/>
            <p:cNvSpPr txBox="1"/>
            <p:nvPr/>
          </p:nvSpPr>
          <p:spPr>
            <a:xfrm>
              <a:off x="215516" y="2884294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T</a:t>
              </a:r>
              <a:r>
                <a:rPr kumimoji="1" lang="en-US" altLang="ja-JP" baseline="-25000" dirty="0" smtClean="0"/>
                <a:t>0</a:t>
              </a:r>
              <a:endParaRPr kumimoji="1" lang="ja-JP" altLang="en-US" baseline="-25000" dirty="0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215516" y="3964414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T</a:t>
              </a:r>
              <a:r>
                <a:rPr kumimoji="1" lang="en-US" altLang="ja-JP" baseline="-25000" dirty="0" smtClean="0"/>
                <a:t>1</a:t>
              </a:r>
              <a:endParaRPr kumimoji="1" lang="ja-JP" altLang="en-US" baseline="-25000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215516" y="5044534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T</a:t>
              </a:r>
              <a:r>
                <a:rPr kumimoji="1" lang="en-US" altLang="ja-JP" baseline="-25000" dirty="0" smtClean="0"/>
                <a:t>2</a:t>
              </a:r>
              <a:endParaRPr kumimoji="1" lang="ja-JP" altLang="en-US" baseline="-25000" dirty="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215516" y="6124654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T</a:t>
              </a:r>
              <a:r>
                <a:rPr kumimoji="1" lang="en-US" altLang="ja-JP" baseline="-25000" dirty="0" smtClean="0"/>
                <a:t>3</a:t>
              </a:r>
              <a:endParaRPr kumimoji="1" lang="ja-JP" altLang="en-US" baseline="-25000" dirty="0"/>
            </a:p>
          </p:txBody>
        </p:sp>
      </p:grpSp>
      <p:sp>
        <p:nvSpPr>
          <p:cNvPr id="48" name="正方形/長方形 47"/>
          <p:cNvSpPr/>
          <p:nvPr/>
        </p:nvSpPr>
        <p:spPr>
          <a:xfrm>
            <a:off x="2627784" y="2298297"/>
            <a:ext cx="108012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Model B</a:t>
            </a:r>
            <a:endParaRPr kumimoji="1" lang="ja-JP" altLang="en-US" dirty="0"/>
          </a:p>
        </p:txBody>
      </p:sp>
      <p:cxnSp>
        <p:nvCxnSpPr>
          <p:cNvPr id="49" name="カギ線コネクタ 48"/>
          <p:cNvCxnSpPr>
            <a:stCxn id="48" idx="1"/>
            <a:endCxn id="5" idx="0"/>
          </p:cNvCxnSpPr>
          <p:nvPr/>
        </p:nvCxnSpPr>
        <p:spPr>
          <a:xfrm rot="10800000" flipV="1">
            <a:off x="1799692" y="2478317"/>
            <a:ext cx="828092" cy="54006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0" name="正方形/長方形 49"/>
          <p:cNvSpPr/>
          <p:nvPr/>
        </p:nvSpPr>
        <p:spPr>
          <a:xfrm>
            <a:off x="5372048" y="2132856"/>
            <a:ext cx="108012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Model A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6740200" y="2132856"/>
            <a:ext cx="108012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Model B</a:t>
            </a:r>
            <a:endParaRPr kumimoji="1" lang="ja-JP" altLang="en-US" dirty="0"/>
          </a:p>
        </p:txBody>
      </p:sp>
      <p:cxnSp>
        <p:nvCxnSpPr>
          <p:cNvPr id="52" name="直線矢印コネクタ 51"/>
          <p:cNvCxnSpPr>
            <a:stCxn id="51" idx="1"/>
            <a:endCxn id="21" idx="3"/>
          </p:cNvCxnSpPr>
          <p:nvPr/>
        </p:nvCxnSpPr>
        <p:spPr>
          <a:xfrm flipH="1">
            <a:off x="6452168" y="2312876"/>
            <a:ext cx="288032" cy="1070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3" name="直線矢印コネクタ 52"/>
          <p:cNvCxnSpPr>
            <a:stCxn id="50" idx="3"/>
            <a:endCxn id="22" idx="1"/>
          </p:cNvCxnSpPr>
          <p:nvPr/>
        </p:nvCxnSpPr>
        <p:spPr>
          <a:xfrm>
            <a:off x="6452168" y="2312876"/>
            <a:ext cx="288032" cy="1070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1691680" y="6228020"/>
            <a:ext cx="165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serial execution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640492" y="6228020"/>
            <a:ext cx="217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concurrent execution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02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79687" y="3912436"/>
            <a:ext cx="4332157" cy="2593299"/>
            <a:chOff x="1179104" y="3356992"/>
            <a:chExt cx="6417232" cy="3240360"/>
          </a:xfrm>
        </p:grpSpPr>
        <p:sp>
          <p:nvSpPr>
            <p:cNvPr id="3" name="正方形/長方形 2"/>
            <p:cNvSpPr/>
            <p:nvPr/>
          </p:nvSpPr>
          <p:spPr>
            <a:xfrm>
              <a:off x="1187624" y="3356992"/>
              <a:ext cx="1584176" cy="720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1181336" y="3717032"/>
              <a:ext cx="792088" cy="720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181336" y="4149080"/>
              <a:ext cx="792088" cy="720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187624" y="4581128"/>
              <a:ext cx="792088" cy="720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179104" y="4941168"/>
              <a:ext cx="1584176" cy="720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181336" y="5301208"/>
              <a:ext cx="792088" cy="720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81336" y="5736231"/>
              <a:ext cx="792088" cy="720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187624" y="6168279"/>
              <a:ext cx="792088" cy="720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179104" y="6525344"/>
              <a:ext cx="1584176" cy="720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3572408" y="3356992"/>
              <a:ext cx="1584176" cy="7200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3995936" y="3645024"/>
              <a:ext cx="792088" cy="7200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995936" y="3933056"/>
              <a:ext cx="792088" cy="7200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4002224" y="4293096"/>
              <a:ext cx="792088" cy="7200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3563888" y="4941168"/>
              <a:ext cx="1224136" cy="7200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995936" y="5229200"/>
              <a:ext cx="792088" cy="7200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3995936" y="5589240"/>
              <a:ext cx="792088" cy="7200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002224" y="6237312"/>
              <a:ext cx="792088" cy="7200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563888" y="6525344"/>
              <a:ext cx="1224136" cy="7200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6005872" y="3356992"/>
              <a:ext cx="1584176" cy="720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6797960" y="3573016"/>
              <a:ext cx="792088" cy="720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6797960" y="3861048"/>
              <a:ext cx="792088" cy="720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6804248" y="4119263"/>
              <a:ext cx="792088" cy="720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5997352" y="4653136"/>
              <a:ext cx="1584176" cy="720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3995936" y="4653136"/>
              <a:ext cx="1152128" cy="7200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002224" y="5949280"/>
              <a:ext cx="1145840" cy="7200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804248" y="4375043"/>
              <a:ext cx="792088" cy="720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6797960" y="4869160"/>
              <a:ext cx="792088" cy="720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6797960" y="5157192"/>
              <a:ext cx="792088" cy="720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6804248" y="5415407"/>
              <a:ext cx="792088" cy="720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5997352" y="5949280"/>
              <a:ext cx="1584176" cy="720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6804248" y="5671187"/>
              <a:ext cx="792088" cy="720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矢印コネクタ 33"/>
            <p:cNvCxnSpPr>
              <a:stCxn id="3" idx="3"/>
              <a:endCxn id="12" idx="1"/>
            </p:cNvCxnSpPr>
            <p:nvPr/>
          </p:nvCxnSpPr>
          <p:spPr>
            <a:xfrm>
              <a:off x="2771800" y="3392996"/>
              <a:ext cx="800608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/>
            <p:cNvCxnSpPr>
              <a:stCxn id="7" idx="3"/>
              <a:endCxn id="16" idx="1"/>
            </p:cNvCxnSpPr>
            <p:nvPr/>
          </p:nvCxnSpPr>
          <p:spPr>
            <a:xfrm>
              <a:off x="2763280" y="4977172"/>
              <a:ext cx="800608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>
              <a:stCxn id="11" idx="3"/>
              <a:endCxn id="20" idx="1"/>
            </p:cNvCxnSpPr>
            <p:nvPr/>
          </p:nvCxnSpPr>
          <p:spPr>
            <a:xfrm>
              <a:off x="2763280" y="6561348"/>
              <a:ext cx="800608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/>
            <p:cNvCxnSpPr>
              <a:stCxn id="26" idx="3"/>
              <a:endCxn id="25" idx="1"/>
            </p:cNvCxnSpPr>
            <p:nvPr/>
          </p:nvCxnSpPr>
          <p:spPr>
            <a:xfrm>
              <a:off x="5148064" y="4689140"/>
              <a:ext cx="849288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>
              <a:stCxn id="27" idx="3"/>
              <a:endCxn id="32" idx="1"/>
            </p:cNvCxnSpPr>
            <p:nvPr/>
          </p:nvCxnSpPr>
          <p:spPr>
            <a:xfrm>
              <a:off x="5148064" y="5985284"/>
              <a:ext cx="849288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>
              <a:stCxn id="12" idx="3"/>
              <a:endCxn id="21" idx="1"/>
            </p:cNvCxnSpPr>
            <p:nvPr/>
          </p:nvCxnSpPr>
          <p:spPr>
            <a:xfrm>
              <a:off x="5156584" y="3392996"/>
              <a:ext cx="849288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テキスト ボックス 39"/>
          <p:cNvSpPr txBox="1"/>
          <p:nvPr/>
        </p:nvSpPr>
        <p:spPr>
          <a:xfrm>
            <a:off x="479687" y="3429000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MODEL A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112276" y="3430402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MODEL B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743423" y="342987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MODEL 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095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/>
        </p:nvSpPr>
        <p:spPr>
          <a:xfrm>
            <a:off x="462192" y="4485913"/>
            <a:ext cx="360040" cy="43204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913580" y="4485913"/>
            <a:ext cx="360040" cy="43204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1364968" y="4485913"/>
            <a:ext cx="360040" cy="43204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1816356" y="4485913"/>
            <a:ext cx="360040" cy="43204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2267744" y="4485913"/>
            <a:ext cx="360040" cy="43204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251520" y="4269889"/>
            <a:ext cx="2664296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94940" y="3933057"/>
            <a:ext cx="217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MPI_COMM_WORLD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5020239" y="4558612"/>
            <a:ext cx="360040" cy="43204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5471627" y="4558612"/>
            <a:ext cx="360040" cy="43204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5923015" y="4558612"/>
            <a:ext cx="360040" cy="43204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6374403" y="4558612"/>
            <a:ext cx="360040" cy="43204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6825791" y="4558612"/>
            <a:ext cx="360040" cy="43204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4809567" y="4342588"/>
            <a:ext cx="2664296" cy="86409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052987" y="3933056"/>
            <a:ext cx="217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MPI_COMM_WORLD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3782115" y="5301209"/>
            <a:ext cx="360040" cy="43204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4233503" y="5301209"/>
            <a:ext cx="360040" cy="43204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4684891" y="5301209"/>
            <a:ext cx="360040" cy="43204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5136279" y="5301209"/>
            <a:ext cx="360040" cy="43204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5587667" y="5301209"/>
            <a:ext cx="360040" cy="43204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6388391" y="5301209"/>
            <a:ext cx="360040" cy="432048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6839779" y="5301209"/>
            <a:ext cx="360040" cy="432048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7291167" y="5301209"/>
            <a:ext cx="360040" cy="432048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7742555" y="5301209"/>
            <a:ext cx="360040" cy="432048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8193943" y="5301209"/>
            <a:ext cx="360040" cy="432048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3491880" y="5107702"/>
            <a:ext cx="2664296" cy="86409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6168440" y="5085185"/>
            <a:ext cx="2664296" cy="86409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3618758" y="4221088"/>
            <a:ext cx="5129705" cy="23042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605608" y="4283804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COMM_A</a:t>
            </a:r>
            <a:endParaRPr kumimoji="1"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4238649" y="5661249"/>
            <a:ext cx="10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COMM_B</a:t>
            </a:r>
            <a:endParaRPr kumimoji="1" lang="ja-JP" altLang="en-US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7009475" y="5645344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COMM_C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814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80"/>
          <p:cNvGrpSpPr>
            <a:grpSpLocks/>
          </p:cNvGrpSpPr>
          <p:nvPr/>
        </p:nvGrpSpPr>
        <p:grpSpPr bwMode="auto">
          <a:xfrm>
            <a:off x="1649016" y="4629621"/>
            <a:ext cx="3429000" cy="1371600"/>
            <a:chOff x="2928" y="1632"/>
            <a:chExt cx="2160" cy="864"/>
          </a:xfrm>
        </p:grpSpPr>
        <p:sp>
          <p:nvSpPr>
            <p:cNvPr id="23" name="AutoShape 4"/>
            <p:cNvSpPr>
              <a:spLocks noChangeArrowheads="1"/>
            </p:cNvSpPr>
            <p:nvPr/>
          </p:nvSpPr>
          <p:spPr bwMode="auto">
            <a:xfrm>
              <a:off x="2976" y="1680"/>
              <a:ext cx="2064" cy="768"/>
            </a:xfrm>
            <a:prstGeom prst="pentagon">
              <a:avLst/>
            </a:prstGeom>
            <a:solidFill>
              <a:srgbClr val="3366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ja-JP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2928" y="1920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ysClr val="window" lastClr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ja-JP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3312" y="2400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ysClr val="window" lastClr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ja-JP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4608" y="2400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ysClr val="window" lastClr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ja-JP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7" name="Oval 12"/>
            <p:cNvSpPr>
              <a:spLocks noChangeArrowheads="1"/>
            </p:cNvSpPr>
            <p:nvPr/>
          </p:nvSpPr>
          <p:spPr bwMode="auto">
            <a:xfrm>
              <a:off x="3984" y="1632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ysClr val="window" lastClr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ja-JP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4992" y="1920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ysClr val="window" lastClr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ja-JP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V="1">
              <a:off x="3168" y="2064"/>
              <a:ext cx="816" cy="144"/>
            </a:xfrm>
            <a:prstGeom prst="line">
              <a:avLst/>
            </a:prstGeom>
            <a:noFill/>
            <a:ln w="9525">
              <a:solidFill>
                <a:sysClr val="window" lastClr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>
              <a:off x="3552" y="1824"/>
              <a:ext cx="432" cy="240"/>
            </a:xfrm>
            <a:prstGeom prst="line">
              <a:avLst/>
            </a:prstGeom>
            <a:noFill/>
            <a:ln w="9525">
              <a:solidFill>
                <a:sysClr val="window" lastClr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 flipH="1">
              <a:off x="3984" y="1824"/>
              <a:ext cx="528" cy="240"/>
            </a:xfrm>
            <a:prstGeom prst="line">
              <a:avLst/>
            </a:prstGeom>
            <a:noFill/>
            <a:ln w="9525">
              <a:solidFill>
                <a:sysClr val="window" lastClr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>
              <a:off x="3984" y="2064"/>
              <a:ext cx="864" cy="144"/>
            </a:xfrm>
            <a:prstGeom prst="line">
              <a:avLst/>
            </a:prstGeom>
            <a:noFill/>
            <a:ln w="9525">
              <a:solidFill>
                <a:sysClr val="window" lastClr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3984" y="2064"/>
              <a:ext cx="0" cy="384"/>
            </a:xfrm>
            <a:prstGeom prst="line">
              <a:avLst/>
            </a:prstGeom>
            <a:noFill/>
            <a:ln w="9525">
              <a:solidFill>
                <a:sysClr val="window" lastClr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</p:grp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1877616" y="5010621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2000">
                <a:solidFill>
                  <a:prstClr val="white"/>
                </a:solidFill>
                <a:latin typeface="Comic Sans MS" pitchFamily="66" charset="0"/>
              </a:rPr>
              <a:t>Cs(i)</a:t>
            </a: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1115616" y="4782021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2000">
                <a:latin typeface="Comic Sans MS" pitchFamily="66" charset="0"/>
              </a:rPr>
              <a:t>S(i)</a:t>
            </a: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401616" y="4401021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2000">
                <a:latin typeface="Comic Sans MS" pitchFamily="66" charset="0"/>
              </a:rPr>
              <a:t>S(i+1)</a:t>
            </a:r>
          </a:p>
        </p:txBody>
      </p:sp>
      <p:sp>
        <p:nvSpPr>
          <p:cNvPr id="37" name="Text Box 28"/>
          <p:cNvSpPr txBox="1">
            <a:spLocks noChangeArrowheads="1"/>
          </p:cNvSpPr>
          <p:nvPr/>
        </p:nvSpPr>
        <p:spPr bwMode="auto">
          <a:xfrm>
            <a:off x="3020616" y="4705821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2000">
                <a:solidFill>
                  <a:prstClr val="white"/>
                </a:solidFill>
                <a:latin typeface="Comic Sans MS" pitchFamily="66" charset="0"/>
              </a:rPr>
              <a:t>Cs(i+1)</a:t>
            </a:r>
          </a:p>
        </p:txBody>
      </p: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2334816" y="3867621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2000" dirty="0">
                <a:latin typeface="Comic Sans MS" pitchFamily="66" charset="0"/>
              </a:rPr>
              <a:t>R(p)</a:t>
            </a:r>
          </a:p>
        </p:txBody>
      </p:sp>
      <p:sp>
        <p:nvSpPr>
          <p:cNvPr id="39" name="Oval 7"/>
          <p:cNvSpPr>
            <a:spLocks noChangeArrowheads="1"/>
          </p:cNvSpPr>
          <p:nvPr/>
        </p:nvSpPr>
        <p:spPr bwMode="auto">
          <a:xfrm>
            <a:off x="2792016" y="4096221"/>
            <a:ext cx="2286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ja-JP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4849416" y="5620221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2000">
                <a:solidFill>
                  <a:prstClr val="white"/>
                </a:solidFill>
                <a:latin typeface="Comic Sans MS" pitchFamily="66" charset="0"/>
              </a:rPr>
              <a:t>S(i+2)</a:t>
            </a:r>
          </a:p>
        </p:txBody>
      </p:sp>
      <p:sp>
        <p:nvSpPr>
          <p:cNvPr id="41" name="Text Box 28"/>
          <p:cNvSpPr txBox="1">
            <a:spLocks noChangeArrowheads="1"/>
          </p:cNvSpPr>
          <p:nvPr/>
        </p:nvSpPr>
        <p:spPr bwMode="auto">
          <a:xfrm>
            <a:off x="4011216" y="5010621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2000">
                <a:latin typeface="Comic Sans MS" pitchFamily="66" charset="0"/>
              </a:rPr>
              <a:t>Cs(i+2)</a:t>
            </a:r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3554016" y="5467821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2000">
                <a:solidFill>
                  <a:prstClr val="white"/>
                </a:solidFill>
                <a:latin typeface="Comic Sans MS" pitchFamily="66" charset="0"/>
              </a:rPr>
              <a:t>Cs(i+3)</a:t>
            </a:r>
          </a:p>
        </p:txBody>
      </p:sp>
      <p:sp>
        <p:nvSpPr>
          <p:cNvPr id="43" name="Text Box 28"/>
          <p:cNvSpPr txBox="1">
            <a:spLocks noChangeArrowheads="1"/>
          </p:cNvSpPr>
          <p:nvPr/>
        </p:nvSpPr>
        <p:spPr bwMode="auto">
          <a:xfrm>
            <a:off x="2182416" y="5467821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2000">
                <a:solidFill>
                  <a:prstClr val="white"/>
                </a:solidFill>
                <a:latin typeface="Comic Sans MS" pitchFamily="66" charset="0"/>
              </a:rPr>
              <a:t>Cs(i+4)</a:t>
            </a: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4468416" y="5696421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2000">
                <a:latin typeface="Comic Sans MS" pitchFamily="66" charset="0"/>
              </a:rPr>
              <a:t>S(i+3)</a:t>
            </a: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1420416" y="5696421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2000">
                <a:latin typeface="Comic Sans MS" pitchFamily="66" charset="0"/>
              </a:rPr>
              <a:t>S(i+4)</a:t>
            </a:r>
          </a:p>
        </p:txBody>
      </p:sp>
      <p:sp>
        <p:nvSpPr>
          <p:cNvPr id="46" name="Line 104"/>
          <p:cNvSpPr>
            <a:spLocks noChangeShapeType="1"/>
          </p:cNvSpPr>
          <p:nvPr/>
        </p:nvSpPr>
        <p:spPr bwMode="auto">
          <a:xfrm flipV="1">
            <a:off x="1801416" y="4248621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47" name="Line 105"/>
          <p:cNvSpPr>
            <a:spLocks noChangeShapeType="1"/>
          </p:cNvSpPr>
          <p:nvPr/>
        </p:nvSpPr>
        <p:spPr bwMode="auto">
          <a:xfrm flipV="1">
            <a:off x="2411016" y="4248621"/>
            <a:ext cx="457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48" name="Line 106"/>
          <p:cNvSpPr>
            <a:spLocks noChangeShapeType="1"/>
          </p:cNvSpPr>
          <p:nvPr/>
        </p:nvSpPr>
        <p:spPr bwMode="auto">
          <a:xfrm flipH="1" flipV="1">
            <a:off x="2944416" y="4248621"/>
            <a:ext cx="1371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49" name="Line 107"/>
          <p:cNvSpPr>
            <a:spLocks noChangeShapeType="1"/>
          </p:cNvSpPr>
          <p:nvPr/>
        </p:nvSpPr>
        <p:spPr bwMode="auto">
          <a:xfrm flipH="1" flipV="1">
            <a:off x="3020616" y="4248621"/>
            <a:ext cx="1905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50" name="Line 108"/>
          <p:cNvSpPr>
            <a:spLocks noChangeShapeType="1"/>
          </p:cNvSpPr>
          <p:nvPr/>
        </p:nvSpPr>
        <p:spPr bwMode="auto">
          <a:xfrm flipH="1" flipV="1">
            <a:off x="2944416" y="4248621"/>
            <a:ext cx="381000" cy="381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2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14489" y="504056"/>
            <a:ext cx="3593815" cy="6021288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  <a:latin typeface="Times New Roman" pitchFamily="18" charset="0"/>
              </a:rPr>
              <a:t>MODEL B</a:t>
            </a:r>
            <a:endParaRPr lang="en-US" altLang="ja-JP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1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7505" y="504056"/>
            <a:ext cx="3606984" cy="6021288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  <a:latin typeface="Times New Roman" pitchFamily="18" charset="0"/>
              </a:rPr>
              <a:t>MODEL A</a:t>
            </a:r>
            <a:endParaRPr lang="en-US" altLang="ja-JP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2" name="テキスト ボックス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65" y="2238255"/>
            <a:ext cx="3425995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200" b="1" dirty="0" err="1" smtClean="0">
                <a:solidFill>
                  <a:prstClr val="black"/>
                </a:solidFill>
                <a:latin typeface="Times New Roman" pitchFamily="18" charset="0"/>
              </a:rPr>
              <a:t>moj_def_grid</a:t>
            </a:r>
            <a:r>
              <a:rPr lang="en-US" altLang="ja-JP" sz="1200" b="1" dirty="0" smtClean="0">
                <a:solidFill>
                  <a:prstClr val="black"/>
                </a:solidFill>
                <a:latin typeface="Times New Roman" pitchFamily="18" charset="0"/>
              </a:rPr>
              <a:t>(</a:t>
            </a:r>
            <a:r>
              <a:rPr lang="en-US" altLang="ja-JP" sz="1200" b="1" dirty="0" err="1" smtClean="0">
                <a:solidFill>
                  <a:prstClr val="black"/>
                </a:solidFill>
                <a:latin typeface="Times New Roman" pitchFamily="18" charset="0"/>
              </a:rPr>
              <a:t>grid_name</a:t>
            </a:r>
            <a:r>
              <a:rPr lang="en-US" altLang="ja-JP" sz="1200" b="1" dirty="0" smtClean="0">
                <a:solidFill>
                  <a:prstClr val="black"/>
                </a:solidFill>
                <a:latin typeface="Times New Roman" pitchFamily="18" charset="0"/>
              </a:rPr>
              <a:t>, </a:t>
            </a:r>
            <a:r>
              <a:rPr lang="en-US" altLang="ja-JP" sz="1200" b="1" dirty="0" err="1" smtClean="0">
                <a:solidFill>
                  <a:prstClr val="black"/>
                </a:solidFill>
                <a:latin typeface="Times New Roman" pitchFamily="18" charset="0"/>
              </a:rPr>
              <a:t>nx</a:t>
            </a:r>
            <a:r>
              <a:rPr lang="en-US" altLang="ja-JP" sz="1200" b="1" dirty="0" smtClean="0">
                <a:solidFill>
                  <a:prstClr val="black"/>
                </a:solidFill>
                <a:latin typeface="Times New Roman" pitchFamily="18" charset="0"/>
              </a:rPr>
              <a:t>, </a:t>
            </a:r>
            <a:r>
              <a:rPr lang="en-US" altLang="ja-JP" sz="1200" b="1" dirty="0" err="1" smtClean="0">
                <a:solidFill>
                  <a:prstClr val="black"/>
                </a:solidFill>
                <a:latin typeface="Times New Roman" pitchFamily="18" charset="0"/>
              </a:rPr>
              <a:t>ny</a:t>
            </a:r>
            <a:r>
              <a:rPr lang="en-US" altLang="ja-JP" sz="1200" b="1" dirty="0" smtClean="0">
                <a:solidFill>
                  <a:prstClr val="black"/>
                </a:solidFill>
                <a:latin typeface="Times New Roman" pitchFamily="18" charset="0"/>
              </a:rPr>
              <a:t>, </a:t>
            </a:r>
            <a:r>
              <a:rPr lang="en-US" altLang="ja-JP" sz="1200" b="1" dirty="0" err="1" smtClean="0">
                <a:solidFill>
                  <a:prstClr val="black"/>
                </a:solidFill>
                <a:latin typeface="Times New Roman" pitchFamily="18" charset="0"/>
              </a:rPr>
              <a:t>nz</a:t>
            </a:r>
            <a:r>
              <a:rPr lang="en-US" altLang="ja-JP" sz="1200" b="1" dirty="0" smtClean="0">
                <a:solidFill>
                  <a:prstClr val="black"/>
                </a:solidFill>
                <a:latin typeface="Times New Roman" pitchFamily="18" charset="0"/>
              </a:rPr>
              <a:t>, </a:t>
            </a:r>
            <a:r>
              <a:rPr lang="en-US" altLang="ja-JP" sz="1200" b="1" dirty="0" err="1" smtClean="0">
                <a:solidFill>
                  <a:prstClr val="black"/>
                </a:solidFill>
                <a:latin typeface="Times New Roman" pitchFamily="18" charset="0"/>
              </a:rPr>
              <a:t>grid_index</a:t>
            </a:r>
            <a:r>
              <a:rPr lang="en-US" altLang="ja-JP" sz="1200" b="1" dirty="0" smtClean="0">
                <a:solidFill>
                  <a:prstClr val="black"/>
                </a:solidFill>
                <a:latin typeface="Times New Roman" pitchFamily="18" charset="0"/>
              </a:rPr>
              <a:t>)</a:t>
            </a:r>
            <a:endParaRPr lang="en-US" altLang="ja-JP" sz="1200" b="1" dirty="0">
              <a:solidFill>
                <a:prstClr val="black"/>
              </a:solidFill>
              <a:latin typeface="Times New Roman" pitchFamily="18" charset="0"/>
            </a:endParaRPr>
          </a:p>
          <a:p>
            <a:pPr eaLnBrk="1" hangingPunct="1"/>
            <a:r>
              <a:rPr lang="en-US" altLang="ja-JP" sz="1200" dirty="0" smtClean="0">
                <a:solidFill>
                  <a:prstClr val="black"/>
                </a:solidFill>
                <a:latin typeface="Times New Roman" pitchFamily="18" charset="0"/>
              </a:rPr>
              <a:t>Set grid point index of own region</a:t>
            </a:r>
            <a:endParaRPr lang="ja-JP" altLang="en-US" sz="12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3" name="テキスト ボックス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879304" y="2238255"/>
            <a:ext cx="3286125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200" b="1" dirty="0" err="1" smtClean="0">
                <a:solidFill>
                  <a:prstClr val="black"/>
                </a:solidFill>
                <a:latin typeface="Times New Roman" pitchFamily="18" charset="0"/>
              </a:rPr>
              <a:t>moj_def_grid</a:t>
            </a:r>
            <a:r>
              <a:rPr lang="en-US" altLang="ja-JP" sz="1200" b="1" dirty="0" smtClean="0">
                <a:solidFill>
                  <a:prstClr val="black"/>
                </a:solidFill>
                <a:latin typeface="Times New Roman" pitchFamily="18" charset="0"/>
              </a:rPr>
              <a:t>(</a:t>
            </a:r>
            <a:r>
              <a:rPr lang="en-US" altLang="ja-JP" sz="1200" b="1" dirty="0" err="1" smtClean="0">
                <a:solidFill>
                  <a:prstClr val="black"/>
                </a:solidFill>
                <a:latin typeface="Times New Roman" pitchFamily="18" charset="0"/>
              </a:rPr>
              <a:t>grid_name</a:t>
            </a:r>
            <a:r>
              <a:rPr lang="en-US" altLang="ja-JP" sz="1200" b="1" dirty="0" smtClean="0">
                <a:solidFill>
                  <a:prstClr val="black"/>
                </a:solidFill>
                <a:latin typeface="Times New Roman" pitchFamily="18" charset="0"/>
              </a:rPr>
              <a:t>, </a:t>
            </a:r>
            <a:r>
              <a:rPr lang="en-US" altLang="ja-JP" sz="1200" b="1" dirty="0" err="1" smtClean="0">
                <a:solidFill>
                  <a:prstClr val="black"/>
                </a:solidFill>
                <a:latin typeface="Times New Roman" pitchFamily="18" charset="0"/>
              </a:rPr>
              <a:t>nx</a:t>
            </a:r>
            <a:r>
              <a:rPr lang="en-US" altLang="ja-JP" sz="1200" b="1" dirty="0" smtClean="0">
                <a:solidFill>
                  <a:prstClr val="black"/>
                </a:solidFill>
                <a:latin typeface="Times New Roman" pitchFamily="18" charset="0"/>
              </a:rPr>
              <a:t>, </a:t>
            </a:r>
            <a:r>
              <a:rPr lang="en-US" altLang="ja-JP" sz="1200" b="1" dirty="0" err="1" smtClean="0">
                <a:solidFill>
                  <a:prstClr val="black"/>
                </a:solidFill>
                <a:latin typeface="Times New Roman" pitchFamily="18" charset="0"/>
              </a:rPr>
              <a:t>ny</a:t>
            </a:r>
            <a:r>
              <a:rPr lang="en-US" altLang="ja-JP" sz="1200" b="1" dirty="0" smtClean="0">
                <a:solidFill>
                  <a:prstClr val="black"/>
                </a:solidFill>
                <a:latin typeface="Times New Roman" pitchFamily="18" charset="0"/>
              </a:rPr>
              <a:t>, </a:t>
            </a:r>
            <a:r>
              <a:rPr lang="en-US" altLang="ja-JP" sz="1200" b="1" dirty="0" err="1" smtClean="0">
                <a:solidFill>
                  <a:prstClr val="black"/>
                </a:solidFill>
                <a:latin typeface="Times New Roman" pitchFamily="18" charset="0"/>
              </a:rPr>
              <a:t>nz</a:t>
            </a:r>
            <a:r>
              <a:rPr lang="en-US" altLang="ja-JP" sz="1200" b="1" dirty="0" smtClean="0">
                <a:solidFill>
                  <a:prstClr val="black"/>
                </a:solidFill>
                <a:latin typeface="Times New Roman" pitchFamily="18" charset="0"/>
              </a:rPr>
              <a:t>, </a:t>
            </a:r>
            <a:r>
              <a:rPr lang="en-US" altLang="ja-JP" sz="1200" b="1" dirty="0" err="1" smtClean="0">
                <a:solidFill>
                  <a:prstClr val="black"/>
                </a:solidFill>
                <a:latin typeface="Times New Roman" pitchFamily="18" charset="0"/>
              </a:rPr>
              <a:t>grid_idex</a:t>
            </a:r>
            <a:r>
              <a:rPr lang="en-US" altLang="ja-JP" sz="1200" b="1" dirty="0" smtClean="0">
                <a:solidFill>
                  <a:prstClr val="black"/>
                </a:solidFill>
                <a:latin typeface="Times New Roman" pitchFamily="18" charset="0"/>
              </a:rPr>
              <a:t>)             </a:t>
            </a:r>
            <a:endParaRPr lang="en-US" altLang="ja-JP" sz="1200" b="1" dirty="0">
              <a:solidFill>
                <a:prstClr val="black"/>
              </a:solidFill>
              <a:latin typeface="Times New Roman" pitchFamily="18" charset="0"/>
            </a:endParaRPr>
          </a:p>
          <a:p>
            <a:pPr eaLnBrk="1" hangingPunct="1"/>
            <a:r>
              <a:rPr lang="en-US" altLang="ja-JP" sz="1200" dirty="0" smtClean="0">
                <a:solidFill>
                  <a:prstClr val="black"/>
                </a:solidFill>
                <a:latin typeface="Times New Roman" pitchFamily="18" charset="0"/>
              </a:rPr>
              <a:t>Set grid point index of own region</a:t>
            </a:r>
            <a:endParaRPr lang="ja-JP" altLang="en-US" sz="12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5" name="テキスト ボックス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66" y="3384411"/>
            <a:ext cx="3419578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200" b="1" dirty="0" err="1" smtClean="0">
                <a:solidFill>
                  <a:prstClr val="black"/>
                </a:solidFill>
                <a:latin typeface="Times New Roman" pitchFamily="18" charset="0"/>
              </a:rPr>
              <a:t>moj_set_interpolation_table</a:t>
            </a:r>
            <a:r>
              <a:rPr lang="en-US" altLang="ja-JP" sz="1200" b="1" dirty="0" smtClean="0">
                <a:solidFill>
                  <a:prstClr val="black"/>
                </a:solidFill>
                <a:latin typeface="Times New Roman" pitchFamily="18" charset="0"/>
              </a:rPr>
              <a:t>(</a:t>
            </a:r>
            <a:r>
              <a:rPr lang="en-US" altLang="ja-JP" sz="1200" b="1" dirty="0" err="1" smtClean="0">
                <a:solidFill>
                  <a:prstClr val="black"/>
                </a:solidFill>
                <a:latin typeface="Times New Roman" pitchFamily="18" charset="0"/>
              </a:rPr>
              <a:t>send_comp_name</a:t>
            </a:r>
            <a:r>
              <a:rPr lang="en-US" altLang="ja-JP" sz="1200" b="1" dirty="0" smtClean="0">
                <a:solidFill>
                  <a:prstClr val="black"/>
                </a:solidFill>
                <a:latin typeface="Times New Roman" pitchFamily="18" charset="0"/>
              </a:rPr>
              <a:t>, </a:t>
            </a:r>
            <a:r>
              <a:rPr lang="en-US" altLang="ja-JP" sz="1200" b="1" dirty="0" err="1" smtClean="0">
                <a:solidFill>
                  <a:prstClr val="black"/>
                </a:solidFill>
                <a:latin typeface="Times New Roman" pitchFamily="18" charset="0"/>
              </a:rPr>
              <a:t>send_grid_name</a:t>
            </a:r>
            <a:r>
              <a:rPr lang="en-US" altLang="ja-JP" sz="1200" b="1" dirty="0" smtClean="0">
                <a:solidFill>
                  <a:prstClr val="black"/>
                </a:solidFill>
                <a:latin typeface="Times New Roman" pitchFamily="18" charset="0"/>
              </a:rPr>
              <a:t>, </a:t>
            </a:r>
            <a:r>
              <a:rPr lang="en-US" altLang="ja-JP" sz="1200" b="1" dirty="0" err="1" smtClean="0">
                <a:solidFill>
                  <a:prstClr val="black"/>
                </a:solidFill>
                <a:latin typeface="Times New Roman" pitchFamily="18" charset="0"/>
              </a:rPr>
              <a:t>recv_comp_name</a:t>
            </a:r>
            <a:r>
              <a:rPr lang="en-US" altLang="ja-JP" sz="1200" b="1" dirty="0" smtClean="0">
                <a:solidFill>
                  <a:prstClr val="black"/>
                </a:solidFill>
                <a:latin typeface="Times New Roman" pitchFamily="18" charset="0"/>
              </a:rPr>
              <a:t>, </a:t>
            </a:r>
            <a:r>
              <a:rPr lang="en-US" altLang="ja-JP" sz="1200" b="1" dirty="0" err="1" smtClean="0">
                <a:solidFill>
                  <a:prstClr val="black"/>
                </a:solidFill>
                <a:latin typeface="Times New Roman" pitchFamily="18" charset="0"/>
              </a:rPr>
              <a:t>recv_grid_name</a:t>
            </a:r>
            <a:r>
              <a:rPr lang="en-US" altLang="ja-JP" sz="1200" b="1" dirty="0" smtClean="0">
                <a:solidFill>
                  <a:prstClr val="black"/>
                </a:solidFill>
                <a:latin typeface="Times New Roman" pitchFamily="18" charset="0"/>
              </a:rPr>
              <a:t>, </a:t>
            </a:r>
            <a:r>
              <a:rPr lang="en-US" altLang="ja-JP" sz="1200" b="1" dirty="0" err="1" smtClean="0">
                <a:solidFill>
                  <a:prstClr val="black"/>
                </a:solidFill>
                <a:latin typeface="Times New Roman" pitchFamily="18" charset="0"/>
              </a:rPr>
              <a:t>send_grid</a:t>
            </a:r>
            <a:r>
              <a:rPr lang="en-US" altLang="ja-JP" sz="1200" b="1" dirty="0" smtClean="0">
                <a:solidFill>
                  <a:prstClr val="black"/>
                </a:solidFill>
                <a:latin typeface="Times New Roman" pitchFamily="18" charset="0"/>
              </a:rPr>
              <a:t>, </a:t>
            </a:r>
            <a:r>
              <a:rPr lang="en-US" altLang="ja-JP" sz="1200" b="1" dirty="0" err="1" smtClean="0">
                <a:solidFill>
                  <a:prstClr val="black"/>
                </a:solidFill>
                <a:latin typeface="Times New Roman" pitchFamily="18" charset="0"/>
              </a:rPr>
              <a:t>recv_grid</a:t>
            </a:r>
            <a:r>
              <a:rPr lang="en-US" altLang="ja-JP" sz="1200" b="1" dirty="0" smtClean="0">
                <a:solidFill>
                  <a:prstClr val="black"/>
                </a:solidFill>
                <a:latin typeface="Times New Roman" pitchFamily="18" charset="0"/>
              </a:rPr>
              <a:t>, </a:t>
            </a:r>
            <a:r>
              <a:rPr lang="en-US" altLang="ja-JP" sz="1200" b="1" dirty="0" err="1" smtClean="0">
                <a:solidFill>
                  <a:prstClr val="black"/>
                </a:solidFill>
                <a:latin typeface="Times New Roman" pitchFamily="18" charset="0"/>
              </a:rPr>
              <a:t>coef</a:t>
            </a:r>
            <a:r>
              <a:rPr lang="en-US" altLang="ja-JP" sz="1200" b="1" dirty="0" smtClean="0">
                <a:solidFill>
                  <a:prstClr val="black"/>
                </a:solidFill>
                <a:latin typeface="Times New Roman" pitchFamily="18" charset="0"/>
              </a:rPr>
              <a:t>)</a:t>
            </a:r>
            <a:endParaRPr lang="en-US" altLang="ja-JP" sz="1200" b="1" dirty="0">
              <a:solidFill>
                <a:prstClr val="black"/>
              </a:solidFill>
              <a:latin typeface="Times New Roman" pitchFamily="18" charset="0"/>
            </a:endParaRPr>
          </a:p>
          <a:p>
            <a:pPr eaLnBrk="1" hangingPunct="1"/>
            <a:r>
              <a:rPr lang="en-US" altLang="ja-JP" sz="1200" dirty="0" smtClean="0">
                <a:solidFill>
                  <a:prstClr val="black"/>
                </a:solidFill>
                <a:latin typeface="Times New Roman" pitchFamily="18" charset="0"/>
              </a:rPr>
              <a:t>Set mapping table(global region)</a:t>
            </a:r>
            <a:endParaRPr lang="ja-JP" altLang="en-US" sz="12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6" name="テキスト ボックス 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879304" y="3384411"/>
            <a:ext cx="3286125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200" b="1" dirty="0" err="1" smtClean="0">
                <a:solidFill>
                  <a:prstClr val="black"/>
                </a:solidFill>
                <a:latin typeface="Times New Roman" pitchFamily="18" charset="0"/>
              </a:rPr>
              <a:t>moj_set_interpolation_table</a:t>
            </a:r>
            <a:r>
              <a:rPr lang="en-US" altLang="ja-JP" sz="1200" b="1" dirty="0" smtClean="0">
                <a:solidFill>
                  <a:prstClr val="black"/>
                </a:solidFill>
                <a:latin typeface="Times New Roman" pitchFamily="18" charset="0"/>
              </a:rPr>
              <a:t>(</a:t>
            </a:r>
            <a:r>
              <a:rPr lang="en-US" altLang="ja-JP" sz="1200" b="1" dirty="0" err="1" smtClean="0">
                <a:solidFill>
                  <a:prstClr val="black"/>
                </a:solidFill>
                <a:latin typeface="Times New Roman" pitchFamily="18" charset="0"/>
              </a:rPr>
              <a:t>send_comp_name</a:t>
            </a:r>
            <a:r>
              <a:rPr lang="en-US" altLang="ja-JP" sz="1200" b="1" dirty="0" smtClean="0">
                <a:solidFill>
                  <a:prstClr val="black"/>
                </a:solidFill>
                <a:latin typeface="Times New Roman" pitchFamily="18" charset="0"/>
              </a:rPr>
              <a:t>, </a:t>
            </a:r>
            <a:r>
              <a:rPr lang="en-US" altLang="ja-JP" sz="1200" b="1" dirty="0" err="1" smtClean="0">
                <a:solidFill>
                  <a:prstClr val="black"/>
                </a:solidFill>
                <a:latin typeface="Times New Roman" pitchFamily="18" charset="0"/>
              </a:rPr>
              <a:t>send_grid_name</a:t>
            </a:r>
            <a:r>
              <a:rPr lang="en-US" altLang="ja-JP" sz="1200" b="1" dirty="0" smtClean="0">
                <a:solidFill>
                  <a:prstClr val="black"/>
                </a:solidFill>
                <a:latin typeface="Times New Roman" pitchFamily="18" charset="0"/>
              </a:rPr>
              <a:t>, </a:t>
            </a:r>
            <a:r>
              <a:rPr lang="en-US" altLang="ja-JP" sz="1200" b="1" dirty="0" err="1" smtClean="0">
                <a:solidFill>
                  <a:prstClr val="black"/>
                </a:solidFill>
                <a:latin typeface="Times New Roman" pitchFamily="18" charset="0"/>
              </a:rPr>
              <a:t>recv_comp_name</a:t>
            </a:r>
            <a:r>
              <a:rPr lang="en-US" altLang="ja-JP" sz="1200" b="1" dirty="0" smtClean="0">
                <a:solidFill>
                  <a:prstClr val="black"/>
                </a:solidFill>
                <a:latin typeface="Times New Roman" pitchFamily="18" charset="0"/>
              </a:rPr>
              <a:t>, </a:t>
            </a:r>
            <a:r>
              <a:rPr lang="en-US" altLang="ja-JP" sz="1200" b="1" dirty="0" err="1" smtClean="0">
                <a:solidFill>
                  <a:prstClr val="black"/>
                </a:solidFill>
                <a:latin typeface="Times New Roman" pitchFamily="18" charset="0"/>
              </a:rPr>
              <a:t>recv_grid_name</a:t>
            </a:r>
            <a:r>
              <a:rPr lang="en-US" altLang="ja-JP" sz="1200" b="1" dirty="0" smtClean="0">
                <a:solidFill>
                  <a:prstClr val="black"/>
                </a:solidFill>
                <a:latin typeface="Times New Roman" pitchFamily="18" charset="0"/>
              </a:rPr>
              <a:t>)</a:t>
            </a:r>
            <a:endParaRPr lang="en-US" altLang="ja-JP" sz="1200" b="1" dirty="0">
              <a:solidFill>
                <a:prstClr val="black"/>
              </a:solidFill>
              <a:latin typeface="Times New Roman" pitchFamily="18" charset="0"/>
            </a:endParaRPr>
          </a:p>
          <a:p>
            <a:pPr eaLnBrk="1" hangingPunct="1"/>
            <a:r>
              <a:rPr lang="en-US" altLang="ja-JP" sz="1200" dirty="0" smtClean="0">
                <a:solidFill>
                  <a:prstClr val="black"/>
                </a:solidFill>
                <a:latin typeface="Times New Roman" pitchFamily="18" charset="0"/>
              </a:rPr>
              <a:t>Set mapping table</a:t>
            </a:r>
            <a:endParaRPr lang="ja-JP" altLang="en-US" sz="12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7" name="テキスト ボックス 4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82865" y="908720"/>
            <a:ext cx="3435519" cy="461665"/>
          </a:xfrm>
          <a:prstGeom prst="rect">
            <a:avLst/>
          </a:prstGeom>
          <a:solidFill>
            <a:srgbClr val="CCFFFF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200" b="1" dirty="0" err="1" smtClean="0">
                <a:solidFill>
                  <a:prstClr val="black"/>
                </a:solidFill>
                <a:latin typeface="Times New Roman" pitchFamily="18" charset="0"/>
              </a:rPr>
              <a:t>moj_init</a:t>
            </a:r>
            <a:r>
              <a:rPr lang="en-US" altLang="ja-JP" sz="1200" b="1" dirty="0" smtClean="0">
                <a:solidFill>
                  <a:prstClr val="black"/>
                </a:solidFill>
                <a:latin typeface="Times New Roman" pitchFamily="18" charset="0"/>
              </a:rPr>
              <a:t>(</a:t>
            </a:r>
            <a:r>
              <a:rPr lang="en-US" altLang="ja-JP" sz="1200" b="1" dirty="0" err="1" smtClean="0">
                <a:solidFill>
                  <a:prstClr val="black"/>
                </a:solidFill>
                <a:latin typeface="Times New Roman" pitchFamily="18" charset="0"/>
              </a:rPr>
              <a:t>comp_name</a:t>
            </a:r>
            <a:r>
              <a:rPr lang="en-US" altLang="ja-JP" sz="1200" b="1" dirty="0" smtClean="0">
                <a:solidFill>
                  <a:prstClr val="black"/>
                </a:solidFill>
                <a:latin typeface="Times New Roman" pitchFamily="18" charset="0"/>
              </a:rPr>
              <a:t>, </a:t>
            </a:r>
            <a:r>
              <a:rPr lang="en-US" altLang="ja-JP" sz="1200" b="1" dirty="0" err="1" smtClean="0">
                <a:solidFill>
                  <a:prstClr val="black"/>
                </a:solidFill>
                <a:latin typeface="Times New Roman" pitchFamily="18" charset="0"/>
              </a:rPr>
              <a:t>namelist_file</a:t>
            </a:r>
            <a:r>
              <a:rPr lang="en-US" altLang="ja-JP" sz="1200" b="1" dirty="0" smtClean="0">
                <a:solidFill>
                  <a:prstClr val="black"/>
                </a:solidFill>
                <a:latin typeface="Times New Roman" pitchFamily="18" charset="0"/>
              </a:rPr>
              <a:t>)</a:t>
            </a:r>
            <a:endParaRPr lang="en-US" altLang="ja-JP" sz="1200" b="1" dirty="0">
              <a:solidFill>
                <a:prstClr val="black"/>
              </a:solidFill>
              <a:latin typeface="Times New Roman" pitchFamily="18" charset="0"/>
            </a:endParaRPr>
          </a:p>
          <a:p>
            <a:pPr eaLnBrk="1" hangingPunct="1"/>
            <a:r>
              <a:rPr lang="en-US" altLang="ja-JP" sz="1200" dirty="0" smtClean="0">
                <a:solidFill>
                  <a:prstClr val="black"/>
                </a:solidFill>
                <a:latin typeface="Times New Roman" pitchFamily="18" charset="0"/>
              </a:rPr>
              <a:t>Initialize the coupler</a:t>
            </a:r>
            <a:endParaRPr lang="ja-JP" altLang="en-US" sz="12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8" name="テキスト ボックス 5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879304" y="908720"/>
            <a:ext cx="3286125" cy="461665"/>
          </a:xfrm>
          <a:prstGeom prst="rect">
            <a:avLst/>
          </a:prstGeom>
          <a:solidFill>
            <a:srgbClr val="CCFFFF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200" b="1" dirty="0" err="1" smtClean="0">
                <a:solidFill>
                  <a:prstClr val="black"/>
                </a:solidFill>
                <a:latin typeface="Times New Roman" pitchFamily="18" charset="0"/>
              </a:rPr>
              <a:t>moj_init</a:t>
            </a:r>
            <a:r>
              <a:rPr lang="en-US" altLang="ja-JP" sz="1200" b="1" dirty="0" smtClean="0">
                <a:solidFill>
                  <a:prstClr val="black"/>
                </a:solidFill>
                <a:latin typeface="Times New Roman" pitchFamily="18" charset="0"/>
              </a:rPr>
              <a:t>(</a:t>
            </a:r>
            <a:r>
              <a:rPr lang="en-US" altLang="ja-JP" sz="1200" b="1" dirty="0" err="1" smtClean="0">
                <a:solidFill>
                  <a:prstClr val="black"/>
                </a:solidFill>
                <a:latin typeface="Times New Roman" pitchFamily="18" charset="0"/>
              </a:rPr>
              <a:t>comp_name</a:t>
            </a:r>
            <a:r>
              <a:rPr lang="en-US" altLang="ja-JP" sz="1200" b="1" dirty="0" smtClean="0">
                <a:solidFill>
                  <a:prstClr val="black"/>
                </a:solidFill>
                <a:latin typeface="Times New Roman" pitchFamily="18" charset="0"/>
              </a:rPr>
              <a:t>, </a:t>
            </a:r>
            <a:r>
              <a:rPr lang="en-US" altLang="ja-JP" sz="1200" b="1" dirty="0" err="1" smtClean="0">
                <a:solidFill>
                  <a:prstClr val="black"/>
                </a:solidFill>
                <a:latin typeface="Times New Roman" pitchFamily="18" charset="0"/>
              </a:rPr>
              <a:t>namelist_file</a:t>
            </a:r>
            <a:r>
              <a:rPr lang="en-US" altLang="ja-JP" sz="1200" b="1" dirty="0" smtClean="0">
                <a:solidFill>
                  <a:prstClr val="black"/>
                </a:solidFill>
                <a:latin typeface="Times New Roman" pitchFamily="18" charset="0"/>
              </a:rPr>
              <a:t>)</a:t>
            </a:r>
            <a:endParaRPr lang="en-US" altLang="ja-JP" sz="1200" b="1" dirty="0">
              <a:solidFill>
                <a:prstClr val="black"/>
              </a:solidFill>
              <a:latin typeface="Times New Roman" pitchFamily="18" charset="0"/>
            </a:endParaRPr>
          </a:p>
          <a:p>
            <a:pPr eaLnBrk="1" hangingPunct="1"/>
            <a:r>
              <a:rPr lang="en-US" altLang="ja-JP" sz="1200" dirty="0" smtClean="0">
                <a:solidFill>
                  <a:prstClr val="black"/>
                </a:solidFill>
                <a:latin typeface="Times New Roman" pitchFamily="18" charset="0"/>
              </a:rPr>
              <a:t>Initialize the coupler</a:t>
            </a:r>
            <a:endParaRPr lang="ja-JP" altLang="en-US" sz="12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" name="テキスト ボックス 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82865" y="2812578"/>
            <a:ext cx="3425995" cy="466725"/>
          </a:xfrm>
          <a:prstGeom prst="rect">
            <a:avLst/>
          </a:prstGeom>
          <a:solidFill>
            <a:srgbClr val="CCFFFF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200" b="1" dirty="0" err="1" smtClean="0">
                <a:solidFill>
                  <a:prstClr val="black"/>
                </a:solidFill>
                <a:latin typeface="Times New Roman" pitchFamily="18" charset="0"/>
              </a:rPr>
              <a:t>moj_end_grid_def</a:t>
            </a:r>
            <a:r>
              <a:rPr lang="en-US" altLang="ja-JP" sz="1200" b="1" dirty="0" smtClean="0">
                <a:solidFill>
                  <a:prstClr val="black"/>
                </a:solidFill>
                <a:latin typeface="Times New Roman" pitchFamily="18" charset="0"/>
              </a:rPr>
              <a:t>()</a:t>
            </a:r>
            <a:endParaRPr lang="en-US" altLang="ja-JP" sz="1200" b="1" dirty="0">
              <a:solidFill>
                <a:prstClr val="black"/>
              </a:solidFill>
              <a:latin typeface="Times New Roman" pitchFamily="18" charset="0"/>
            </a:endParaRPr>
          </a:p>
          <a:p>
            <a:pPr eaLnBrk="1" hangingPunct="1"/>
            <a:r>
              <a:rPr lang="en-US" altLang="ja-JP" sz="1200" dirty="0" smtClean="0">
                <a:solidFill>
                  <a:prstClr val="black"/>
                </a:solidFill>
                <a:latin typeface="Times New Roman" pitchFamily="18" charset="0"/>
              </a:rPr>
              <a:t>Finish grid point index setting</a:t>
            </a:r>
            <a:endParaRPr lang="ja-JP" altLang="en-US" sz="12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2" name="テキスト ボックス 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870403" y="2812579"/>
            <a:ext cx="3286125" cy="466725"/>
          </a:xfrm>
          <a:prstGeom prst="rect">
            <a:avLst/>
          </a:prstGeom>
          <a:solidFill>
            <a:srgbClr val="CCFFFF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200" b="1" dirty="0" err="1" smtClean="0">
                <a:solidFill>
                  <a:prstClr val="black"/>
                </a:solidFill>
                <a:latin typeface="Times New Roman" pitchFamily="18" charset="0"/>
              </a:rPr>
              <a:t>moj_end_grid_def</a:t>
            </a:r>
            <a:r>
              <a:rPr lang="en-US" altLang="ja-JP" sz="1200" b="1" dirty="0" smtClean="0">
                <a:solidFill>
                  <a:prstClr val="black"/>
                </a:solidFill>
                <a:latin typeface="Times New Roman" pitchFamily="18" charset="0"/>
              </a:rPr>
              <a:t>()</a:t>
            </a:r>
            <a:endParaRPr lang="en-US" altLang="ja-JP" sz="1200" b="1" dirty="0">
              <a:solidFill>
                <a:prstClr val="black"/>
              </a:solidFill>
              <a:latin typeface="Times New Roman" pitchFamily="18" charset="0"/>
            </a:endParaRPr>
          </a:p>
          <a:p>
            <a:pPr eaLnBrk="1" hangingPunct="1"/>
            <a:r>
              <a:rPr lang="en-US" altLang="ja-JP" sz="1200" dirty="0" smtClean="0">
                <a:solidFill>
                  <a:prstClr val="black"/>
                </a:solidFill>
                <a:latin typeface="Times New Roman" pitchFamily="18" charset="0"/>
              </a:rPr>
              <a:t>Finish grid point index setting</a:t>
            </a:r>
            <a:endParaRPr lang="ja-JP" altLang="en-US" sz="12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cxnSp>
        <p:nvCxnSpPr>
          <p:cNvPr id="51" name="直線矢印コネクタ 50"/>
          <p:cNvCxnSpPr>
            <a:stCxn id="37" idx="3"/>
            <a:endCxn id="38" idx="1"/>
          </p:cNvCxnSpPr>
          <p:nvPr>
            <p:custDataLst>
              <p:tags r:id="rId12"/>
            </p:custDataLst>
          </p:nvPr>
        </p:nvCxnSpPr>
        <p:spPr>
          <a:xfrm>
            <a:off x="3618384" y="1139553"/>
            <a:ext cx="260920" cy="0"/>
          </a:xfrm>
          <a:prstGeom prst="straightConnector1">
            <a:avLst/>
          </a:prstGeom>
          <a:ln w="22225" cmpd="sng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41" idx="3"/>
            <a:endCxn id="42" idx="1"/>
          </p:cNvCxnSpPr>
          <p:nvPr>
            <p:custDataLst>
              <p:tags r:id="rId13"/>
            </p:custDataLst>
          </p:nvPr>
        </p:nvCxnSpPr>
        <p:spPr>
          <a:xfrm>
            <a:off x="3608860" y="3045941"/>
            <a:ext cx="261543" cy="1"/>
          </a:xfrm>
          <a:prstGeom prst="straightConnector1">
            <a:avLst/>
          </a:prstGeom>
          <a:ln w="22225" cmpd="sng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35" idx="3"/>
            <a:endCxn id="36" idx="1"/>
          </p:cNvCxnSpPr>
          <p:nvPr>
            <p:custDataLst>
              <p:tags r:id="rId14"/>
            </p:custDataLst>
          </p:nvPr>
        </p:nvCxnSpPr>
        <p:spPr>
          <a:xfrm>
            <a:off x="3602444" y="3799910"/>
            <a:ext cx="276860" cy="0"/>
          </a:xfrm>
          <a:prstGeom prst="straightConnector1">
            <a:avLst/>
          </a:prstGeom>
          <a:ln w="22225" cmpd="sng">
            <a:solidFill>
              <a:srgbClr val="FF000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416824" y="1398857"/>
            <a:ext cx="1691680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200" dirty="0" smtClean="0">
                <a:solidFill>
                  <a:prstClr val="black"/>
                </a:solidFill>
                <a:latin typeface="Times New Roman" pitchFamily="18" charset="0"/>
              </a:rPr>
              <a:t>multiple call permitted</a:t>
            </a:r>
            <a:endParaRPr lang="ja-JP" altLang="en-US" sz="12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7" name="テキスト ボックス 5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398520" y="1801402"/>
            <a:ext cx="1454579" cy="276999"/>
          </a:xfrm>
          <a:prstGeom prst="rect">
            <a:avLst/>
          </a:prstGeom>
          <a:solidFill>
            <a:srgbClr val="CCFFFF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200" dirty="0" smtClean="0">
                <a:solidFill>
                  <a:prstClr val="black"/>
                </a:solidFill>
                <a:latin typeface="Times New Roman" pitchFamily="18" charset="0"/>
              </a:rPr>
              <a:t>single call only</a:t>
            </a:r>
            <a:endParaRPr lang="ja-JP" altLang="en-US" sz="12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4" name="テキスト ボックス 4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90912" y="1458072"/>
            <a:ext cx="3411532" cy="646331"/>
          </a:xfrm>
          <a:prstGeom prst="rect">
            <a:avLst/>
          </a:prstGeom>
          <a:solidFill>
            <a:schemeClr val="bg1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200" dirty="0" smtClean="0">
                <a:solidFill>
                  <a:prstClr val="black"/>
                </a:solidFill>
                <a:latin typeface="Times New Roman" pitchFamily="18" charset="0"/>
              </a:rPr>
              <a:t>MPI_MY_COMM = </a:t>
            </a:r>
            <a:r>
              <a:rPr lang="en-US" altLang="ja-JP" sz="1200" b="1" dirty="0" err="1" smtClean="0">
                <a:solidFill>
                  <a:prstClr val="black"/>
                </a:solidFill>
                <a:latin typeface="Times New Roman" pitchFamily="18" charset="0"/>
              </a:rPr>
              <a:t>moj_get_comm_local</a:t>
            </a:r>
            <a:r>
              <a:rPr lang="en-US" altLang="ja-JP" sz="1200" b="1" dirty="0" smtClean="0">
                <a:solidFill>
                  <a:prstClr val="black"/>
                </a:solidFill>
                <a:latin typeface="Times New Roman" pitchFamily="18" charset="0"/>
              </a:rPr>
              <a:t>()</a:t>
            </a:r>
          </a:p>
          <a:p>
            <a:pPr eaLnBrk="1" hangingPunct="1"/>
            <a:r>
              <a:rPr lang="en-US" altLang="ja-JP" sz="1200" dirty="0" smtClean="0">
                <a:solidFill>
                  <a:prstClr val="black"/>
                </a:solidFill>
                <a:latin typeface="Times New Roman" pitchFamily="18" charset="0"/>
              </a:rPr>
              <a:t>MPI_MY_RANK = </a:t>
            </a:r>
            <a:r>
              <a:rPr lang="en-US" altLang="ja-JP" sz="1200" b="1" dirty="0" err="1" smtClean="0">
                <a:solidFill>
                  <a:prstClr val="black"/>
                </a:solidFill>
                <a:latin typeface="Times New Roman" pitchFamily="18" charset="0"/>
              </a:rPr>
              <a:t>moj_get_irank_local</a:t>
            </a:r>
            <a:r>
              <a:rPr lang="en-US" altLang="ja-JP" sz="1200" b="1" dirty="0" smtClean="0">
                <a:solidFill>
                  <a:prstClr val="black"/>
                </a:solidFill>
                <a:latin typeface="Times New Roman" pitchFamily="18" charset="0"/>
              </a:rPr>
              <a:t>()</a:t>
            </a:r>
            <a:endParaRPr lang="en-US" altLang="ja-JP" sz="1200" b="1" dirty="0">
              <a:solidFill>
                <a:prstClr val="black"/>
              </a:solidFill>
              <a:latin typeface="Times New Roman" pitchFamily="18" charset="0"/>
            </a:endParaRPr>
          </a:p>
          <a:p>
            <a:pPr eaLnBrk="1" hangingPunct="1"/>
            <a:r>
              <a:rPr lang="en-US" altLang="ja-JP" sz="1200" dirty="0" smtClean="0">
                <a:solidFill>
                  <a:prstClr val="black"/>
                </a:solidFill>
                <a:latin typeface="Times New Roman" pitchFamily="18" charset="0"/>
              </a:rPr>
              <a:t>Obtain MPI information from MOJ</a:t>
            </a:r>
            <a:endParaRPr lang="ja-JP" altLang="en-US" sz="12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6" name="テキスト ボックス 4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879304" y="1458072"/>
            <a:ext cx="3289059" cy="646331"/>
          </a:xfrm>
          <a:prstGeom prst="rect">
            <a:avLst/>
          </a:prstGeom>
          <a:solidFill>
            <a:schemeClr val="bg1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200" dirty="0" smtClean="0">
                <a:solidFill>
                  <a:prstClr val="black"/>
                </a:solidFill>
                <a:latin typeface="Times New Roman" pitchFamily="18" charset="0"/>
              </a:rPr>
              <a:t>MPI_MY_COMM = </a:t>
            </a:r>
            <a:r>
              <a:rPr lang="en-US" altLang="ja-JP" sz="1200" b="1" dirty="0" err="1" smtClean="0">
                <a:solidFill>
                  <a:prstClr val="black"/>
                </a:solidFill>
                <a:latin typeface="Times New Roman" pitchFamily="18" charset="0"/>
              </a:rPr>
              <a:t>moj_get_comm_local</a:t>
            </a:r>
            <a:r>
              <a:rPr lang="en-US" altLang="ja-JP" sz="1200" b="1" dirty="0" smtClean="0">
                <a:solidFill>
                  <a:prstClr val="black"/>
                </a:solidFill>
                <a:latin typeface="Times New Roman" pitchFamily="18" charset="0"/>
              </a:rPr>
              <a:t>()</a:t>
            </a:r>
          </a:p>
          <a:p>
            <a:pPr eaLnBrk="1" hangingPunct="1"/>
            <a:r>
              <a:rPr lang="en-US" altLang="ja-JP" sz="1200" dirty="0" smtClean="0">
                <a:solidFill>
                  <a:prstClr val="black"/>
                </a:solidFill>
                <a:latin typeface="Times New Roman" pitchFamily="18" charset="0"/>
              </a:rPr>
              <a:t>MPI_MY_RANK = </a:t>
            </a:r>
            <a:r>
              <a:rPr lang="en-US" altLang="ja-JP" sz="1200" b="1" dirty="0" err="1" smtClean="0">
                <a:solidFill>
                  <a:prstClr val="black"/>
                </a:solidFill>
                <a:latin typeface="Times New Roman" pitchFamily="18" charset="0"/>
              </a:rPr>
              <a:t>moj_get_irank_local</a:t>
            </a:r>
            <a:r>
              <a:rPr lang="en-US" altLang="ja-JP" sz="1200" b="1" dirty="0" smtClean="0">
                <a:solidFill>
                  <a:prstClr val="black"/>
                </a:solidFill>
                <a:latin typeface="Times New Roman" pitchFamily="18" charset="0"/>
              </a:rPr>
              <a:t>()</a:t>
            </a:r>
            <a:endParaRPr lang="en-US" altLang="ja-JP" sz="1200" b="1" dirty="0">
              <a:solidFill>
                <a:prstClr val="black"/>
              </a:solidFill>
              <a:latin typeface="Times New Roman" pitchFamily="18" charset="0"/>
            </a:endParaRPr>
          </a:p>
          <a:p>
            <a:pPr eaLnBrk="1" hangingPunct="1"/>
            <a:r>
              <a:rPr lang="en-US" altLang="ja-JP" sz="1200" dirty="0" smtClean="0">
                <a:solidFill>
                  <a:prstClr val="black"/>
                </a:solidFill>
                <a:latin typeface="Times New Roman" pitchFamily="18" charset="0"/>
              </a:rPr>
              <a:t>Obtain MPI information from MOJ</a:t>
            </a:r>
            <a:endParaRPr lang="ja-JP" altLang="en-US" sz="12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1" name="テキスト ボックス 4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82866" y="5919663"/>
            <a:ext cx="3425994" cy="461665"/>
          </a:xfrm>
          <a:prstGeom prst="rect">
            <a:avLst/>
          </a:prstGeom>
          <a:solidFill>
            <a:srgbClr val="CCFFFF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1200" b="1" dirty="0" err="1" smtClean="0">
                <a:solidFill>
                  <a:prstClr val="black"/>
                </a:solidFill>
              </a:rPr>
              <a:t>moj_finalize</a:t>
            </a:r>
            <a:r>
              <a:rPr lang="en-US" altLang="ja-JP" sz="1200" b="1" dirty="0" smtClean="0">
                <a:solidFill>
                  <a:prstClr val="black"/>
                </a:solidFill>
              </a:rPr>
              <a:t>(</a:t>
            </a:r>
            <a:r>
              <a:rPr lang="en-US" altLang="ja-JP" sz="1200" b="1" dirty="0" err="1" smtClean="0">
                <a:solidFill>
                  <a:prstClr val="black"/>
                </a:solidFill>
              </a:rPr>
              <a:t>is_exchange_data</a:t>
            </a:r>
            <a:r>
              <a:rPr lang="en-US" altLang="ja-JP" sz="1200" b="1" dirty="0" smtClean="0">
                <a:solidFill>
                  <a:prstClr val="black"/>
                </a:solidFill>
              </a:rPr>
              <a:t>, </a:t>
            </a:r>
            <a:r>
              <a:rPr lang="en-US" altLang="ja-JP" sz="1200" b="1" dirty="0" err="1" smtClean="0">
                <a:solidFill>
                  <a:prstClr val="black"/>
                </a:solidFill>
              </a:rPr>
              <a:t>is_call_finalize</a:t>
            </a:r>
            <a:r>
              <a:rPr lang="en-US" altLang="ja-JP" sz="1200" b="1" dirty="0" smtClean="0">
                <a:solidFill>
                  <a:prstClr val="black"/>
                </a:solidFill>
              </a:rPr>
              <a:t>)</a:t>
            </a:r>
            <a:endParaRPr lang="en-US" altLang="ja-JP" sz="1200" b="1" dirty="0">
              <a:solidFill>
                <a:prstClr val="black"/>
              </a:solidFill>
            </a:endParaRPr>
          </a:p>
          <a:p>
            <a:r>
              <a:rPr lang="en-US" altLang="ja-JP" sz="1200" dirty="0" smtClean="0">
                <a:solidFill>
                  <a:prstClr val="black"/>
                </a:solidFill>
              </a:rPr>
              <a:t>Finalize coupling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22" name="テキスト ボックス 4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869779" y="5919663"/>
            <a:ext cx="3295649" cy="461665"/>
          </a:xfrm>
          <a:prstGeom prst="rect">
            <a:avLst/>
          </a:prstGeom>
          <a:solidFill>
            <a:srgbClr val="CCFFFF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1200" b="1" dirty="0" err="1" smtClean="0">
                <a:solidFill>
                  <a:prstClr val="black"/>
                </a:solidFill>
              </a:rPr>
              <a:t>moj_finalize</a:t>
            </a:r>
            <a:r>
              <a:rPr lang="en-US" altLang="ja-JP" sz="1200" b="1" dirty="0" smtClean="0">
                <a:solidFill>
                  <a:prstClr val="black"/>
                </a:solidFill>
              </a:rPr>
              <a:t>(</a:t>
            </a:r>
            <a:r>
              <a:rPr lang="en-US" altLang="ja-JP" sz="1200" b="1" dirty="0" err="1" smtClean="0">
                <a:solidFill>
                  <a:prstClr val="black"/>
                </a:solidFill>
              </a:rPr>
              <a:t>is_exchange_data</a:t>
            </a:r>
            <a:r>
              <a:rPr lang="en-US" altLang="ja-JP" sz="1200" b="1" dirty="0" smtClean="0">
                <a:solidFill>
                  <a:prstClr val="black"/>
                </a:solidFill>
              </a:rPr>
              <a:t>, </a:t>
            </a:r>
            <a:r>
              <a:rPr lang="en-US" altLang="ja-JP" sz="1200" b="1" dirty="0" err="1" smtClean="0">
                <a:solidFill>
                  <a:prstClr val="black"/>
                </a:solidFill>
              </a:rPr>
              <a:t>is_call_finalize</a:t>
            </a:r>
            <a:r>
              <a:rPr lang="en-US" altLang="ja-JP" sz="1200" b="1" dirty="0" smtClean="0">
                <a:solidFill>
                  <a:prstClr val="black"/>
                </a:solidFill>
              </a:rPr>
              <a:t>)</a:t>
            </a:r>
          </a:p>
          <a:p>
            <a:r>
              <a:rPr lang="en-US" altLang="ja-JP" sz="1200" dirty="0" smtClean="0">
                <a:solidFill>
                  <a:prstClr val="black"/>
                </a:solidFill>
              </a:rPr>
              <a:t>Finalize coupling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23" name="テキスト ボックス 4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90912" y="4330427"/>
            <a:ext cx="3417948" cy="466725"/>
          </a:xfrm>
          <a:prstGeom prst="rect">
            <a:avLst/>
          </a:prstGeom>
          <a:solidFill>
            <a:srgbClr val="CCFFFF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200" b="1" dirty="0" err="1" smtClean="0">
                <a:solidFill>
                  <a:prstClr val="black"/>
                </a:solidFill>
                <a:latin typeface="Times New Roman" pitchFamily="18" charset="0"/>
              </a:rPr>
              <a:t>moj_init_time</a:t>
            </a:r>
            <a:r>
              <a:rPr lang="en-US" altLang="ja-JP" sz="1200" b="1" dirty="0" smtClean="0">
                <a:solidFill>
                  <a:prstClr val="black"/>
                </a:solidFill>
                <a:latin typeface="Times New Roman" pitchFamily="18" charset="0"/>
              </a:rPr>
              <a:t>(time)</a:t>
            </a:r>
            <a:endParaRPr lang="en-US" altLang="ja-JP" sz="1200" b="1" dirty="0">
              <a:solidFill>
                <a:prstClr val="black"/>
              </a:solidFill>
              <a:latin typeface="Times New Roman" pitchFamily="18" charset="0"/>
            </a:endParaRPr>
          </a:p>
          <a:p>
            <a:pPr eaLnBrk="1" hangingPunct="1"/>
            <a:r>
              <a:rPr lang="en-US" altLang="ja-JP" sz="1200" dirty="0" smtClean="0">
                <a:solidFill>
                  <a:prstClr val="black"/>
                </a:solidFill>
                <a:latin typeface="Times New Roman" pitchFamily="18" charset="0"/>
              </a:rPr>
              <a:t>Set initial time</a:t>
            </a:r>
            <a:endParaRPr lang="ja-JP" altLang="en-US" sz="12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4" name="テキスト ボックス 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844155" y="4330427"/>
            <a:ext cx="3286125" cy="466725"/>
          </a:xfrm>
          <a:prstGeom prst="rect">
            <a:avLst/>
          </a:prstGeom>
          <a:solidFill>
            <a:srgbClr val="CCFFFF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200" b="1" dirty="0" err="1" smtClean="0">
                <a:solidFill>
                  <a:prstClr val="black"/>
                </a:solidFill>
                <a:latin typeface="Times New Roman" pitchFamily="18" charset="0"/>
              </a:rPr>
              <a:t>moj_init_time</a:t>
            </a:r>
            <a:r>
              <a:rPr lang="en-US" altLang="ja-JP" sz="1200" b="1" dirty="0" smtClean="0">
                <a:solidFill>
                  <a:prstClr val="black"/>
                </a:solidFill>
                <a:latin typeface="Times New Roman" pitchFamily="18" charset="0"/>
              </a:rPr>
              <a:t>(time)</a:t>
            </a:r>
            <a:endParaRPr lang="en-US" altLang="ja-JP" sz="1200" b="1" dirty="0">
              <a:solidFill>
                <a:prstClr val="black"/>
              </a:solidFill>
              <a:latin typeface="Times New Roman" pitchFamily="18" charset="0"/>
            </a:endParaRPr>
          </a:p>
          <a:p>
            <a:pPr eaLnBrk="1" hangingPunct="1"/>
            <a:r>
              <a:rPr lang="en-US" altLang="ja-JP" sz="1200" dirty="0" smtClean="0">
                <a:solidFill>
                  <a:prstClr val="black"/>
                </a:solidFill>
                <a:latin typeface="Times New Roman" pitchFamily="18" charset="0"/>
              </a:rPr>
              <a:t>Set initial time</a:t>
            </a:r>
            <a:endParaRPr lang="ja-JP" altLang="en-US" sz="12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5" name="テキスト ボックス 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82865" y="4911551"/>
            <a:ext cx="3425995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200" b="1" dirty="0" err="1" smtClean="0">
                <a:solidFill>
                  <a:prstClr val="black"/>
                </a:solidFill>
                <a:latin typeface="Times New Roman" pitchFamily="18" charset="0"/>
              </a:rPr>
              <a:t>moj_put_data</a:t>
            </a:r>
            <a:r>
              <a:rPr lang="en-US" altLang="ja-JP" sz="1200" b="1" dirty="0" smtClean="0">
                <a:solidFill>
                  <a:prstClr val="black"/>
                </a:solidFill>
                <a:latin typeface="Times New Roman" pitchFamily="18" charset="0"/>
              </a:rPr>
              <a:t>(</a:t>
            </a:r>
            <a:r>
              <a:rPr lang="en-US" altLang="ja-JP" sz="1200" b="1" dirty="0" err="1" smtClean="0">
                <a:solidFill>
                  <a:prstClr val="black"/>
                </a:solidFill>
                <a:latin typeface="Times New Roman" pitchFamily="18" charset="0"/>
              </a:rPr>
              <a:t>data_name</a:t>
            </a:r>
            <a:r>
              <a:rPr lang="en-US" altLang="ja-JP" sz="1200" b="1" dirty="0" smtClean="0">
                <a:solidFill>
                  <a:prstClr val="black"/>
                </a:solidFill>
                <a:latin typeface="Times New Roman" pitchFamily="18" charset="0"/>
              </a:rPr>
              <a:t>, data)</a:t>
            </a:r>
            <a:endParaRPr lang="en-US" altLang="ja-JP" sz="1200" b="1" dirty="0">
              <a:solidFill>
                <a:prstClr val="black"/>
              </a:solidFill>
              <a:latin typeface="Times New Roman" pitchFamily="18" charset="0"/>
            </a:endParaRPr>
          </a:p>
          <a:p>
            <a:pPr eaLnBrk="1" hangingPunct="1"/>
            <a:r>
              <a:rPr lang="en-US" altLang="ja-JP" sz="1200" dirty="0" smtClean="0">
                <a:solidFill>
                  <a:prstClr val="black"/>
                </a:solidFill>
                <a:latin typeface="Times New Roman" pitchFamily="18" charset="0"/>
              </a:rPr>
              <a:t>Put initial data (time step = 0)</a:t>
            </a:r>
            <a:endParaRPr lang="ja-JP" altLang="en-US" sz="12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8" name="テキスト ボックス 4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844155" y="4907325"/>
            <a:ext cx="3286125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200" b="1" dirty="0" err="1" smtClean="0">
                <a:solidFill>
                  <a:prstClr val="black"/>
                </a:solidFill>
                <a:latin typeface="Times New Roman" pitchFamily="18" charset="0"/>
              </a:rPr>
              <a:t>moj_put_data</a:t>
            </a:r>
            <a:r>
              <a:rPr lang="en-US" altLang="ja-JP" sz="1200" b="1" dirty="0" smtClean="0">
                <a:solidFill>
                  <a:prstClr val="black"/>
                </a:solidFill>
                <a:latin typeface="Times New Roman" pitchFamily="18" charset="0"/>
              </a:rPr>
              <a:t>(</a:t>
            </a:r>
            <a:r>
              <a:rPr lang="en-US" altLang="ja-JP" sz="1200" b="1" dirty="0" err="1" smtClean="0">
                <a:solidFill>
                  <a:prstClr val="black"/>
                </a:solidFill>
                <a:latin typeface="Times New Roman" pitchFamily="18" charset="0"/>
              </a:rPr>
              <a:t>data_name</a:t>
            </a:r>
            <a:r>
              <a:rPr lang="en-US" altLang="ja-JP" sz="1200" b="1" dirty="0" smtClean="0">
                <a:solidFill>
                  <a:prstClr val="black"/>
                </a:solidFill>
                <a:latin typeface="Times New Roman" pitchFamily="18" charset="0"/>
              </a:rPr>
              <a:t>, data)</a:t>
            </a:r>
            <a:endParaRPr lang="en-US" altLang="ja-JP" sz="1200" b="1" dirty="0">
              <a:solidFill>
                <a:prstClr val="black"/>
              </a:solidFill>
              <a:latin typeface="Times New Roman" pitchFamily="18" charset="0"/>
            </a:endParaRPr>
          </a:p>
          <a:p>
            <a:pPr eaLnBrk="1" hangingPunct="1"/>
            <a:r>
              <a:rPr lang="en-US" altLang="ja-JP" sz="1200" dirty="0" smtClean="0">
                <a:solidFill>
                  <a:prstClr val="black"/>
                </a:solidFill>
                <a:latin typeface="Times New Roman" pitchFamily="18" charset="0"/>
              </a:rPr>
              <a:t>Put initial data</a:t>
            </a:r>
            <a:endParaRPr lang="ja-JP" altLang="en-US" sz="12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9" name="テキスト ボックス 4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82865" y="5517232"/>
            <a:ext cx="341957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200" dirty="0" smtClean="0">
                <a:solidFill>
                  <a:prstClr val="black"/>
                </a:solidFill>
                <a:latin typeface="Times New Roman" pitchFamily="18" charset="0"/>
              </a:rPr>
              <a:t>Time integration loop</a:t>
            </a:r>
          </a:p>
        </p:txBody>
      </p:sp>
      <p:sp>
        <p:nvSpPr>
          <p:cNvPr id="40" name="テキスト ボックス 4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879304" y="5517232"/>
            <a:ext cx="327370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200" dirty="0" smtClean="0">
                <a:solidFill>
                  <a:prstClr val="black"/>
                </a:solidFill>
                <a:latin typeface="Times New Roman" pitchFamily="18" charset="0"/>
              </a:rPr>
              <a:t>Time integration loop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914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83496" y="2060848"/>
            <a:ext cx="3352800" cy="4536504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MODEL B</a:t>
            </a:r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25603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2096" y="2060848"/>
            <a:ext cx="3429000" cy="4536504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MODEL A</a:t>
            </a:r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25604" name="テキスト ボックス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1560" y="5508104"/>
            <a:ext cx="2976661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1200" b="1" dirty="0" err="1" smtClean="0">
                <a:solidFill>
                  <a:prstClr val="black"/>
                </a:solidFill>
              </a:rPr>
              <a:t>moj_put_data</a:t>
            </a:r>
            <a:r>
              <a:rPr lang="en-US" altLang="ja-JP" sz="1200" b="1" dirty="0" smtClean="0">
                <a:solidFill>
                  <a:prstClr val="black"/>
                </a:solidFill>
              </a:rPr>
              <a:t>(</a:t>
            </a:r>
            <a:r>
              <a:rPr lang="en-US" altLang="ja-JP" sz="1200" b="1" dirty="0" err="1" smtClean="0">
                <a:solidFill>
                  <a:prstClr val="black"/>
                </a:solidFill>
              </a:rPr>
              <a:t>data_name</a:t>
            </a:r>
            <a:r>
              <a:rPr lang="en-US" altLang="ja-JP" sz="1200" b="1" dirty="0" smtClean="0">
                <a:solidFill>
                  <a:prstClr val="black"/>
                </a:solidFill>
              </a:rPr>
              <a:t>, </a:t>
            </a:r>
            <a:r>
              <a:rPr lang="en-US" altLang="ja-JP" sz="1200" b="1" dirty="0">
                <a:solidFill>
                  <a:prstClr val="black"/>
                </a:solidFill>
              </a:rPr>
              <a:t>data)</a:t>
            </a:r>
          </a:p>
          <a:p>
            <a:r>
              <a:rPr lang="en-US" altLang="ja-JP" sz="1200" dirty="0" smtClean="0">
                <a:solidFill>
                  <a:prstClr val="black"/>
                </a:solidFill>
              </a:rPr>
              <a:t>Put data to the coupler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25605" name="テキスト ボックス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39952" y="5508104"/>
            <a:ext cx="2953469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1200" b="1" dirty="0" err="1" smtClean="0">
                <a:solidFill>
                  <a:prstClr val="black"/>
                </a:solidFill>
              </a:rPr>
              <a:t>moj_put_data</a:t>
            </a:r>
            <a:r>
              <a:rPr lang="en-US" altLang="ja-JP" sz="1200" b="1" dirty="0" smtClean="0">
                <a:solidFill>
                  <a:prstClr val="black"/>
                </a:solidFill>
              </a:rPr>
              <a:t>(</a:t>
            </a:r>
            <a:r>
              <a:rPr lang="en-US" altLang="ja-JP" sz="1200" b="1" dirty="0" err="1" smtClean="0">
                <a:solidFill>
                  <a:prstClr val="black"/>
                </a:solidFill>
              </a:rPr>
              <a:t>data_name</a:t>
            </a:r>
            <a:r>
              <a:rPr lang="en-US" altLang="ja-JP" sz="1200" b="1" dirty="0" smtClean="0">
                <a:solidFill>
                  <a:prstClr val="black"/>
                </a:solidFill>
              </a:rPr>
              <a:t>, </a:t>
            </a:r>
            <a:r>
              <a:rPr lang="en-US" altLang="ja-JP" sz="1200" b="1" dirty="0">
                <a:solidFill>
                  <a:prstClr val="black"/>
                </a:solidFill>
              </a:rPr>
              <a:t>data)</a:t>
            </a:r>
          </a:p>
          <a:p>
            <a:r>
              <a:rPr lang="en-US" altLang="ja-JP" sz="1200" dirty="0" smtClean="0">
                <a:solidFill>
                  <a:prstClr val="black"/>
                </a:solidFill>
              </a:rPr>
              <a:t>Put data to the coupler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25608" name="テキスト ボックス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87896" y="3407296"/>
            <a:ext cx="2600325" cy="284163"/>
          </a:xfrm>
          <a:prstGeom prst="rect">
            <a:avLst/>
          </a:prstGeom>
          <a:solidFill>
            <a:srgbClr val="FFFFCC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1200" dirty="0" smtClean="0">
                <a:solidFill>
                  <a:prstClr val="black"/>
                </a:solidFill>
              </a:rPr>
              <a:t>Exchange data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25609" name="テキスト ボックス 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569296" y="3407296"/>
            <a:ext cx="2524125" cy="284163"/>
          </a:xfrm>
          <a:prstGeom prst="rect">
            <a:avLst/>
          </a:prstGeom>
          <a:solidFill>
            <a:srgbClr val="FFFFCC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1200" dirty="0" smtClean="0">
                <a:solidFill>
                  <a:prstClr val="black"/>
                </a:solidFill>
              </a:rPr>
              <a:t>Exchange data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25610" name="テキスト ボックス 1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569296" y="3754090"/>
            <a:ext cx="2514600" cy="461665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1200" dirty="0" smtClean="0">
                <a:solidFill>
                  <a:prstClr val="black"/>
                </a:solidFill>
              </a:rPr>
              <a:t>Interpolation calculation</a:t>
            </a:r>
          </a:p>
          <a:p>
            <a:r>
              <a:rPr lang="en-US" altLang="ja-JP" sz="1200" dirty="0" smtClean="0">
                <a:solidFill>
                  <a:prstClr val="black"/>
                </a:solidFill>
              </a:rPr>
              <a:t>(call </a:t>
            </a:r>
            <a:r>
              <a:rPr lang="en-US" altLang="ja-JP" sz="1200" dirty="0" err="1" smtClean="0">
                <a:solidFill>
                  <a:prstClr val="black"/>
                </a:solidFill>
              </a:rPr>
              <a:t>interpolate_data</a:t>
            </a:r>
            <a:r>
              <a:rPr lang="en-US" altLang="ja-JP" sz="1200" dirty="0" smtClean="0">
                <a:solidFill>
                  <a:prstClr val="black"/>
                </a:solidFill>
              </a:rPr>
              <a:t>)</a:t>
            </a:r>
            <a:endParaRPr lang="en-US" altLang="ja-JP" sz="1200" dirty="0">
              <a:solidFill>
                <a:prstClr val="black"/>
              </a:solidFill>
            </a:endParaRPr>
          </a:p>
        </p:txBody>
      </p:sp>
      <p:sp>
        <p:nvSpPr>
          <p:cNvPr id="25611" name="テキスト ボックス 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1560" y="2873896"/>
            <a:ext cx="2976661" cy="461665"/>
          </a:xfrm>
          <a:prstGeom prst="rect">
            <a:avLst/>
          </a:prstGeom>
          <a:solidFill>
            <a:srgbClr val="CCFFFF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1200" b="1" dirty="0" err="1" smtClean="0">
                <a:solidFill>
                  <a:prstClr val="black"/>
                </a:solidFill>
              </a:rPr>
              <a:t>moj_set_time</a:t>
            </a:r>
            <a:r>
              <a:rPr lang="en-US" altLang="ja-JP" sz="1200" b="1" dirty="0" smtClean="0">
                <a:solidFill>
                  <a:prstClr val="black"/>
                </a:solidFill>
              </a:rPr>
              <a:t>(time</a:t>
            </a:r>
            <a:r>
              <a:rPr lang="en-US" altLang="ja-JP" sz="1200" b="1" dirty="0">
                <a:solidFill>
                  <a:prstClr val="black"/>
                </a:solidFill>
              </a:rPr>
              <a:t>, </a:t>
            </a:r>
            <a:r>
              <a:rPr lang="en-US" altLang="ja-JP" sz="1200" b="1" dirty="0" err="1">
                <a:solidFill>
                  <a:prstClr val="black"/>
                </a:solidFill>
              </a:rPr>
              <a:t>delta_t</a:t>
            </a:r>
            <a:r>
              <a:rPr lang="en-US" altLang="ja-JP" sz="1200" b="1" dirty="0">
                <a:solidFill>
                  <a:prstClr val="black"/>
                </a:solidFill>
              </a:rPr>
              <a:t>)</a:t>
            </a:r>
          </a:p>
          <a:p>
            <a:r>
              <a:rPr lang="en-US" altLang="ja-JP" sz="1200" dirty="0" smtClean="0">
                <a:solidFill>
                  <a:prstClr val="black"/>
                </a:solidFill>
              </a:rPr>
              <a:t>Set current time and ΔT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25612" name="テキスト ボックス 5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39952" y="2873896"/>
            <a:ext cx="2953469" cy="461665"/>
          </a:xfrm>
          <a:prstGeom prst="rect">
            <a:avLst/>
          </a:prstGeom>
          <a:solidFill>
            <a:srgbClr val="CCFFFF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1200" b="1" dirty="0" err="1" smtClean="0">
                <a:solidFill>
                  <a:prstClr val="black"/>
                </a:solidFill>
              </a:rPr>
              <a:t>moj_set_time</a:t>
            </a:r>
            <a:r>
              <a:rPr lang="en-US" altLang="ja-JP" sz="1200" b="1" dirty="0" smtClean="0">
                <a:solidFill>
                  <a:prstClr val="black"/>
                </a:solidFill>
              </a:rPr>
              <a:t>(time</a:t>
            </a:r>
            <a:r>
              <a:rPr lang="en-US" altLang="ja-JP" sz="1200" b="1" dirty="0">
                <a:solidFill>
                  <a:prstClr val="black"/>
                </a:solidFill>
              </a:rPr>
              <a:t>, </a:t>
            </a:r>
            <a:r>
              <a:rPr lang="en-US" altLang="ja-JP" sz="1200" b="1" dirty="0" err="1">
                <a:solidFill>
                  <a:prstClr val="black"/>
                </a:solidFill>
              </a:rPr>
              <a:t>delta_t</a:t>
            </a:r>
            <a:r>
              <a:rPr lang="en-US" altLang="ja-JP" sz="1200" b="1" dirty="0">
                <a:solidFill>
                  <a:prstClr val="black"/>
                </a:solidFill>
              </a:rPr>
              <a:t>)</a:t>
            </a:r>
          </a:p>
          <a:p>
            <a:r>
              <a:rPr lang="en-US" altLang="ja-JP" sz="1200" dirty="0" smtClean="0">
                <a:solidFill>
                  <a:prstClr val="black"/>
                </a:solidFill>
              </a:rPr>
              <a:t>Set current time and ΔT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25613" name="テキスト ボックス 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1560" y="4365104"/>
            <a:ext cx="2976661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1200" b="1" dirty="0" err="1" smtClean="0">
                <a:solidFill>
                  <a:prstClr val="black"/>
                </a:solidFill>
              </a:rPr>
              <a:t>moj_get_data</a:t>
            </a:r>
            <a:r>
              <a:rPr lang="en-US" altLang="ja-JP" sz="1200" b="1" dirty="0" smtClean="0">
                <a:solidFill>
                  <a:prstClr val="black"/>
                </a:solidFill>
              </a:rPr>
              <a:t>(</a:t>
            </a:r>
            <a:r>
              <a:rPr lang="en-US" altLang="ja-JP" sz="1200" b="1" dirty="0" err="1" smtClean="0">
                <a:solidFill>
                  <a:prstClr val="black"/>
                </a:solidFill>
              </a:rPr>
              <a:t>data_name</a:t>
            </a:r>
            <a:r>
              <a:rPr lang="en-US" altLang="ja-JP" sz="1200" b="1" dirty="0" smtClean="0">
                <a:solidFill>
                  <a:prstClr val="black"/>
                </a:solidFill>
              </a:rPr>
              <a:t>, data, </a:t>
            </a:r>
            <a:r>
              <a:rPr lang="en-US" altLang="ja-JP" sz="1200" b="1" dirty="0" err="1" smtClean="0">
                <a:solidFill>
                  <a:prstClr val="black"/>
                </a:solidFill>
              </a:rPr>
              <a:t>is_get_ok</a:t>
            </a:r>
            <a:r>
              <a:rPr lang="en-US" altLang="ja-JP" sz="1200" b="1" dirty="0" smtClean="0">
                <a:solidFill>
                  <a:prstClr val="black"/>
                </a:solidFill>
              </a:rPr>
              <a:t>)</a:t>
            </a:r>
            <a:endParaRPr lang="en-US" altLang="ja-JP" sz="1200" b="1" dirty="0">
              <a:solidFill>
                <a:prstClr val="black"/>
              </a:solidFill>
            </a:endParaRPr>
          </a:p>
          <a:p>
            <a:r>
              <a:rPr lang="en-US" altLang="ja-JP" sz="1200" dirty="0" smtClean="0">
                <a:solidFill>
                  <a:prstClr val="black"/>
                </a:solidFill>
              </a:rPr>
              <a:t>Get data from the coupler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25614" name="テキスト ボックス 5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139952" y="4365104"/>
            <a:ext cx="2953469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1200" b="1" dirty="0" err="1" smtClean="0">
                <a:solidFill>
                  <a:prstClr val="black"/>
                </a:solidFill>
              </a:rPr>
              <a:t>moj_get_data</a:t>
            </a:r>
            <a:r>
              <a:rPr lang="en-US" altLang="ja-JP" sz="1200" b="1" dirty="0" smtClean="0">
                <a:solidFill>
                  <a:prstClr val="black"/>
                </a:solidFill>
              </a:rPr>
              <a:t>(</a:t>
            </a:r>
            <a:r>
              <a:rPr lang="en-US" altLang="ja-JP" sz="1200" b="1" dirty="0" err="1" smtClean="0">
                <a:solidFill>
                  <a:prstClr val="black"/>
                </a:solidFill>
              </a:rPr>
              <a:t>data_name</a:t>
            </a:r>
            <a:r>
              <a:rPr lang="en-US" altLang="ja-JP" sz="1200" b="1" dirty="0" smtClean="0">
                <a:solidFill>
                  <a:prstClr val="black"/>
                </a:solidFill>
              </a:rPr>
              <a:t>, data, </a:t>
            </a:r>
            <a:r>
              <a:rPr lang="en-US" altLang="ja-JP" sz="1200" b="1" dirty="0" err="1" smtClean="0">
                <a:solidFill>
                  <a:prstClr val="black"/>
                </a:solidFill>
              </a:rPr>
              <a:t>is_get_ok</a:t>
            </a:r>
            <a:r>
              <a:rPr lang="en-US" altLang="ja-JP" sz="1200" b="1" dirty="0" smtClean="0">
                <a:solidFill>
                  <a:prstClr val="black"/>
                </a:solidFill>
              </a:rPr>
              <a:t>)</a:t>
            </a:r>
            <a:endParaRPr lang="en-US" altLang="ja-JP" sz="1200" b="1" dirty="0">
              <a:solidFill>
                <a:prstClr val="black"/>
              </a:solidFill>
            </a:endParaRPr>
          </a:p>
          <a:p>
            <a:r>
              <a:rPr lang="en-US" altLang="ja-JP" sz="1200" dirty="0" smtClean="0">
                <a:solidFill>
                  <a:prstClr val="black"/>
                </a:solidFill>
              </a:rPr>
              <a:t>Get data from the coupler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cxnSp>
        <p:nvCxnSpPr>
          <p:cNvPr id="25615" name="AutoShape 15"/>
          <p:cNvCxnSpPr>
            <a:cxnSpLocks noChangeShapeType="1"/>
            <a:stCxn id="25608" idx="3"/>
            <a:endCxn id="25609" idx="1"/>
          </p:cNvCxnSpPr>
          <p:nvPr>
            <p:custDataLst>
              <p:tags r:id="rId13"/>
            </p:custDataLst>
          </p:nvPr>
        </p:nvCxnSpPr>
        <p:spPr bwMode="auto">
          <a:xfrm>
            <a:off x="3588221" y="3550171"/>
            <a:ext cx="981075" cy="0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 type="triangle"/>
            <a:tailEnd type="triangle" w="med" len="med"/>
          </a:ln>
          <a:effectLst/>
        </p:spPr>
      </p:cxnSp>
      <p:sp>
        <p:nvSpPr>
          <p:cNvPr id="25616" name="AutoShape 16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54496" y="6117704"/>
            <a:ext cx="2743200" cy="304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ja-JP" sz="1200" dirty="0" smtClean="0">
                <a:solidFill>
                  <a:prstClr val="black"/>
                </a:solidFill>
              </a:rPr>
              <a:t>Time step loop end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25621" name="AutoShape 21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54496" y="2492896"/>
            <a:ext cx="2819400" cy="304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ja-JP" sz="1200" dirty="0" smtClean="0">
                <a:solidFill>
                  <a:prstClr val="black"/>
                </a:solidFill>
              </a:rPr>
              <a:t>Time step loop start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25622" name="AutoShape 22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035896" y="2492896"/>
            <a:ext cx="2819400" cy="304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ja-JP" sz="1200" dirty="0" smtClean="0">
                <a:solidFill>
                  <a:prstClr val="black"/>
                </a:solidFill>
              </a:rPr>
              <a:t>Time step loop stat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25623" name="AutoShape 23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035896" y="6117704"/>
            <a:ext cx="2743200" cy="304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ja-JP" sz="1200" dirty="0" smtClean="0">
                <a:solidFill>
                  <a:prstClr val="black"/>
                </a:solidFill>
              </a:rPr>
              <a:t>Time step loop end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25625" name="テキスト ボックス 11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87896" y="3759423"/>
            <a:ext cx="2590800" cy="461665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1200" dirty="0" smtClean="0">
                <a:solidFill>
                  <a:prstClr val="black"/>
                </a:solidFill>
              </a:rPr>
              <a:t>Interpolation calculation</a:t>
            </a:r>
          </a:p>
          <a:p>
            <a:r>
              <a:rPr lang="en-US" altLang="ja-JP" sz="1200" dirty="0" smtClean="0">
                <a:solidFill>
                  <a:prstClr val="black"/>
                </a:solidFill>
              </a:rPr>
              <a:t>(call </a:t>
            </a:r>
            <a:r>
              <a:rPr lang="en-US" altLang="ja-JP" sz="1200" dirty="0" err="1">
                <a:solidFill>
                  <a:prstClr val="black"/>
                </a:solidFill>
              </a:rPr>
              <a:t>interpolate_data</a:t>
            </a:r>
            <a:r>
              <a:rPr lang="en-US" altLang="ja-JP" sz="1200" dirty="0" smtClean="0">
                <a:solidFill>
                  <a:prstClr val="black"/>
                </a:solidFill>
              </a:rPr>
              <a:t>)</a:t>
            </a:r>
            <a:endParaRPr lang="en-US" altLang="ja-JP" sz="1200" dirty="0">
              <a:solidFill>
                <a:prstClr val="black"/>
              </a:solidFill>
            </a:endParaRPr>
          </a:p>
        </p:txBody>
      </p:sp>
      <p:sp>
        <p:nvSpPr>
          <p:cNvPr id="25629" name="AutoShape 29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835496" y="4974704"/>
            <a:ext cx="2743200" cy="3810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400" dirty="0" smtClean="0">
                <a:solidFill>
                  <a:prstClr val="black"/>
                </a:solidFill>
              </a:rPr>
              <a:t>Model calculation</a:t>
            </a:r>
            <a:endParaRPr lang="ja-JP" altLang="en-US" sz="1400" dirty="0">
              <a:solidFill>
                <a:prstClr val="black"/>
              </a:solidFill>
            </a:endParaRPr>
          </a:p>
        </p:txBody>
      </p:sp>
      <p:sp>
        <p:nvSpPr>
          <p:cNvPr id="25630" name="AutoShape 30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340696" y="4974704"/>
            <a:ext cx="2743200" cy="3810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400" dirty="0" smtClean="0">
                <a:solidFill>
                  <a:prstClr val="black"/>
                </a:solidFill>
              </a:rPr>
              <a:t>Model calculation</a:t>
            </a:r>
            <a:endParaRPr lang="ja-JP" altLang="en-US" sz="1400" dirty="0">
              <a:solidFill>
                <a:prstClr val="black"/>
              </a:solidFill>
            </a:endParaRPr>
          </a:p>
        </p:txBody>
      </p:sp>
      <p:sp>
        <p:nvSpPr>
          <p:cNvPr id="28" name="テキスト ボックス 5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326608" y="2245400"/>
            <a:ext cx="1691680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200" dirty="0" smtClean="0">
                <a:solidFill>
                  <a:prstClr val="black"/>
                </a:solidFill>
                <a:latin typeface="Times New Roman" pitchFamily="18" charset="0"/>
              </a:rPr>
              <a:t>multiple call permitted</a:t>
            </a:r>
            <a:endParaRPr lang="ja-JP" altLang="en-US" sz="12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9" name="テキスト ボックス 5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308304" y="2647945"/>
            <a:ext cx="1454579" cy="276999"/>
          </a:xfrm>
          <a:prstGeom prst="rect">
            <a:avLst/>
          </a:prstGeom>
          <a:solidFill>
            <a:srgbClr val="CCFFFF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200" dirty="0" smtClean="0">
                <a:solidFill>
                  <a:prstClr val="black"/>
                </a:solidFill>
                <a:latin typeface="Times New Roman" pitchFamily="18" charset="0"/>
              </a:rPr>
              <a:t>single call only</a:t>
            </a:r>
            <a:endParaRPr lang="ja-JP" altLang="en-US" sz="120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07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mVxisR52XyBcqtXKGPH3P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mz7TJi2V6nmGtnhYmi3e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5ABnWBztmSKFy13HWTLn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uYUUZeKGaewHugkg6mgFI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Iye99wvovbaSGMFVYSlP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wBzyAaookSoMAAkGQ3WC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X4fc7ytz9EMaRXts9hS6Z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UAaAFcNj5Uo8IcoQJZ1u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NAkgFWDkMmQxsuYhHRAV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NAkgFWDkMmQxsuYhHRAV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iQUFD6pVCJzMAblvkuL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0a17ZA6liSQmqB94pw4Z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4e73pzWGDOsN1hLtNUmO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mz7TJi2V6nmGtnhYmi3e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5ABnWBztmSKFy13HWTLn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NAkgFWDkMmQxsuYhHRAV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NAkgFWDkMmQxsuYhHRAV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NAkgFWDkMmQxsuYhHRAV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NAkgFWDkMmQxsuYhHRAV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luIoKNmNKdgbIv4VTO8vD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P73lzIDOIyK7mpHPVpyO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WPKMg8wsKTzc0SOvHBVb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Iw9ISeLm56wrkNyBEr00x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0aqjbCf8hYCaeBNsuhg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xapP0qIXTaGgTKBPPkQu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mPhCOk9EXAUpsNf3JwLX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Xd20mLGJmVywxvzzNkNL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kxykbs4hGiyMR4zNYoXdd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WfJtaIr95fqSur1AeE5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XLEvZ0lpO7ikGC4rYUyf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wqb4mWNJy8LBYu4YaI5Kh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8xOOW8gKwY6ufdjUEpB5y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z4EAmZKP9ncoiEgxZFsO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NAkgFWDkMmQxsuYhHRAV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utfREg4G9bzXYJ9mLg0HO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OOZXylRMb0qYXuooCDgiX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gTlnZvfvc8UImkZ3HAE9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R3BvIk9naDHcx6BamlxGO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1aMSswdiBtFzZnoEUAru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8sio490Mnug8q2N87kKZ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faasnns11FGKCC00OoCxD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X4fc7ytz9EMaRXts9hS6Z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UAaAFcNj5Uo8IcoQJZ1u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klTLKbBmyZXe1fPlFaTFI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QZhmvNSCZqVgIyoCzPILj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yF7LQ4cTEwamdrbNJKw8c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Btk4eGoaLTPYAK3Z8WQO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pL59LhWQ6aKSun1es7Ui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ANk4DnJ8pBE4KlYiqQsa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BbLqS5iKc1pHou1rauTR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CEN3DgpSj9Lab9idvDPFp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E3WugZFXgwphy7CPr2ljI"/>
</p:tagLst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486</Words>
  <Application>Microsoft Office PowerPoint</Application>
  <PresentationFormat>画面に合わせる (4:3)</PresentationFormat>
  <Paragraphs>160</Paragraphs>
  <Slides>10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ＭＳ Ｐゴシック</vt:lpstr>
      <vt:lpstr>Arial</vt:lpstr>
      <vt:lpstr>Arial Black</vt:lpstr>
      <vt:lpstr>Calibri</vt:lpstr>
      <vt:lpstr>Comic Sans MS</vt:lpstr>
      <vt:lpstr>Times New Roman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Data flow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arakawa</dc:creator>
  <cp:lastModifiedBy>arakawa</cp:lastModifiedBy>
  <cp:revision>61</cp:revision>
  <dcterms:created xsi:type="dcterms:W3CDTF">2018-10-26T01:44:10Z</dcterms:created>
  <dcterms:modified xsi:type="dcterms:W3CDTF">2020-01-10T23:28:46Z</dcterms:modified>
</cp:coreProperties>
</file>