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1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56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2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3ECF-0894-8F4F-A285-3BDF6C2D6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1B5D009-EDCF-0A45-AB77-B6A7ECA5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7" y="188917"/>
            <a:ext cx="8642350" cy="863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0369F09E-C1CB-A54E-9DAE-ED7FCC45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7" y="1196979"/>
            <a:ext cx="8642350" cy="536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  <a:ea typeface="Meiryo" panose="020B0604030504040204" pitchFamily="34" charset="-128"/>
              </a:defRPr>
            </a:lvl1pPr>
            <a:lvl2pPr>
              <a:defRPr>
                <a:latin typeface="+mn-lt"/>
                <a:ea typeface="Meiryo" panose="020B0604030504040204" pitchFamily="34" charset="-128"/>
              </a:defRPr>
            </a:lvl2pPr>
            <a:lvl3pPr>
              <a:defRPr>
                <a:latin typeface="+mn-lt"/>
                <a:ea typeface="Meiryo" panose="020B0604030504040204" pitchFamily="34" charset="-128"/>
              </a:defRPr>
            </a:lvl3pPr>
            <a:lvl4pPr>
              <a:defRPr>
                <a:latin typeface="+mn-lt"/>
                <a:ea typeface="Meiryo" panose="020B0604030504040204" pitchFamily="34" charset="-128"/>
              </a:defRPr>
            </a:lvl4pPr>
            <a:lvl5pPr>
              <a:defRPr>
                <a:latin typeface="+mn-lt"/>
                <a:ea typeface="Meiryo" panose="020B0604030504040204" pitchFamily="34" charset="-128"/>
              </a:defRPr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5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1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7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6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7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5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1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41BE-DE07-4AC9-822C-EAC3092C31AD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9D2E-61F0-4596-8D55-9638FA46C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0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/>
          <p:cNvGrpSpPr/>
          <p:nvPr/>
        </p:nvGrpSpPr>
        <p:grpSpPr>
          <a:xfrm>
            <a:off x="879010" y="2425377"/>
            <a:ext cx="7171035" cy="3627402"/>
            <a:chOff x="879010" y="2425377"/>
            <a:chExt cx="7171035" cy="3627402"/>
          </a:xfrm>
        </p:grpSpPr>
        <p:pic>
          <p:nvPicPr>
            <p:cNvPr id="5" name="Content Placeholder 9">
              <a:extLst>
                <a:ext uri="{FF2B5EF4-FFF2-40B4-BE49-F238E27FC236}">
                  <a16:creationId xmlns:a16="http://schemas.microsoft.com/office/drawing/2014/main" xmlns="" id="{BA110EF5-B9CD-8C4E-9A87-C1B40B6C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20" y="2791242"/>
              <a:ext cx="1506991" cy="874055"/>
            </a:xfrm>
            <a:prstGeom prst="rect">
              <a:avLst/>
            </a:prstGeom>
          </p:spPr>
        </p:pic>
        <p:pic>
          <p:nvPicPr>
            <p:cNvPr id="6" name="Content Placeholder 9">
              <a:extLst>
                <a:ext uri="{FF2B5EF4-FFF2-40B4-BE49-F238E27FC236}">
                  <a16:creationId xmlns:a16="http://schemas.microsoft.com/office/drawing/2014/main" xmlns="" id="{878BAC90-ADCC-A540-912A-FE807633D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20" y="3665297"/>
              <a:ext cx="1506991" cy="874055"/>
            </a:xfrm>
            <a:prstGeom prst="rect">
              <a:avLst/>
            </a:prstGeom>
          </p:spPr>
        </p:pic>
        <p:pic>
          <p:nvPicPr>
            <p:cNvPr id="7" name="Content Placeholder 9">
              <a:extLst>
                <a:ext uri="{FF2B5EF4-FFF2-40B4-BE49-F238E27FC236}">
                  <a16:creationId xmlns:a16="http://schemas.microsoft.com/office/drawing/2014/main" xmlns="" id="{15D481D4-851B-9A42-9642-CE2F31E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20" y="4539350"/>
              <a:ext cx="1506991" cy="874055"/>
            </a:xfrm>
            <a:prstGeom prst="rect">
              <a:avLst/>
            </a:prstGeom>
          </p:spPr>
        </p:pic>
        <p:sp>
          <p:nvSpPr>
            <p:cNvPr id="8" name="角丸四角形 14">
              <a:extLst>
                <a:ext uri="{FF2B5EF4-FFF2-40B4-BE49-F238E27FC236}">
                  <a16:creationId xmlns:a16="http://schemas.microsoft.com/office/drawing/2014/main" xmlns="" id="{100D1B06-253B-D744-8876-48467AE1C53D}"/>
                </a:ext>
              </a:extLst>
            </p:cNvPr>
            <p:cNvSpPr/>
            <p:nvPr/>
          </p:nvSpPr>
          <p:spPr>
            <a:xfrm>
              <a:off x="3474737" y="3016836"/>
              <a:ext cx="1175657" cy="74426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r>
                <a:rPr lang="en-US" altLang="ja-JP" sz="1400" kern="0" dirty="0" smtClean="0">
                  <a:solidFill>
                    <a:prstClr val="white"/>
                  </a:solidFill>
                  <a:latin typeface="Calibri" panose="020F0502020204030204"/>
                  <a:ea typeface="メイリオ" panose="020B0604030504040204" pitchFamily="34" charset="-128"/>
                </a:rPr>
                <a:t>IO Component</a:t>
              </a:r>
              <a:endParaRPr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9" name="円/楕円 15">
              <a:extLst>
                <a:ext uri="{FF2B5EF4-FFF2-40B4-BE49-F238E27FC236}">
                  <a16:creationId xmlns:a16="http://schemas.microsoft.com/office/drawing/2014/main" xmlns="" id="{ADDABF10-30B1-7847-A64B-0C742FEFBE7B}"/>
                </a:ext>
              </a:extLst>
            </p:cNvPr>
            <p:cNvSpPr/>
            <p:nvPr/>
          </p:nvSpPr>
          <p:spPr>
            <a:xfrm>
              <a:off x="4976966" y="3025544"/>
              <a:ext cx="785425" cy="731520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r>
                <a:rPr lang="en-US" altLang="ja-JP" sz="1400" kern="0" dirty="0">
                  <a:solidFill>
                    <a:prstClr val="white"/>
                  </a:solidFill>
                  <a:latin typeface="Calibri" panose="020F0502020204030204"/>
                  <a:ea typeface="メイリオ" panose="020B0604030504040204" pitchFamily="34" charset="-128"/>
                </a:rPr>
                <a:t>MOJ</a:t>
              </a:r>
            </a:p>
          </p:txBody>
        </p:sp>
        <p:sp>
          <p:nvSpPr>
            <p:cNvPr id="10" name="角丸四角形 16">
              <a:extLst>
                <a:ext uri="{FF2B5EF4-FFF2-40B4-BE49-F238E27FC236}">
                  <a16:creationId xmlns:a16="http://schemas.microsoft.com/office/drawing/2014/main" xmlns="" id="{24CBD4A4-B710-3E4E-84EE-ABE9DEDB7897}"/>
                </a:ext>
              </a:extLst>
            </p:cNvPr>
            <p:cNvSpPr/>
            <p:nvPr/>
          </p:nvSpPr>
          <p:spPr>
            <a:xfrm>
              <a:off x="6185805" y="2613772"/>
              <a:ext cx="1280160" cy="72197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r>
                <a:rPr lang="en-US" altLang="ja-JP" sz="2000" kern="0" dirty="0">
                  <a:solidFill>
                    <a:prstClr val="black"/>
                  </a:solidFill>
                  <a:latin typeface="Calibri" panose="020F0502020204030204"/>
                  <a:ea typeface="メイリオ" panose="020B0604030504040204" pitchFamily="34" charset="-128"/>
                </a:rPr>
                <a:t>MATSIRO</a:t>
              </a:r>
              <a:endParaRPr lang="ja-JP" altLang="en-US" sz="2000" kern="0" dirty="0">
                <a:solidFill>
                  <a:prstClr val="black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11" name="角丸四角形 17">
              <a:extLst>
                <a:ext uri="{FF2B5EF4-FFF2-40B4-BE49-F238E27FC236}">
                  <a16:creationId xmlns:a16="http://schemas.microsoft.com/office/drawing/2014/main" xmlns="" id="{D63794BB-4C68-C843-BB3A-126D0920C8A1}"/>
                </a:ext>
              </a:extLst>
            </p:cNvPr>
            <p:cNvSpPr/>
            <p:nvPr/>
          </p:nvSpPr>
          <p:spPr>
            <a:xfrm>
              <a:off x="6185805" y="4307286"/>
              <a:ext cx="1280160" cy="721976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r>
                <a:rPr lang="en-US" altLang="ja-JP" sz="2000" kern="0" dirty="0" err="1">
                  <a:solidFill>
                    <a:prstClr val="black"/>
                  </a:solidFill>
                  <a:latin typeface="Calibri" panose="020F0502020204030204"/>
                  <a:ea typeface="メイリオ" panose="020B0604030504040204" pitchFamily="34" charset="-128"/>
                </a:rPr>
                <a:t>CaMa</a:t>
              </a:r>
              <a:endParaRPr lang="ja-JP" altLang="en-US" sz="2000" kern="0" dirty="0">
                <a:solidFill>
                  <a:prstClr val="black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cxnSp>
          <p:nvCxnSpPr>
            <p:cNvPr id="12" name="直線矢印コネクタ 19">
              <a:extLst>
                <a:ext uri="{FF2B5EF4-FFF2-40B4-BE49-F238E27FC236}">
                  <a16:creationId xmlns:a16="http://schemas.microsoft.com/office/drawing/2014/main" xmlns="" id="{3A84314C-60CC-F54B-A8CF-F7524D5685DB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2748611" y="3228270"/>
              <a:ext cx="726125" cy="160697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" name="直線矢印コネクタ 20">
              <a:extLst>
                <a:ext uri="{FF2B5EF4-FFF2-40B4-BE49-F238E27FC236}">
                  <a16:creationId xmlns:a16="http://schemas.microsoft.com/office/drawing/2014/main" xmlns="" id="{C3D87EA2-A725-1544-8258-DA4545794471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2748611" y="3388967"/>
              <a:ext cx="726125" cy="713357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" name="直線矢印コネクタ 23">
              <a:extLst>
                <a:ext uri="{FF2B5EF4-FFF2-40B4-BE49-F238E27FC236}">
                  <a16:creationId xmlns:a16="http://schemas.microsoft.com/office/drawing/2014/main" xmlns="" id="{0FE77A92-77EF-684A-9434-0787F853645E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748611" y="3388967"/>
              <a:ext cx="726125" cy="158741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フローチャート : 磁気ディスク 26">
              <a:extLst>
                <a:ext uri="{FF2B5EF4-FFF2-40B4-BE49-F238E27FC236}">
                  <a16:creationId xmlns:a16="http://schemas.microsoft.com/office/drawing/2014/main" xmlns="" id="{225F5E47-9DD3-8742-8EA6-57A6DA97DF4A}"/>
                </a:ext>
              </a:extLst>
            </p:cNvPr>
            <p:cNvSpPr/>
            <p:nvPr/>
          </p:nvSpPr>
          <p:spPr>
            <a:xfrm>
              <a:off x="3169934" y="4845634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16" name="フローチャート : 磁気ディスク 27">
              <a:extLst>
                <a:ext uri="{FF2B5EF4-FFF2-40B4-BE49-F238E27FC236}">
                  <a16:creationId xmlns:a16="http://schemas.microsoft.com/office/drawing/2014/main" xmlns="" id="{DA66FB8F-63DA-9A4E-8C10-07E8E02236E4}"/>
                </a:ext>
              </a:extLst>
            </p:cNvPr>
            <p:cNvSpPr/>
            <p:nvPr/>
          </p:nvSpPr>
          <p:spPr>
            <a:xfrm>
              <a:off x="3827433" y="4854462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17" name="フローチャート : 磁気ディスク 28">
              <a:extLst>
                <a:ext uri="{FF2B5EF4-FFF2-40B4-BE49-F238E27FC236}">
                  <a16:creationId xmlns:a16="http://schemas.microsoft.com/office/drawing/2014/main" xmlns="" id="{EC169FD4-B952-1542-88BB-7172C3CAD30D}"/>
                </a:ext>
              </a:extLst>
            </p:cNvPr>
            <p:cNvSpPr/>
            <p:nvPr/>
          </p:nvSpPr>
          <p:spPr>
            <a:xfrm>
              <a:off x="4471866" y="4854462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4BACC6"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cxnSp>
          <p:nvCxnSpPr>
            <p:cNvPr id="18" name="直線矢印コネクタ 29">
              <a:extLst>
                <a:ext uri="{FF2B5EF4-FFF2-40B4-BE49-F238E27FC236}">
                  <a16:creationId xmlns:a16="http://schemas.microsoft.com/office/drawing/2014/main" xmlns="" id="{702B34E5-04C7-3642-B3E3-E10F13B156F7}"/>
                </a:ext>
              </a:extLst>
            </p:cNvPr>
            <p:cNvCxnSpPr>
              <a:stCxn id="8" idx="3"/>
              <a:endCxn id="9" idx="2"/>
            </p:cNvCxnSpPr>
            <p:nvPr/>
          </p:nvCxnSpPr>
          <p:spPr>
            <a:xfrm>
              <a:off x="4650391" y="3388967"/>
              <a:ext cx="326572" cy="233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arrow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直線矢印コネクタ 32">
              <a:extLst>
                <a:ext uri="{FF2B5EF4-FFF2-40B4-BE49-F238E27FC236}">
                  <a16:creationId xmlns:a16="http://schemas.microsoft.com/office/drawing/2014/main" xmlns="" id="{E599C58D-6AB4-3C45-BB82-8B30FCB52718}"/>
                </a:ext>
              </a:extLst>
            </p:cNvPr>
            <p:cNvCxnSpPr>
              <a:stCxn id="9" idx="6"/>
              <a:endCxn id="10" idx="1"/>
            </p:cNvCxnSpPr>
            <p:nvPr/>
          </p:nvCxnSpPr>
          <p:spPr>
            <a:xfrm flipV="1">
              <a:off x="5762390" y="2974760"/>
              <a:ext cx="423417" cy="41654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arrow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" name="直線矢印コネクタ 35">
              <a:extLst>
                <a:ext uri="{FF2B5EF4-FFF2-40B4-BE49-F238E27FC236}">
                  <a16:creationId xmlns:a16="http://schemas.microsoft.com/office/drawing/2014/main" xmlns="" id="{AAE3B806-BDA4-4844-A17C-D2840F24D109}"/>
                </a:ext>
              </a:extLst>
            </p:cNvPr>
            <p:cNvCxnSpPr>
              <a:stCxn id="9" idx="6"/>
              <a:endCxn id="11" idx="1"/>
            </p:cNvCxnSpPr>
            <p:nvPr/>
          </p:nvCxnSpPr>
          <p:spPr>
            <a:xfrm>
              <a:off x="5762390" y="3391305"/>
              <a:ext cx="423417" cy="127697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arrow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1" name="直線矢印コネクタ 38">
              <a:extLst>
                <a:ext uri="{FF2B5EF4-FFF2-40B4-BE49-F238E27FC236}">
                  <a16:creationId xmlns:a16="http://schemas.microsoft.com/office/drawing/2014/main" xmlns="" id="{898156F4-86D2-DF42-9252-2ED890BAEE48}"/>
                </a:ext>
              </a:extLst>
            </p:cNvPr>
            <p:cNvCxnSpPr>
              <a:stCxn id="8" idx="2"/>
              <a:endCxn id="15" idx="1"/>
            </p:cNvCxnSpPr>
            <p:nvPr/>
          </p:nvCxnSpPr>
          <p:spPr>
            <a:xfrm flipH="1">
              <a:off x="3422483" y="3761097"/>
              <a:ext cx="640080" cy="108453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2" name="下矢印 41">
              <a:extLst>
                <a:ext uri="{FF2B5EF4-FFF2-40B4-BE49-F238E27FC236}">
                  <a16:creationId xmlns:a16="http://schemas.microsoft.com/office/drawing/2014/main" xmlns="" id="{FD11E493-EE76-4946-9624-5E0A445086E1}"/>
                </a:ext>
              </a:extLst>
            </p:cNvPr>
            <p:cNvSpPr/>
            <p:nvPr/>
          </p:nvSpPr>
          <p:spPr>
            <a:xfrm>
              <a:off x="879010" y="2825230"/>
              <a:ext cx="484487" cy="2683975"/>
            </a:xfrm>
            <a:prstGeom prst="downArrow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" rtlCol="0" anchor="ctr"/>
            <a:lstStyle/>
            <a:p>
              <a:pPr algn="ctr" defTabSz="457189">
                <a:defRPr/>
              </a:pPr>
              <a:r>
                <a:rPr lang="en-US" altLang="ja-JP" sz="1400" kern="0" dirty="0" smtClean="0">
                  <a:solidFill>
                    <a:prstClr val="black"/>
                  </a:solidFill>
                  <a:latin typeface="Calibri" panose="020F0502020204030204"/>
                  <a:ea typeface="メイリオ" panose="020B0604030504040204" pitchFamily="34" charset="-128"/>
                </a:rPr>
                <a:t>TIME</a:t>
              </a:r>
              <a:endParaRPr lang="ja-JP" altLang="en-US" sz="1400" kern="0" dirty="0">
                <a:solidFill>
                  <a:prstClr val="black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23" name="テキスト ボックス 42">
              <a:extLst>
                <a:ext uri="{FF2B5EF4-FFF2-40B4-BE49-F238E27FC236}">
                  <a16:creationId xmlns:a16="http://schemas.microsoft.com/office/drawing/2014/main" xmlns="" id="{4B18647B-958A-B443-A0C4-9D1BCB5CE1D9}"/>
                </a:ext>
              </a:extLst>
            </p:cNvPr>
            <p:cNvSpPr txBox="1"/>
            <p:nvPr/>
          </p:nvSpPr>
          <p:spPr>
            <a:xfrm>
              <a:off x="1289924" y="2425377"/>
              <a:ext cx="1590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defRPr/>
              </a:pPr>
              <a:r>
                <a:rPr lang="en-US" altLang="ja-JP" sz="1400" dirty="0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External data for driving the models</a:t>
              </a:r>
              <a:endParaRPr lang="ja-JP" altLang="en-US" sz="1400" dirty="0">
                <a:solidFill>
                  <a:prstClr val="black"/>
                </a:solidFill>
                <a:ea typeface="メイリオ" panose="020B0604030504040204" pitchFamily="34" charset="-128"/>
              </a:endParaRPr>
            </a:p>
          </p:txBody>
        </p:sp>
        <p:sp>
          <p:nvSpPr>
            <p:cNvPr id="24" name="テキスト ボックス 43">
              <a:extLst>
                <a:ext uri="{FF2B5EF4-FFF2-40B4-BE49-F238E27FC236}">
                  <a16:creationId xmlns:a16="http://schemas.microsoft.com/office/drawing/2014/main" xmlns="" id="{92236F56-4F9C-3941-B125-33992163105D}"/>
                </a:ext>
              </a:extLst>
            </p:cNvPr>
            <p:cNvSpPr txBox="1"/>
            <p:nvPr/>
          </p:nvSpPr>
          <p:spPr>
            <a:xfrm>
              <a:off x="2775830" y="2514913"/>
              <a:ext cx="1610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defRPr/>
              </a:pPr>
              <a:r>
                <a:rPr lang="en-US" altLang="ja-JP" sz="1400" dirty="0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Time Interpolation of the external data</a:t>
              </a:r>
              <a:endParaRPr lang="ja-JP" altLang="en-US" sz="1400" dirty="0">
                <a:solidFill>
                  <a:prstClr val="black"/>
                </a:solidFill>
                <a:ea typeface="メイリオ" panose="020B0604030504040204" pitchFamily="34" charset="-128"/>
              </a:endParaRPr>
            </a:p>
          </p:txBody>
        </p:sp>
        <p:cxnSp>
          <p:nvCxnSpPr>
            <p:cNvPr id="25" name="直線矢印コネクタ 46">
              <a:extLst>
                <a:ext uri="{FF2B5EF4-FFF2-40B4-BE49-F238E27FC236}">
                  <a16:creationId xmlns:a16="http://schemas.microsoft.com/office/drawing/2014/main" xmlns="" id="{6A5AF3D5-58BB-3F4D-82CA-6C13C4BD8048}"/>
                </a:ext>
              </a:extLst>
            </p:cNvPr>
            <p:cNvCxnSpPr>
              <a:stCxn id="8" idx="2"/>
              <a:endCxn id="16" idx="1"/>
            </p:cNvCxnSpPr>
            <p:nvPr/>
          </p:nvCxnSpPr>
          <p:spPr>
            <a:xfrm>
              <a:off x="4062564" y="3761097"/>
              <a:ext cx="17419" cy="1093367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直線矢印コネクタ 49">
              <a:extLst>
                <a:ext uri="{FF2B5EF4-FFF2-40B4-BE49-F238E27FC236}">
                  <a16:creationId xmlns:a16="http://schemas.microsoft.com/office/drawing/2014/main" xmlns="" id="{83B0250D-8C77-0F4B-8339-7F10855B2D4D}"/>
                </a:ext>
              </a:extLst>
            </p:cNvPr>
            <p:cNvCxnSpPr>
              <a:stCxn id="8" idx="2"/>
              <a:endCxn id="17" idx="1"/>
            </p:cNvCxnSpPr>
            <p:nvPr/>
          </p:nvCxnSpPr>
          <p:spPr>
            <a:xfrm>
              <a:off x="4062565" y="3761097"/>
              <a:ext cx="661851" cy="1093367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7" name="フローチャート : 磁気ディスク 52">
              <a:extLst>
                <a:ext uri="{FF2B5EF4-FFF2-40B4-BE49-F238E27FC236}">
                  <a16:creationId xmlns:a16="http://schemas.microsoft.com/office/drawing/2014/main" xmlns="" id="{853BD009-C82E-2343-BC45-578D65AE57D1}"/>
                </a:ext>
              </a:extLst>
            </p:cNvPr>
            <p:cNvSpPr/>
            <p:nvPr/>
          </p:nvSpPr>
          <p:spPr>
            <a:xfrm>
              <a:off x="3322334" y="4998034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28" name="フローチャート : 磁気ディスク 53">
              <a:extLst>
                <a:ext uri="{FF2B5EF4-FFF2-40B4-BE49-F238E27FC236}">
                  <a16:creationId xmlns:a16="http://schemas.microsoft.com/office/drawing/2014/main" xmlns="" id="{265E2439-038E-7349-9558-573218642CE0}"/>
                </a:ext>
              </a:extLst>
            </p:cNvPr>
            <p:cNvSpPr/>
            <p:nvPr/>
          </p:nvSpPr>
          <p:spPr>
            <a:xfrm>
              <a:off x="3979833" y="5006862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29" name="フローチャート : 磁気ディスク 54">
              <a:extLst>
                <a:ext uri="{FF2B5EF4-FFF2-40B4-BE49-F238E27FC236}">
                  <a16:creationId xmlns:a16="http://schemas.microsoft.com/office/drawing/2014/main" xmlns="" id="{D3610054-C4EE-9F4B-8604-CFBCF587DF75}"/>
                </a:ext>
              </a:extLst>
            </p:cNvPr>
            <p:cNvSpPr/>
            <p:nvPr/>
          </p:nvSpPr>
          <p:spPr>
            <a:xfrm>
              <a:off x="4624266" y="5006862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4BACC6"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30" name="フローチャート : 磁気ディスク 55">
              <a:extLst>
                <a:ext uri="{FF2B5EF4-FFF2-40B4-BE49-F238E27FC236}">
                  <a16:creationId xmlns:a16="http://schemas.microsoft.com/office/drawing/2014/main" xmlns="" id="{B34A4320-522B-C945-9CA0-EB1A1B270E3A}"/>
                </a:ext>
              </a:extLst>
            </p:cNvPr>
            <p:cNvSpPr/>
            <p:nvPr/>
          </p:nvSpPr>
          <p:spPr>
            <a:xfrm>
              <a:off x="3474734" y="5150434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31" name="フローチャート : 磁気ディスク 56">
              <a:extLst>
                <a:ext uri="{FF2B5EF4-FFF2-40B4-BE49-F238E27FC236}">
                  <a16:creationId xmlns:a16="http://schemas.microsoft.com/office/drawing/2014/main" xmlns="" id="{2ED49ED6-D57E-1E42-943C-99700FE5D5B9}"/>
                </a:ext>
              </a:extLst>
            </p:cNvPr>
            <p:cNvSpPr/>
            <p:nvPr/>
          </p:nvSpPr>
          <p:spPr>
            <a:xfrm>
              <a:off x="4132233" y="5159262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32" name="フローチャート : 磁気ディスク 57">
              <a:extLst>
                <a:ext uri="{FF2B5EF4-FFF2-40B4-BE49-F238E27FC236}">
                  <a16:creationId xmlns:a16="http://schemas.microsoft.com/office/drawing/2014/main" xmlns="" id="{0C8B1B03-F0C0-7345-BAF7-C35946556300}"/>
                </a:ext>
              </a:extLst>
            </p:cNvPr>
            <p:cNvSpPr/>
            <p:nvPr/>
          </p:nvSpPr>
          <p:spPr>
            <a:xfrm>
              <a:off x="4776666" y="5159262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4BACC6"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33" name="フローチャート : 磁気ディスク 58">
              <a:extLst>
                <a:ext uri="{FF2B5EF4-FFF2-40B4-BE49-F238E27FC236}">
                  <a16:creationId xmlns:a16="http://schemas.microsoft.com/office/drawing/2014/main" xmlns="" id="{2073CCC9-5E78-A843-B36A-2FFF4C9B225E}"/>
                </a:ext>
              </a:extLst>
            </p:cNvPr>
            <p:cNvSpPr/>
            <p:nvPr/>
          </p:nvSpPr>
          <p:spPr>
            <a:xfrm>
              <a:off x="3627134" y="5302834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34" name="フローチャート : 磁気ディスク 59">
              <a:extLst>
                <a:ext uri="{FF2B5EF4-FFF2-40B4-BE49-F238E27FC236}">
                  <a16:creationId xmlns:a16="http://schemas.microsoft.com/office/drawing/2014/main" xmlns="" id="{0D1631CB-700D-9345-81B0-48E13F1B2D96}"/>
                </a:ext>
              </a:extLst>
            </p:cNvPr>
            <p:cNvSpPr/>
            <p:nvPr/>
          </p:nvSpPr>
          <p:spPr>
            <a:xfrm>
              <a:off x="4284633" y="5311662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35" name="フローチャート : 磁気ディスク 60">
              <a:extLst>
                <a:ext uri="{FF2B5EF4-FFF2-40B4-BE49-F238E27FC236}">
                  <a16:creationId xmlns:a16="http://schemas.microsoft.com/office/drawing/2014/main" xmlns="" id="{5AE07961-DF78-634D-9EF0-F9419608AD43}"/>
                </a:ext>
              </a:extLst>
            </p:cNvPr>
            <p:cNvSpPr/>
            <p:nvPr/>
          </p:nvSpPr>
          <p:spPr>
            <a:xfrm>
              <a:off x="4929066" y="5311662"/>
              <a:ext cx="505099" cy="435428"/>
            </a:xfrm>
            <a:prstGeom prst="flowChartMagneticDisk">
              <a:avLst/>
            </a:prstGeom>
            <a:gradFill rotWithShape="1">
              <a:gsLst>
                <a:gs pos="0">
                  <a:srgbClr val="4BACC6"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>
                <a:defRPr/>
              </a:pPr>
              <a:endParaRPr lang="ja-JP" altLang="en-US" sz="2000" kern="0">
                <a:solidFill>
                  <a:prstClr val="white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36" name="下矢印 61">
              <a:extLst>
                <a:ext uri="{FF2B5EF4-FFF2-40B4-BE49-F238E27FC236}">
                  <a16:creationId xmlns:a16="http://schemas.microsoft.com/office/drawing/2014/main" xmlns="" id="{6CB45BD4-7EB2-C842-ADAA-BE74ACCAE959}"/>
                </a:ext>
              </a:extLst>
            </p:cNvPr>
            <p:cNvSpPr/>
            <p:nvPr/>
          </p:nvSpPr>
          <p:spPr>
            <a:xfrm rot="8139826">
              <a:off x="3066812" y="5060810"/>
              <a:ext cx="372701" cy="991969"/>
            </a:xfrm>
            <a:prstGeom prst="downArrow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vert270" rtlCol="0" anchor="ctr"/>
            <a:lstStyle/>
            <a:p>
              <a:pPr algn="ctr" defTabSz="457189">
                <a:defRPr/>
              </a:pPr>
              <a:r>
                <a:rPr lang="en-US" altLang="ja-JP" sz="1400" kern="0" dirty="0" smtClean="0">
                  <a:solidFill>
                    <a:prstClr val="black"/>
                  </a:solidFill>
                  <a:latin typeface="Calibri" panose="020F0502020204030204"/>
                  <a:ea typeface="メイリオ" panose="020B0604030504040204" pitchFamily="34" charset="-128"/>
                </a:rPr>
                <a:t>TIME</a:t>
              </a:r>
              <a:endParaRPr lang="ja-JP" altLang="en-US" sz="1400" kern="0" dirty="0">
                <a:solidFill>
                  <a:prstClr val="black"/>
                </a:solidFill>
                <a:latin typeface="Calibri" panose="020F0502020204030204"/>
                <a:ea typeface="メイリオ" panose="020B0604030504040204" pitchFamily="34" charset="-128"/>
              </a:endParaRPr>
            </a:p>
          </p:txBody>
        </p:sp>
        <p:sp>
          <p:nvSpPr>
            <p:cNvPr id="37" name="テキスト ボックス 62">
              <a:extLst>
                <a:ext uri="{FF2B5EF4-FFF2-40B4-BE49-F238E27FC236}">
                  <a16:creationId xmlns:a16="http://schemas.microsoft.com/office/drawing/2014/main" xmlns="" id="{835E8FE0-D3B3-6944-8DB9-55CD12D2B16B}"/>
                </a:ext>
              </a:extLst>
            </p:cNvPr>
            <p:cNvSpPr txBox="1"/>
            <p:nvPr/>
          </p:nvSpPr>
          <p:spPr>
            <a:xfrm>
              <a:off x="4781942" y="2486917"/>
              <a:ext cx="1533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defRPr/>
              </a:pPr>
              <a:r>
                <a:rPr lang="en-US" altLang="ja-JP" sz="1600" dirty="0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Grid remapping by </a:t>
              </a:r>
              <a:r>
                <a:rPr lang="en-US" altLang="ja-JP" sz="1600" dirty="0" err="1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Jcup</a:t>
              </a:r>
              <a:endParaRPr lang="ja-JP" altLang="en-US" sz="1600" dirty="0">
                <a:solidFill>
                  <a:prstClr val="black"/>
                </a:solidFill>
                <a:ea typeface="メイリオ" panose="020B0604030504040204" pitchFamily="34" charset="-128"/>
              </a:endParaRPr>
            </a:p>
          </p:txBody>
        </p:sp>
        <p:sp>
          <p:nvSpPr>
            <p:cNvPr id="40" name="テキスト ボックス 73">
              <a:extLst>
                <a:ext uri="{FF2B5EF4-FFF2-40B4-BE49-F238E27FC236}">
                  <a16:creationId xmlns:a16="http://schemas.microsoft.com/office/drawing/2014/main" xmlns="" id="{D57F5602-1B82-0E40-9580-3C8103302DE3}"/>
                </a:ext>
              </a:extLst>
            </p:cNvPr>
            <p:cNvSpPr txBox="1"/>
            <p:nvPr/>
          </p:nvSpPr>
          <p:spPr>
            <a:xfrm>
              <a:off x="4586731" y="4106881"/>
              <a:ext cx="1275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defRPr/>
              </a:pPr>
              <a:r>
                <a:rPr lang="en-US" altLang="ja-JP" sz="1400" dirty="0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Output the model Data</a:t>
              </a:r>
              <a:endParaRPr lang="ja-JP" altLang="en-US" sz="1400" dirty="0">
                <a:solidFill>
                  <a:prstClr val="black"/>
                </a:solidFill>
                <a:ea typeface="メイリオ" panose="020B0604030504040204" pitchFamily="34" charset="-128"/>
              </a:endParaRPr>
            </a:p>
          </p:txBody>
        </p:sp>
        <p:sp>
          <p:nvSpPr>
            <p:cNvPr id="41" name="テキスト ボックス 74">
              <a:extLst>
                <a:ext uri="{FF2B5EF4-FFF2-40B4-BE49-F238E27FC236}">
                  <a16:creationId xmlns:a16="http://schemas.microsoft.com/office/drawing/2014/main" xmlns="" id="{4A2ABFC2-B9A5-3E4B-A2F2-0BDF9CCD879E}"/>
                </a:ext>
              </a:extLst>
            </p:cNvPr>
            <p:cNvSpPr txBox="1"/>
            <p:nvPr/>
          </p:nvSpPr>
          <p:spPr>
            <a:xfrm>
              <a:off x="6165466" y="3455509"/>
              <a:ext cx="18845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defRPr/>
              </a:pPr>
              <a:r>
                <a:rPr lang="en-US" altLang="ja-JP" sz="1400" dirty="0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Data exchange between MATSIRO and </a:t>
              </a:r>
              <a:r>
                <a:rPr lang="en-US" altLang="ja-JP" sz="1400" dirty="0" err="1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CaMa</a:t>
              </a:r>
              <a:r>
                <a:rPr lang="en-US" altLang="ja-JP" sz="1400" dirty="0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 through  </a:t>
              </a:r>
              <a:r>
                <a:rPr lang="en-US" altLang="ja-JP" sz="1400" dirty="0" err="1" smtClean="0">
                  <a:solidFill>
                    <a:prstClr val="black"/>
                  </a:solidFill>
                  <a:ea typeface="メイリオ" panose="020B0604030504040204" pitchFamily="34" charset="-128"/>
                </a:rPr>
                <a:t>Jcup</a:t>
              </a:r>
              <a:endParaRPr lang="ja-JP" altLang="en-US" sz="1400" dirty="0">
                <a:solidFill>
                  <a:prstClr val="black"/>
                </a:solidFill>
                <a:ea typeface="メイリオ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32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04823" y="2818445"/>
            <a:ext cx="5453164" cy="3591698"/>
            <a:chOff x="641653" y="877127"/>
            <a:chExt cx="7550995" cy="5408885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641653" y="5491529"/>
              <a:ext cx="1947101" cy="7879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mio_base</a:t>
              </a:r>
              <a:endParaRPr kumimoji="1" lang="en-US" altLang="ja-JP" sz="1600" dirty="0" smtClean="0"/>
            </a:p>
            <a:p>
              <a:pPr algn="ctr"/>
              <a:r>
                <a:rPr kumimoji="1" lang="en-US" altLang="ja-JP" sz="1200" dirty="0" smtClean="0"/>
                <a:t>basic utility </a:t>
              </a:r>
              <a:r>
                <a:rPr lang="en-US" altLang="ja-JP" sz="1200" dirty="0" smtClean="0"/>
                <a:t>module</a:t>
              </a:r>
              <a:endParaRPr kumimoji="1" lang="ja-JP" altLang="en-US" sz="12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351079" y="1920951"/>
              <a:ext cx="1556440" cy="7879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mio_mpi</a:t>
              </a:r>
              <a:endParaRPr lang="en-US" altLang="ja-JP" sz="1600" dirty="0"/>
            </a:p>
            <a:p>
              <a:pPr algn="ctr"/>
              <a:r>
                <a:rPr kumimoji="1" lang="en-US" altLang="ja-JP" sz="1200" dirty="0" smtClean="0"/>
                <a:t>MPI IO module</a:t>
              </a:r>
              <a:endParaRPr kumimoji="1" lang="ja-JP" altLang="en-US" sz="105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15553" y="1920950"/>
              <a:ext cx="2281118" cy="7879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mio_gather</a:t>
              </a:r>
              <a:endParaRPr lang="en-US" altLang="ja-JP" sz="1600" dirty="0"/>
            </a:p>
            <a:p>
              <a:pPr algn="ctr"/>
              <a:r>
                <a:rPr kumimoji="1" lang="en-US" altLang="ja-JP" sz="1200" dirty="0" smtClean="0"/>
                <a:t>plane binary IO module</a:t>
              </a:r>
              <a:endParaRPr kumimoji="1" lang="ja-JP" altLang="en-US" sz="105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977542" y="2782668"/>
              <a:ext cx="1866039" cy="7879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mio_netcdf</a:t>
              </a:r>
              <a:endParaRPr kumimoji="1" lang="en-US" altLang="ja-JP" sz="1600" dirty="0" smtClean="0"/>
            </a:p>
            <a:p>
              <a:pPr algn="ctr"/>
              <a:r>
                <a:rPr lang="en-US" altLang="ja-JP" sz="1200" dirty="0" err="1" smtClean="0"/>
                <a:t>NetCDF</a:t>
              </a:r>
              <a:r>
                <a:rPr lang="en-US" altLang="ja-JP" sz="1200" dirty="0" smtClean="0"/>
                <a:t> IO module</a:t>
              </a:r>
              <a:endParaRPr kumimoji="1" lang="en-US" altLang="ja-JP" sz="1200" dirty="0" smtClean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739460" y="1920949"/>
              <a:ext cx="2453188" cy="7879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mio_netcdf_json</a:t>
              </a:r>
              <a:endParaRPr lang="en-US" altLang="ja-JP" sz="1600" dirty="0"/>
            </a:p>
            <a:p>
              <a:pPr algn="ctr"/>
              <a:r>
                <a:rPr kumimoji="1" lang="en-US" altLang="ja-JP" sz="1200" dirty="0" err="1" smtClean="0"/>
                <a:t>Json</a:t>
              </a:r>
              <a:r>
                <a:rPr kumimoji="1" lang="en-US" altLang="ja-JP" sz="1200" dirty="0" smtClean="0"/>
                <a:t> file handling module</a:t>
              </a:r>
              <a:endParaRPr kumimoji="1" lang="ja-JP" altLang="en-US" sz="105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614531" y="877127"/>
              <a:ext cx="1498727" cy="7879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mio_api</a:t>
              </a:r>
              <a:endParaRPr lang="en-US" altLang="ja-JP" sz="1600" dirty="0"/>
            </a:p>
            <a:p>
              <a:pPr algn="ctr"/>
              <a:r>
                <a:rPr kumimoji="1" lang="en-US" altLang="ja-JP" sz="1200" dirty="0" smtClean="0"/>
                <a:t>IO </a:t>
              </a:r>
              <a:r>
                <a:rPr lang="en-US" altLang="ja-JP" sz="1200" dirty="0" smtClean="0"/>
                <a:t>API module</a:t>
              </a:r>
              <a:endParaRPr kumimoji="1" lang="ja-JP" altLang="en-US" sz="1050" dirty="0"/>
            </a:p>
          </p:txBody>
        </p:sp>
        <p:cxnSp>
          <p:nvCxnSpPr>
            <p:cNvPr id="11" name="カギ線コネクタ 10"/>
            <p:cNvCxnSpPr>
              <a:stCxn id="17" idx="0"/>
              <a:endCxn id="6" idx="2"/>
            </p:cNvCxnSpPr>
            <p:nvPr/>
          </p:nvCxnSpPr>
          <p:spPr>
            <a:xfrm rot="16200000" flipV="1">
              <a:off x="2651957" y="2186233"/>
              <a:ext cx="1187453" cy="223276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17" idx="0"/>
              <a:endCxn id="7" idx="2"/>
            </p:cNvCxnSpPr>
            <p:nvPr/>
          </p:nvCxnSpPr>
          <p:spPr>
            <a:xfrm rot="16200000" flipV="1">
              <a:off x="3765362" y="3299637"/>
              <a:ext cx="1187456" cy="595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カギ線コネクタ 12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3118656" y="675711"/>
              <a:ext cx="255885" cy="223459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カギ線コネクタ 13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4232062" y="1789118"/>
              <a:ext cx="255885" cy="778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カギ線コネクタ 14"/>
            <p:cNvCxnSpPr>
              <a:stCxn id="9" idx="0"/>
              <a:endCxn id="10" idx="2"/>
            </p:cNvCxnSpPr>
            <p:nvPr/>
          </p:nvCxnSpPr>
          <p:spPr>
            <a:xfrm rot="16200000" flipV="1">
              <a:off x="5537034" y="491927"/>
              <a:ext cx="255883" cy="260216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3271796" y="5219977"/>
              <a:ext cx="2180521" cy="10660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mio_field</a:t>
              </a:r>
              <a:endParaRPr kumimoji="1" lang="en-US" altLang="ja-JP" sz="1600" dirty="0" smtClean="0"/>
            </a:p>
            <a:p>
              <a:pPr algn="ctr"/>
              <a:r>
                <a:rPr lang="en-US" altLang="ja-JP" sz="1200" dirty="0" err="1" smtClean="0"/>
                <a:t>field_type</a:t>
              </a:r>
              <a:r>
                <a:rPr lang="en-US" altLang="ja-JP" sz="1200" dirty="0" smtClean="0"/>
                <a:t> </a:t>
              </a:r>
              <a:endParaRPr kumimoji="1" lang="en-US" altLang="ja-JP" sz="1200" dirty="0" smtClean="0"/>
            </a:p>
            <a:p>
              <a:pPr algn="ctr"/>
              <a:r>
                <a:rPr kumimoji="1" lang="en-US" altLang="ja-JP" sz="1200" dirty="0" smtClean="0"/>
                <a:t>gri</a:t>
              </a:r>
              <a:r>
                <a:rPr lang="en-US" altLang="ja-JP" sz="1200" dirty="0" smtClean="0"/>
                <a:t>d definition module</a:t>
              </a:r>
              <a:endParaRPr kumimoji="1" lang="ja-JP" altLang="en-US" sz="12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03990" y="3896343"/>
              <a:ext cx="2116154" cy="10660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mio_root</a:t>
              </a:r>
              <a:endParaRPr kumimoji="1" lang="en-US" altLang="ja-JP" sz="1600" dirty="0" smtClean="0"/>
            </a:p>
            <a:p>
              <a:pPr algn="ctr"/>
              <a:r>
                <a:rPr lang="en-US" altLang="ja-JP" sz="1200" dirty="0" err="1" smtClean="0"/>
                <a:t>mio_file_type</a:t>
              </a:r>
              <a:r>
                <a:rPr lang="en-US" altLang="ja-JP" sz="1200" dirty="0" smtClean="0"/>
                <a:t> </a:t>
              </a:r>
              <a:endParaRPr kumimoji="1" lang="en-US" altLang="ja-JP" sz="1200" dirty="0" smtClean="0"/>
            </a:p>
            <a:p>
              <a:pPr algn="ctr"/>
              <a:r>
                <a:rPr lang="en-US" altLang="ja-JP" sz="1200" dirty="0" smtClean="0"/>
                <a:t>file definition module</a:t>
              </a:r>
              <a:endParaRPr kumimoji="1" lang="ja-JP" altLang="en-US" sz="1200" dirty="0"/>
            </a:p>
          </p:txBody>
        </p:sp>
        <p:cxnSp>
          <p:nvCxnSpPr>
            <p:cNvPr id="18" name="カギ線コネクタ 17"/>
            <p:cNvCxnSpPr>
              <a:stCxn id="16" idx="0"/>
              <a:endCxn id="17" idx="2"/>
            </p:cNvCxnSpPr>
            <p:nvPr/>
          </p:nvCxnSpPr>
          <p:spPr>
            <a:xfrm rot="5400000" flipH="1" flipV="1">
              <a:off x="4233263" y="5091174"/>
              <a:ext cx="257599" cy="1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カギ線コネクタ 18"/>
            <p:cNvCxnSpPr>
              <a:stCxn id="17" idx="0"/>
              <a:endCxn id="8" idx="2"/>
            </p:cNvCxnSpPr>
            <p:nvPr/>
          </p:nvCxnSpPr>
          <p:spPr>
            <a:xfrm rot="5400000" flipH="1" flipV="1">
              <a:off x="5473447" y="2459227"/>
              <a:ext cx="325737" cy="254849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2295644" y="1945279"/>
            <a:ext cx="159460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m</a:t>
            </a:r>
            <a:r>
              <a:rPr lang="en-US" altLang="ja-JP" sz="1600" dirty="0" err="1" smtClean="0"/>
              <a:t>atio</a:t>
            </a:r>
            <a:r>
              <a:rPr kumimoji="1" lang="en-US" altLang="ja-JP" sz="1600" dirty="0" err="1" smtClean="0"/>
              <a:t>_exchange</a:t>
            </a:r>
            <a:endParaRPr kumimoji="1" lang="en-US" altLang="ja-JP" sz="1600" dirty="0" smtClean="0"/>
          </a:p>
          <a:p>
            <a:pPr algn="ctr"/>
            <a:r>
              <a:rPr lang="en-US" altLang="ja-JP" sz="1200" dirty="0" smtClean="0"/>
              <a:t>data exchange module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81269" y="1220986"/>
            <a:ext cx="1612108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m</a:t>
            </a:r>
            <a:r>
              <a:rPr lang="en-US" altLang="ja-JP" sz="1600" dirty="0" err="1" smtClean="0"/>
              <a:t>atio</a:t>
            </a:r>
            <a:r>
              <a:rPr kumimoji="1" lang="en-US" altLang="ja-JP" sz="1600" dirty="0" err="1" smtClean="0"/>
              <a:t>_main</a:t>
            </a:r>
            <a:endParaRPr kumimoji="1" lang="en-US" altLang="ja-JP" sz="1600" dirty="0" smtClean="0"/>
          </a:p>
          <a:p>
            <a:pPr algn="ctr"/>
            <a:r>
              <a:rPr lang="en-US" altLang="ja-JP" sz="1200" dirty="0" smtClean="0"/>
              <a:t>main program of ILS IO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90847" y="1945241"/>
            <a:ext cx="1222964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moj_api</a:t>
            </a:r>
            <a:endParaRPr kumimoji="1" lang="en-US" altLang="ja-JP" sz="1600" dirty="0" smtClean="0"/>
          </a:p>
          <a:p>
            <a:pPr algn="ctr"/>
            <a:r>
              <a:rPr lang="en-US" altLang="ja-JP" sz="1200" dirty="0" smtClean="0"/>
              <a:t>MOJ API module</a:t>
            </a:r>
            <a:endParaRPr kumimoji="1" lang="ja-JP" altLang="en-US" sz="1200" dirty="0"/>
          </a:p>
        </p:txBody>
      </p:sp>
      <p:cxnSp>
        <p:nvCxnSpPr>
          <p:cNvPr id="23" name="直線矢印コネクタ 22"/>
          <p:cNvCxnSpPr>
            <a:stCxn id="22" idx="1"/>
            <a:endCxn id="20" idx="3"/>
          </p:cNvCxnSpPr>
          <p:nvPr/>
        </p:nvCxnSpPr>
        <p:spPr>
          <a:xfrm flipH="1">
            <a:off x="3890248" y="2206851"/>
            <a:ext cx="700599" cy="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0" idx="0"/>
            <a:endCxn id="20" idx="2"/>
          </p:cNvCxnSpPr>
          <p:nvPr/>
        </p:nvCxnSpPr>
        <p:spPr>
          <a:xfrm flipV="1">
            <a:off x="3092945" y="2468499"/>
            <a:ext cx="1" cy="34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80753" y="2646424"/>
            <a:ext cx="7921256" cy="10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869172" y="2765280"/>
            <a:ext cx="128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File IO layer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58096" y="2277639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Data Exchange layer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73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59876" y="3233393"/>
            <a:ext cx="728532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&amp;</a:t>
            </a:r>
            <a:r>
              <a:rPr lang="en-US" altLang="ja-JP" sz="1400" dirty="0" err="1"/>
              <a:t>nam_mio</a:t>
            </a:r>
            <a:r>
              <a:rPr lang="en-US" altLang="ja-JP" sz="1400" dirty="0"/>
              <a:t> </a:t>
            </a:r>
            <a:r>
              <a:rPr lang="en-US" altLang="ja-JP" sz="1400" dirty="0" err="1"/>
              <a:t>init_data_dir</a:t>
            </a:r>
            <a:r>
              <a:rPr lang="en-US" altLang="ja-JP" sz="1400" dirty="0"/>
              <a:t> = "../../</a:t>
            </a:r>
            <a:r>
              <a:rPr lang="en-US" altLang="ja-JP" sz="1400" dirty="0" err="1"/>
              <a:t>ILS_data</a:t>
            </a:r>
            <a:r>
              <a:rPr lang="en-US" altLang="ja-JP" sz="1400" dirty="0"/>
              <a:t>/test/</a:t>
            </a:r>
            <a:r>
              <a:rPr lang="en-US" altLang="ja-JP" sz="1400" dirty="0" err="1"/>
              <a:t>bnd</a:t>
            </a:r>
            <a:r>
              <a:rPr lang="en-US" altLang="ja-JP" sz="1400" dirty="0"/>
              <a:t>/", /</a:t>
            </a:r>
          </a:p>
          <a:p>
            <a:r>
              <a:rPr lang="en-US" altLang="ja-JP" sz="1400" dirty="0"/>
              <a:t>&amp;</a:t>
            </a:r>
            <a:r>
              <a:rPr lang="en-US" altLang="ja-JP" sz="1400" dirty="0" err="1"/>
              <a:t>nam_mio</a:t>
            </a:r>
            <a:r>
              <a:rPr lang="en-US" altLang="ja-JP" sz="1400" dirty="0"/>
              <a:t> </a:t>
            </a:r>
            <a:r>
              <a:rPr lang="en-US" altLang="ja-JP" sz="1400" dirty="0" err="1"/>
              <a:t>init_grid_name</a:t>
            </a:r>
            <a:r>
              <a:rPr lang="en-US" altLang="ja-JP" sz="1400" dirty="0"/>
              <a:t> = "</a:t>
            </a:r>
            <a:r>
              <a:rPr lang="en-US" altLang="ja-JP" sz="1400" dirty="0" err="1"/>
              <a:t>io_grid</a:t>
            </a:r>
            <a:r>
              <a:rPr lang="en-US" altLang="ja-JP" sz="1400" dirty="0"/>
              <a:t>", /</a:t>
            </a:r>
          </a:p>
          <a:p>
            <a:r>
              <a:rPr lang="en-US" altLang="ja-JP" sz="1400" dirty="0"/>
              <a:t>&amp;</a:t>
            </a:r>
            <a:r>
              <a:rPr lang="en-US" altLang="ja-JP" sz="1400" dirty="0" err="1"/>
              <a:t>nam_mio</a:t>
            </a:r>
            <a:r>
              <a:rPr lang="en-US" altLang="ja-JP" sz="1400" dirty="0"/>
              <a:t> </a:t>
            </a:r>
            <a:r>
              <a:rPr lang="en-US" altLang="ja-JP" sz="1400" dirty="0" err="1"/>
              <a:t>init_file_name</a:t>
            </a:r>
            <a:r>
              <a:rPr lang="en-US" altLang="ja-JP" sz="1400" dirty="0"/>
              <a:t> = "</a:t>
            </a:r>
            <a:r>
              <a:rPr lang="en-US" altLang="ja-JP" sz="1400" dirty="0" err="1"/>
              <a:t>lon.bin</a:t>
            </a:r>
            <a:r>
              <a:rPr lang="en-US" altLang="ja-JP" sz="1400" dirty="0"/>
              <a:t>",    </a:t>
            </a:r>
            <a:r>
              <a:rPr lang="en-US" altLang="ja-JP" sz="1400" dirty="0" err="1"/>
              <a:t>data_name</a:t>
            </a:r>
            <a:r>
              <a:rPr lang="en-US" altLang="ja-JP" sz="1400" dirty="0"/>
              <a:t> = "</a:t>
            </a:r>
            <a:r>
              <a:rPr lang="en-US" altLang="ja-JP" sz="1400" dirty="0" err="1"/>
              <a:t>lon</a:t>
            </a:r>
            <a:r>
              <a:rPr lang="en-US" altLang="ja-JP" sz="1400" dirty="0"/>
              <a:t>", /</a:t>
            </a:r>
          </a:p>
          <a:p>
            <a:r>
              <a:rPr lang="en-US" altLang="ja-JP" sz="1400" dirty="0"/>
              <a:t>&amp;</a:t>
            </a:r>
            <a:r>
              <a:rPr lang="en-US" altLang="ja-JP" sz="1400" dirty="0" err="1"/>
              <a:t>nam_mio</a:t>
            </a:r>
            <a:r>
              <a:rPr lang="en-US" altLang="ja-JP" sz="1400" dirty="0"/>
              <a:t> </a:t>
            </a:r>
            <a:r>
              <a:rPr lang="en-US" altLang="ja-JP" sz="1400" dirty="0" err="1"/>
              <a:t>init_file_name</a:t>
            </a:r>
            <a:r>
              <a:rPr lang="en-US" altLang="ja-JP" sz="1400" dirty="0"/>
              <a:t> = "</a:t>
            </a:r>
            <a:r>
              <a:rPr lang="en-US" altLang="ja-JP" sz="1400" dirty="0" err="1"/>
              <a:t>lat.bin</a:t>
            </a:r>
            <a:r>
              <a:rPr lang="en-US" altLang="ja-JP" sz="1400" dirty="0"/>
              <a:t>",    </a:t>
            </a:r>
            <a:r>
              <a:rPr lang="en-US" altLang="ja-JP" sz="1400" dirty="0" err="1"/>
              <a:t>data_name</a:t>
            </a:r>
            <a:r>
              <a:rPr lang="en-US" altLang="ja-JP" sz="1400" dirty="0"/>
              <a:t> = "</a:t>
            </a:r>
            <a:r>
              <a:rPr lang="en-US" altLang="ja-JP" sz="1400" dirty="0" err="1"/>
              <a:t>lat</a:t>
            </a:r>
            <a:r>
              <a:rPr lang="en-US" altLang="ja-JP" sz="1400" dirty="0"/>
              <a:t>", /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&amp;</a:t>
            </a:r>
            <a:r>
              <a:rPr lang="en-US" altLang="ja-JP" sz="1400" dirty="0" err="1">
                <a:solidFill>
                  <a:srgbClr val="FF0000"/>
                </a:solidFill>
              </a:rPr>
              <a:t>nam_mio</a:t>
            </a:r>
            <a:r>
              <a:rPr lang="en-US" altLang="ja-JP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err="1">
                <a:solidFill>
                  <a:srgbClr val="FF0000"/>
                </a:solidFill>
              </a:rPr>
              <a:t>init_file_name</a:t>
            </a:r>
            <a:r>
              <a:rPr lang="en-US" altLang="ja-JP" sz="1400" dirty="0">
                <a:solidFill>
                  <a:srgbClr val="FF0000"/>
                </a:solidFill>
              </a:rPr>
              <a:t> = "</a:t>
            </a:r>
            <a:r>
              <a:rPr lang="en-US" altLang="ja-JP" sz="1400" dirty="0" err="1">
                <a:solidFill>
                  <a:srgbClr val="FF0000"/>
                </a:solidFill>
              </a:rPr>
              <a:t>add_data.bin</a:t>
            </a:r>
            <a:r>
              <a:rPr lang="en-US" altLang="ja-JP" sz="1400" dirty="0">
                <a:solidFill>
                  <a:srgbClr val="FF0000"/>
                </a:solidFill>
              </a:rPr>
              <a:t>", </a:t>
            </a:r>
            <a:r>
              <a:rPr lang="en-US" altLang="ja-JP" sz="1400" dirty="0" err="1">
                <a:solidFill>
                  <a:srgbClr val="FF0000"/>
                </a:solidFill>
              </a:rPr>
              <a:t>data_name</a:t>
            </a:r>
            <a:r>
              <a:rPr lang="en-US" altLang="ja-JP" sz="1400" dirty="0">
                <a:solidFill>
                  <a:srgbClr val="FF0000"/>
                </a:solidFill>
              </a:rPr>
              <a:t> = "</a:t>
            </a:r>
            <a:r>
              <a:rPr lang="en-US" altLang="ja-JP" sz="1400" dirty="0" err="1">
                <a:solidFill>
                  <a:srgbClr val="FF0000"/>
                </a:solidFill>
              </a:rPr>
              <a:t>add_data</a:t>
            </a:r>
            <a:r>
              <a:rPr lang="en-US" altLang="ja-JP" sz="1400" dirty="0">
                <a:solidFill>
                  <a:srgbClr val="FF0000"/>
                </a:solidFill>
              </a:rPr>
              <a:t>", /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&amp;</a:t>
            </a:r>
            <a:r>
              <a:rPr lang="en-US" altLang="ja-JP" sz="1400" dirty="0" err="1"/>
              <a:t>nam_moj</a:t>
            </a:r>
            <a:r>
              <a:rPr lang="en-US" altLang="ja-JP" sz="1400" dirty="0"/>
              <a:t>  </a:t>
            </a:r>
            <a:r>
              <a:rPr lang="en-US" altLang="ja-JP" sz="1400" dirty="0" err="1"/>
              <a:t>comp_put</a:t>
            </a:r>
            <a:r>
              <a:rPr lang="en-US" altLang="ja-JP" sz="1400" dirty="0"/>
              <a:t> = "MATIO",   </a:t>
            </a:r>
            <a:r>
              <a:rPr lang="en-US" altLang="ja-JP" sz="1400" dirty="0" err="1"/>
              <a:t>comp_get</a:t>
            </a:r>
            <a:r>
              <a:rPr lang="en-US" altLang="ja-JP" sz="1400" dirty="0"/>
              <a:t> = "MATSIRO",</a:t>
            </a:r>
          </a:p>
          <a:p>
            <a:r>
              <a:rPr lang="en-US" altLang="ja-JP" sz="1400" dirty="0"/>
              <a:t>          </a:t>
            </a:r>
            <a:r>
              <a:rPr lang="en-US" altLang="ja-JP" sz="1400" dirty="0" err="1"/>
              <a:t>grid_put</a:t>
            </a:r>
            <a:r>
              <a:rPr lang="en-US" altLang="ja-JP" sz="1400" dirty="0"/>
              <a:t> ='</a:t>
            </a:r>
            <a:r>
              <a:rPr lang="en-US" altLang="ja-JP" sz="1400" dirty="0" err="1"/>
              <a:t>io_grid</a:t>
            </a:r>
            <a:r>
              <a:rPr lang="en-US" altLang="ja-JP" sz="1400" dirty="0"/>
              <a:t>', </a:t>
            </a:r>
            <a:r>
              <a:rPr lang="en-US" altLang="ja-JP" sz="1400" dirty="0" err="1"/>
              <a:t>grid_get</a:t>
            </a:r>
            <a:r>
              <a:rPr lang="en-US" altLang="ja-JP" sz="1400" dirty="0"/>
              <a:t> ='</a:t>
            </a:r>
            <a:r>
              <a:rPr lang="en-US" altLang="ja-JP" sz="1400" dirty="0" err="1"/>
              <a:t>matsiro_grid</a:t>
            </a:r>
            <a:r>
              <a:rPr lang="en-US" altLang="ja-JP" sz="1400" dirty="0"/>
              <a:t>', /</a:t>
            </a:r>
          </a:p>
          <a:p>
            <a:r>
              <a:rPr lang="en-US" altLang="ja-JP" sz="1400" dirty="0"/>
              <a:t>&amp;</a:t>
            </a:r>
            <a:r>
              <a:rPr lang="en-US" altLang="ja-JP" sz="1400" dirty="0" err="1"/>
              <a:t>nam_moj</a:t>
            </a:r>
            <a:r>
              <a:rPr lang="en-US" altLang="ja-JP" sz="1400" dirty="0"/>
              <a:t>  </a:t>
            </a:r>
            <a:r>
              <a:rPr lang="en-US" altLang="ja-JP" sz="1400" dirty="0" err="1"/>
              <a:t>var_put</a:t>
            </a:r>
            <a:r>
              <a:rPr lang="en-US" altLang="ja-JP" sz="1400" dirty="0"/>
              <a:t> = '</a:t>
            </a:r>
            <a:r>
              <a:rPr lang="en-US" altLang="ja-JP" sz="1400" dirty="0" err="1"/>
              <a:t>lon</a:t>
            </a:r>
            <a:r>
              <a:rPr lang="en-US" altLang="ja-JP" sz="1400" dirty="0"/>
              <a:t>'       ,  </a:t>
            </a:r>
            <a:r>
              <a:rPr lang="en-US" altLang="ja-JP" sz="1400" dirty="0" err="1"/>
              <a:t>var_get</a:t>
            </a:r>
            <a:r>
              <a:rPr lang="en-US" altLang="ja-JP" sz="1400" dirty="0"/>
              <a:t> ='</a:t>
            </a:r>
            <a:r>
              <a:rPr lang="en-US" altLang="ja-JP" sz="1400" dirty="0" err="1"/>
              <a:t>lon</a:t>
            </a:r>
            <a:r>
              <a:rPr lang="en-US" altLang="ja-JP" sz="1400" dirty="0"/>
              <a:t>'       , </a:t>
            </a:r>
            <a:r>
              <a:rPr lang="en-US" altLang="ja-JP" sz="1400" dirty="0" err="1"/>
              <a:t>time_intpl_tag</a:t>
            </a:r>
            <a:r>
              <a:rPr lang="en-US" altLang="ja-JP" sz="1400" dirty="0"/>
              <a:t> = 5, </a:t>
            </a:r>
            <a:r>
              <a:rPr lang="en-US" altLang="ja-JP" sz="1400" dirty="0" err="1"/>
              <a:t>grid_intpl_tag</a:t>
            </a:r>
            <a:r>
              <a:rPr lang="en-US" altLang="ja-JP" sz="1400" dirty="0"/>
              <a:t> = 1, </a:t>
            </a:r>
            <a:endParaRPr lang="en-US" altLang="ja-JP" sz="1400" dirty="0" smtClean="0"/>
          </a:p>
          <a:p>
            <a:r>
              <a:rPr lang="ja-JP" altLang="en-US" sz="1400" dirty="0" smtClean="0"/>
              <a:t>　　　　　　　　　　　　　　　　　　　　　　　　　　　　　　　　　　　</a:t>
            </a:r>
            <a:r>
              <a:rPr lang="en-US" altLang="ja-JP" sz="1400" dirty="0" err="1" smtClean="0"/>
              <a:t>intvl</a:t>
            </a:r>
            <a:r>
              <a:rPr lang="en-US" altLang="ja-JP" sz="1400" dirty="0" smtClean="0"/>
              <a:t>=3600 </a:t>
            </a:r>
            <a:r>
              <a:rPr lang="en-US" altLang="ja-JP" sz="1400" dirty="0"/>
              <a:t>,  lag=0,  flag='SNP' /</a:t>
            </a:r>
          </a:p>
          <a:p>
            <a:r>
              <a:rPr lang="en-US" altLang="ja-JP" sz="1400" dirty="0"/>
              <a:t>&amp;</a:t>
            </a:r>
            <a:r>
              <a:rPr lang="en-US" altLang="ja-JP" sz="1400" dirty="0" err="1"/>
              <a:t>nam_moj</a:t>
            </a:r>
            <a:r>
              <a:rPr lang="en-US" altLang="ja-JP" sz="1400" dirty="0"/>
              <a:t>  </a:t>
            </a:r>
            <a:r>
              <a:rPr lang="en-US" altLang="ja-JP" sz="1400" dirty="0" err="1"/>
              <a:t>var_put</a:t>
            </a:r>
            <a:r>
              <a:rPr lang="en-US" altLang="ja-JP" sz="1400" dirty="0"/>
              <a:t> = '</a:t>
            </a:r>
            <a:r>
              <a:rPr lang="en-US" altLang="ja-JP" sz="1400" dirty="0" err="1"/>
              <a:t>lat</a:t>
            </a:r>
            <a:r>
              <a:rPr lang="en-US" altLang="ja-JP" sz="1400" dirty="0"/>
              <a:t>'       ,  </a:t>
            </a:r>
            <a:r>
              <a:rPr lang="en-US" altLang="ja-JP" sz="1400" dirty="0" err="1"/>
              <a:t>var_get</a:t>
            </a:r>
            <a:r>
              <a:rPr lang="en-US" altLang="ja-JP" sz="1400" dirty="0"/>
              <a:t> ='</a:t>
            </a:r>
            <a:r>
              <a:rPr lang="en-US" altLang="ja-JP" sz="1400" dirty="0" err="1"/>
              <a:t>lat</a:t>
            </a:r>
            <a:r>
              <a:rPr lang="en-US" altLang="ja-JP" sz="1400" dirty="0"/>
              <a:t>'       , </a:t>
            </a:r>
            <a:r>
              <a:rPr lang="en-US" altLang="ja-JP" sz="1400" dirty="0" err="1"/>
              <a:t>time_intpl_tag</a:t>
            </a:r>
            <a:r>
              <a:rPr lang="en-US" altLang="ja-JP" sz="1400" dirty="0"/>
              <a:t> = 5, </a:t>
            </a:r>
            <a:r>
              <a:rPr lang="en-US" altLang="ja-JP" sz="1400" dirty="0" err="1"/>
              <a:t>grid_intpl_tag</a:t>
            </a:r>
            <a:r>
              <a:rPr lang="en-US" altLang="ja-JP" sz="1400" dirty="0"/>
              <a:t> = 1, </a:t>
            </a:r>
            <a:endParaRPr lang="en-US" altLang="ja-JP" sz="1400" dirty="0" smtClean="0"/>
          </a:p>
          <a:p>
            <a:r>
              <a:rPr lang="ja-JP" altLang="en-US" sz="1400" dirty="0" smtClean="0"/>
              <a:t>　　　　　　　　　　　　　　　　　　　　　　　　　　　　　　　　　　　</a:t>
            </a:r>
            <a:r>
              <a:rPr lang="en-US" altLang="ja-JP" sz="1400" dirty="0" err="1" smtClean="0"/>
              <a:t>intvl</a:t>
            </a:r>
            <a:r>
              <a:rPr lang="en-US" altLang="ja-JP" sz="1400" dirty="0" smtClean="0"/>
              <a:t>=3600 </a:t>
            </a:r>
            <a:r>
              <a:rPr lang="en-US" altLang="ja-JP" sz="1400" dirty="0"/>
              <a:t>,  lag=0,  flag='SNP' /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&amp;</a:t>
            </a:r>
            <a:r>
              <a:rPr lang="en-US" altLang="ja-JP" sz="1400" dirty="0" err="1">
                <a:solidFill>
                  <a:srgbClr val="FF0000"/>
                </a:solidFill>
              </a:rPr>
              <a:t>nam_moj</a:t>
            </a:r>
            <a:r>
              <a:rPr lang="en-US" altLang="ja-JP" sz="1400" dirty="0">
                <a:solidFill>
                  <a:srgbClr val="FF0000"/>
                </a:solidFill>
              </a:rPr>
              <a:t>  </a:t>
            </a:r>
            <a:r>
              <a:rPr lang="en-US" altLang="ja-JP" sz="1400" dirty="0" err="1">
                <a:solidFill>
                  <a:srgbClr val="FF0000"/>
                </a:solidFill>
              </a:rPr>
              <a:t>var_put</a:t>
            </a:r>
            <a:r>
              <a:rPr lang="en-US" altLang="ja-JP" sz="1400" dirty="0">
                <a:solidFill>
                  <a:srgbClr val="FF0000"/>
                </a:solidFill>
              </a:rPr>
              <a:t> = '</a:t>
            </a:r>
            <a:r>
              <a:rPr lang="en-US" altLang="ja-JP" sz="1400" dirty="0" err="1">
                <a:solidFill>
                  <a:srgbClr val="FF0000"/>
                </a:solidFill>
              </a:rPr>
              <a:t>add_data</a:t>
            </a:r>
            <a:r>
              <a:rPr lang="en-US" altLang="ja-JP" sz="1400" dirty="0">
                <a:solidFill>
                  <a:srgbClr val="FF0000"/>
                </a:solidFill>
              </a:rPr>
              <a:t>'   ,  </a:t>
            </a:r>
            <a:r>
              <a:rPr lang="en-US" altLang="ja-JP" sz="1400" dirty="0" err="1">
                <a:solidFill>
                  <a:srgbClr val="FF0000"/>
                </a:solidFill>
              </a:rPr>
              <a:t>var_get</a:t>
            </a:r>
            <a:r>
              <a:rPr lang="en-US" altLang="ja-JP" sz="1400" dirty="0">
                <a:solidFill>
                  <a:srgbClr val="FF0000"/>
                </a:solidFill>
              </a:rPr>
              <a:t> ='</a:t>
            </a:r>
            <a:r>
              <a:rPr lang="en-US" altLang="ja-JP" sz="1400" dirty="0" err="1">
                <a:solidFill>
                  <a:srgbClr val="FF0000"/>
                </a:solidFill>
              </a:rPr>
              <a:t>add_data</a:t>
            </a:r>
            <a:r>
              <a:rPr lang="en-US" altLang="ja-JP" sz="1400" dirty="0">
                <a:solidFill>
                  <a:srgbClr val="FF0000"/>
                </a:solidFill>
              </a:rPr>
              <a:t>'   , </a:t>
            </a:r>
            <a:r>
              <a:rPr lang="en-US" altLang="ja-JP" sz="1400" dirty="0" err="1">
                <a:solidFill>
                  <a:srgbClr val="FF0000"/>
                </a:solidFill>
              </a:rPr>
              <a:t>time_intpl_tag</a:t>
            </a:r>
            <a:r>
              <a:rPr lang="en-US" altLang="ja-JP" sz="1400" dirty="0">
                <a:solidFill>
                  <a:srgbClr val="FF0000"/>
                </a:solidFill>
              </a:rPr>
              <a:t> = 5, </a:t>
            </a:r>
            <a:r>
              <a:rPr lang="en-US" altLang="ja-JP" sz="1400" dirty="0" err="1">
                <a:solidFill>
                  <a:srgbClr val="FF0000"/>
                </a:solidFill>
              </a:rPr>
              <a:t>grid_intpl_tag</a:t>
            </a:r>
            <a:r>
              <a:rPr lang="en-US" altLang="ja-JP" sz="1400" dirty="0">
                <a:solidFill>
                  <a:srgbClr val="FF0000"/>
                </a:solidFill>
              </a:rPr>
              <a:t> = 1, 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　　　　　　　　　　　　　　　　　　　　　　　　　　　　　　　　　　　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intvl</a:t>
            </a:r>
            <a:r>
              <a:rPr lang="en-US" altLang="ja-JP" sz="1400" dirty="0" smtClean="0">
                <a:solidFill>
                  <a:srgbClr val="FF0000"/>
                </a:solidFill>
              </a:rPr>
              <a:t>=3600 </a:t>
            </a:r>
            <a:r>
              <a:rPr lang="en-US" altLang="ja-JP" sz="1400" dirty="0">
                <a:solidFill>
                  <a:srgbClr val="FF0000"/>
                </a:solidFill>
              </a:rPr>
              <a:t>,  lag=0,  flag='SNP' /</a:t>
            </a:r>
          </a:p>
        </p:txBody>
      </p:sp>
    </p:spTree>
    <p:extLst>
      <p:ext uri="{BB962C8B-B14F-4D97-AF65-F5344CB8AC3E}">
        <p14:creationId xmlns:p14="http://schemas.microsoft.com/office/powerpoint/2010/main" val="234865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1913" y="4694547"/>
            <a:ext cx="399603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 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! </a:t>
            </a:r>
            <a:r>
              <a:rPr lang="en-US" altLang="ja-JP" sz="1400" dirty="0"/>
              <a:t>Longitudes</a:t>
            </a:r>
          </a:p>
          <a:p>
            <a:r>
              <a:rPr lang="en-US" altLang="ja-JP" sz="1400" dirty="0"/>
              <a:t>    call </a:t>
            </a:r>
            <a:r>
              <a:rPr lang="en-US" altLang="ja-JP" sz="1400" dirty="0" err="1"/>
              <a:t>moj_get_initial_data</a:t>
            </a:r>
            <a:r>
              <a:rPr lang="en-US" altLang="ja-JP" sz="1400" dirty="0"/>
              <a:t>("</a:t>
            </a:r>
            <a:r>
              <a:rPr lang="en-US" altLang="ja-JP" sz="1400" dirty="0" err="1"/>
              <a:t>lon</a:t>
            </a:r>
            <a:r>
              <a:rPr lang="en-US" altLang="ja-JP" sz="1400" dirty="0"/>
              <a:t>", </a:t>
            </a:r>
            <a:r>
              <a:rPr lang="en-US" altLang="ja-JP" sz="1400" dirty="0" err="1"/>
              <a:t>lon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    !</a:t>
            </a:r>
          </a:p>
          <a:p>
            <a:r>
              <a:rPr lang="en-US" altLang="ja-JP" sz="1400" dirty="0"/>
              <a:t>    ! Latitudes</a:t>
            </a:r>
          </a:p>
          <a:p>
            <a:r>
              <a:rPr lang="en-US" altLang="ja-JP" sz="1400" dirty="0"/>
              <a:t>    call </a:t>
            </a:r>
            <a:r>
              <a:rPr lang="en-US" altLang="ja-JP" sz="1400" dirty="0" err="1"/>
              <a:t>moj_get_initial_data</a:t>
            </a:r>
            <a:r>
              <a:rPr lang="en-US" altLang="ja-JP" sz="1400" dirty="0"/>
              <a:t>("</a:t>
            </a:r>
            <a:r>
              <a:rPr lang="en-US" altLang="ja-JP" sz="1400" dirty="0" err="1"/>
              <a:t>lat</a:t>
            </a:r>
            <a:r>
              <a:rPr lang="en-US" altLang="ja-JP" sz="1400" dirty="0"/>
              <a:t>", </a:t>
            </a:r>
            <a:r>
              <a:rPr lang="en-US" altLang="ja-JP" sz="1400" dirty="0" err="1"/>
              <a:t>lat</a:t>
            </a:r>
            <a:r>
              <a:rPr lang="en-US" altLang="ja-JP" sz="1400" dirty="0" smtClean="0"/>
              <a:t>)</a:t>
            </a:r>
          </a:p>
          <a:p>
            <a:r>
              <a:rPr lang="ja-JP" altLang="en-US" sz="1400" dirty="0"/>
              <a:t> </a:t>
            </a:r>
            <a:r>
              <a:rPr lang="ja-JP" altLang="en-US" sz="1400" dirty="0" smtClean="0"/>
              <a:t>   </a:t>
            </a:r>
            <a:r>
              <a:rPr lang="en-US" altLang="ja-JP" sz="1400" dirty="0" smtClean="0"/>
              <a:t>!</a:t>
            </a:r>
            <a:endParaRPr lang="en-US" altLang="ja-JP" sz="1400" dirty="0"/>
          </a:p>
          <a:p>
            <a:r>
              <a:rPr lang="en-US" altLang="ja-JP" sz="1400" dirty="0"/>
              <a:t>    ! </a:t>
            </a:r>
            <a:r>
              <a:rPr lang="en-US" altLang="ja-JP" sz="1400" dirty="0" smtClean="0"/>
              <a:t>add initial data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>
                <a:solidFill>
                  <a:srgbClr val="FF0000"/>
                </a:solidFill>
              </a:rPr>
              <a:t>call </a:t>
            </a:r>
            <a:r>
              <a:rPr lang="en-US" altLang="ja-JP" sz="1400" dirty="0" err="1">
                <a:solidFill>
                  <a:srgbClr val="FF0000"/>
                </a:solidFill>
              </a:rPr>
              <a:t>moj_get_initial_data</a:t>
            </a:r>
            <a:r>
              <a:rPr lang="en-US" altLang="ja-JP" sz="1400" dirty="0" smtClean="0">
                <a:solidFill>
                  <a:srgbClr val="FF0000"/>
                </a:solidFill>
              </a:rPr>
              <a:t>(“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add_data</a:t>
            </a:r>
            <a:r>
              <a:rPr lang="en-US" altLang="ja-JP" sz="1400" dirty="0" smtClean="0">
                <a:solidFill>
                  <a:srgbClr val="FF0000"/>
                </a:solidFill>
              </a:rPr>
              <a:t>",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initial_data</a:t>
            </a:r>
            <a:r>
              <a:rPr lang="en-US" altLang="ja-JP" sz="1400" dirty="0" smtClean="0">
                <a:solidFill>
                  <a:srgbClr val="FF0000"/>
                </a:solidFill>
              </a:rPr>
              <a:t>)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189</Words>
  <Application>Microsoft Office PowerPoint</Application>
  <PresentationFormat>画面に合わせる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メイリオ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arakawa</dc:creator>
  <cp:lastModifiedBy>arakawa</cp:lastModifiedBy>
  <cp:revision>25</cp:revision>
  <dcterms:created xsi:type="dcterms:W3CDTF">2019-07-04T05:44:52Z</dcterms:created>
  <dcterms:modified xsi:type="dcterms:W3CDTF">2020-01-03T23:39:05Z</dcterms:modified>
</cp:coreProperties>
</file>