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14" r:id="rId5"/>
    <p:sldId id="329" r:id="rId6"/>
    <p:sldId id="317" r:id="rId7"/>
    <p:sldId id="318" r:id="rId8"/>
    <p:sldId id="330" r:id="rId9"/>
    <p:sldId id="320" r:id="rId10"/>
    <p:sldId id="32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DFE"/>
    <a:srgbClr val="D5DEFF"/>
    <a:srgbClr val="F6F7FF"/>
    <a:srgbClr val="DBDCE5"/>
    <a:srgbClr val="F0F1FB"/>
    <a:srgbClr val="DFE1F6"/>
    <a:srgbClr val="EEEFF5"/>
    <a:srgbClr val="DFE1EF"/>
    <a:srgbClr val="A9B1FF"/>
    <a:srgbClr val="FFB5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2735" autoAdjust="0"/>
  </p:normalViewPr>
  <p:slideViewPr>
    <p:cSldViewPr snapToGrid="0">
      <p:cViewPr>
        <p:scale>
          <a:sx n="66" d="100"/>
          <a:sy n="66" d="100"/>
        </p:scale>
        <p:origin x="1024" y="32"/>
      </p:cViewPr>
      <p:guideLst>
        <p:guide orient="horz" pos="1416"/>
        <p:guide orient="horz" pos="1008"/>
        <p:guide pos="3840"/>
      </p:guideLst>
    </p:cSldViewPr>
  </p:slideViewPr>
  <p:notesTextViewPr>
    <p:cViewPr>
      <p:scale>
        <a:sx n="1" d="1"/>
        <a:sy n="1" d="1"/>
      </p:scale>
      <p:origin x="0" y="0"/>
    </p:cViewPr>
  </p:notesTextViewPr>
  <p:notesViewPr>
    <p:cSldViewPr snapToGrid="0" showGuides="1">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12/31/2023</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B73A30-F0E7-1854-D7A5-7F568CB337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E43A2A-6559-1747-976A-DC26AF7BBECA}" type="slidenum">
              <a:rPr lang="en-US" smtClean="0"/>
              <a:t>‹#›</a:t>
            </a:fld>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12/31/2023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4AF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11185" y="610010"/>
            <a:ext cx="8874306" cy="3585753"/>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11185" y="4502448"/>
            <a:ext cx="8874306" cy="1441152"/>
          </a:xfrm>
        </p:spPr>
        <p:txBody>
          <a:bodyPr lIns="0" tIns="0" rIns="0" bIns="0"/>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reeform 5">
            <a:extLst>
              <a:ext uri="{FF2B5EF4-FFF2-40B4-BE49-F238E27FC236}">
                <a16:creationId xmlns:a16="http://schemas.microsoft.com/office/drawing/2014/main" id="{CA65DB93-2357-6899-3DDD-DC79C877ADA2}"/>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descr="preencoded.png">
            <a:extLst>
              <a:ext uri="{FF2B5EF4-FFF2-40B4-BE49-F238E27FC236}">
                <a16:creationId xmlns:a16="http://schemas.microsoft.com/office/drawing/2014/main" id="{056E6431-5C32-6197-AA1B-37637943138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1A089D1-3F91-4EA1-F598-0EDD4632E42D}"/>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728A9E30-DD50-8CF6-982F-9900C57AA86D}"/>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5" name="Graphic 4">
            <a:extLst>
              <a:ext uri="{FF2B5EF4-FFF2-40B4-BE49-F238E27FC236}">
                <a16:creationId xmlns:a16="http://schemas.microsoft.com/office/drawing/2014/main" id="{69EF52E1-6F3C-5D9B-32DC-A156BDDE283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72106"/>
          <a:stretch>
            <a:fillRect/>
          </a:stretch>
        </p:blipFill>
        <p:spPr>
          <a:xfrm>
            <a:off x="-1" y="4945020"/>
            <a:ext cx="5304866" cy="1912980"/>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B31B01D-6799-48A5-28CB-18D059844AD1}"/>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3F625221-A778-8D2D-4131-4EB7C15E96FA}"/>
              </a:ext>
            </a:extLst>
          </p:cNvPr>
          <p:cNvSpPr>
            <a:spLocks noGrp="1"/>
          </p:cNvSpPr>
          <p:nvPr>
            <p:ph type="body" sz="quarter" idx="26"/>
          </p:nvPr>
        </p:nvSpPr>
        <p:spPr>
          <a:xfrm>
            <a:off x="1295401" y="3429000"/>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5">
            <a:extLst>
              <a:ext uri="{FF2B5EF4-FFF2-40B4-BE49-F238E27FC236}">
                <a16:creationId xmlns:a16="http://schemas.microsoft.com/office/drawing/2014/main" id="{F127C6F7-85D7-FF83-7650-A1088544CA92}"/>
              </a:ext>
            </a:extLst>
          </p:cNvPr>
          <p:cNvSpPr>
            <a:spLocks noGrp="1"/>
          </p:cNvSpPr>
          <p:nvPr>
            <p:ph type="pic" sz="quarter" idx="25"/>
          </p:nvPr>
        </p:nvSpPr>
        <p:spPr>
          <a:xfrm>
            <a:off x="5979827"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5" name="Text Placeholder 2">
            <a:extLst>
              <a:ext uri="{FF2B5EF4-FFF2-40B4-BE49-F238E27FC236}">
                <a16:creationId xmlns:a16="http://schemas.microsoft.com/office/drawing/2014/main" id="{19C2DFFA-1F01-A357-525E-918DEE3CFF31}"/>
              </a:ext>
            </a:extLst>
          </p:cNvPr>
          <p:cNvSpPr>
            <a:spLocks noGrp="1"/>
          </p:cNvSpPr>
          <p:nvPr>
            <p:ph type="body" sz="quarter" idx="27"/>
          </p:nvPr>
        </p:nvSpPr>
        <p:spPr>
          <a:xfrm>
            <a:off x="5979827" y="3444611"/>
            <a:ext cx="3773778" cy="2558845"/>
          </a:xfrm>
        </p:spPr>
        <p:txBody>
          <a:bodyPr/>
          <a:lstStyle>
            <a:lvl1pPr marL="0" indent="0">
              <a:buNone/>
              <a:defRPr sz="1800"/>
            </a:lvl1pPr>
            <a:lvl2pPr marL="283464" indent="-283464">
              <a:spcBef>
                <a:spcPts val="1000"/>
              </a:spcBef>
              <a:defRPr sz="1800"/>
            </a:lvl2pPr>
            <a:lvl3pPr marL="566928" indent="-283464">
              <a:spcBef>
                <a:spcPts val="1000"/>
              </a:spcBef>
              <a:defRPr sz="1800"/>
            </a:lvl3pPr>
            <a:lvl4pPr marL="850392" indent="-283464">
              <a:spcBef>
                <a:spcPts val="1000"/>
              </a:spcBef>
              <a:defRPr sz="18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1" name="Group 10">
            <a:extLst>
              <a:ext uri="{FF2B5EF4-FFF2-40B4-BE49-F238E27FC236}">
                <a16:creationId xmlns:a16="http://schemas.microsoft.com/office/drawing/2014/main" id="{02CC1D31-1A58-0955-7050-EC12CA42AF9F}"/>
              </a:ext>
            </a:extLst>
          </p:cNvPr>
          <p:cNvGrpSpPr/>
          <p:nvPr userDrawn="1"/>
        </p:nvGrpSpPr>
        <p:grpSpPr>
          <a:xfrm rot="10800000">
            <a:off x="9829617" y="4724034"/>
            <a:ext cx="2133966" cy="2133966"/>
            <a:chOff x="9654699" y="2229295"/>
            <a:chExt cx="2133966" cy="2133966"/>
          </a:xfrm>
        </p:grpSpPr>
        <p:sp>
          <p:nvSpPr>
            <p:cNvPr id="12" name="Freeform 11">
              <a:extLst>
                <a:ext uri="{FF2B5EF4-FFF2-40B4-BE49-F238E27FC236}">
                  <a16:creationId xmlns:a16="http://schemas.microsoft.com/office/drawing/2014/main" id="{633EBEA4-E496-D277-9742-756CF63AE6A6}"/>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9FD4F8D5-4E6F-402B-2B42-248D213930DD}"/>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14" name="Graphic 13">
            <a:extLst>
              <a:ext uri="{FF2B5EF4-FFF2-40B4-BE49-F238E27FC236}">
                <a16:creationId xmlns:a16="http://schemas.microsoft.com/office/drawing/2014/main" id="{0B88FFF6-96F4-A5EC-5FA7-28B793F760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112799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5" y="621973"/>
            <a:ext cx="4949977" cy="162377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38816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2255962" y="2476500"/>
            <a:ext cx="3505200" cy="1291009"/>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26" name="Picture Placeholder 5">
            <a:extLst>
              <a:ext uri="{FF2B5EF4-FFF2-40B4-BE49-F238E27FC236}">
                <a16:creationId xmlns:a16="http://schemas.microsoft.com/office/drawing/2014/main" id="{BCCCB2B0-FA91-2B00-07E8-454DF4E8C899}"/>
              </a:ext>
            </a:extLst>
          </p:cNvPr>
          <p:cNvSpPr>
            <a:spLocks noGrp="1"/>
          </p:cNvSpPr>
          <p:nvPr>
            <p:ph type="pic" sz="quarter" idx="29"/>
          </p:nvPr>
        </p:nvSpPr>
        <p:spPr>
          <a:xfrm>
            <a:off x="6457344" y="24765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C208DBEE-F3AC-002B-D94F-58BCDF0827FF}"/>
              </a:ext>
            </a:extLst>
          </p:cNvPr>
          <p:cNvSpPr>
            <a:spLocks noGrp="1"/>
          </p:cNvSpPr>
          <p:nvPr>
            <p:ph type="body" sz="quarter" idx="28" hasCustomPrompt="1"/>
          </p:nvPr>
        </p:nvSpPr>
        <p:spPr>
          <a:xfrm>
            <a:off x="7325142" y="24765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4" name="Picture Placeholder 5">
            <a:extLst>
              <a:ext uri="{FF2B5EF4-FFF2-40B4-BE49-F238E27FC236}">
                <a16:creationId xmlns:a16="http://schemas.microsoft.com/office/drawing/2014/main" id="{8AB6090E-B445-CAD9-6D75-F89A9C013942}"/>
              </a:ext>
            </a:extLst>
          </p:cNvPr>
          <p:cNvSpPr>
            <a:spLocks noGrp="1"/>
          </p:cNvSpPr>
          <p:nvPr>
            <p:ph type="pic" sz="quarter" idx="27"/>
          </p:nvPr>
        </p:nvSpPr>
        <p:spPr>
          <a:xfrm>
            <a:off x="1388164" y="4229100"/>
            <a:ext cx="502920" cy="50292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3" name="Text Placeholder 18">
            <a:extLst>
              <a:ext uri="{FF2B5EF4-FFF2-40B4-BE49-F238E27FC236}">
                <a16:creationId xmlns:a16="http://schemas.microsoft.com/office/drawing/2014/main" id="{00527DBE-FAF9-7AE6-659C-035A70897773}"/>
              </a:ext>
            </a:extLst>
          </p:cNvPr>
          <p:cNvSpPr>
            <a:spLocks noGrp="1"/>
          </p:cNvSpPr>
          <p:nvPr>
            <p:ph type="body" sz="quarter" idx="26" hasCustomPrompt="1"/>
          </p:nvPr>
        </p:nvSpPr>
        <p:spPr>
          <a:xfrm>
            <a:off x="225596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28" name="Picture Placeholder 5">
            <a:extLst>
              <a:ext uri="{FF2B5EF4-FFF2-40B4-BE49-F238E27FC236}">
                <a16:creationId xmlns:a16="http://schemas.microsoft.com/office/drawing/2014/main" id="{B205B4BA-3FDF-ACE5-FC20-17EE755268B1}"/>
              </a:ext>
            </a:extLst>
          </p:cNvPr>
          <p:cNvSpPr>
            <a:spLocks noGrp="1"/>
          </p:cNvSpPr>
          <p:nvPr>
            <p:ph type="pic" sz="quarter" idx="31"/>
          </p:nvPr>
        </p:nvSpPr>
        <p:spPr>
          <a:xfrm>
            <a:off x="6457344" y="4229100"/>
            <a:ext cx="500634" cy="500634"/>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27" name="Text Placeholder 18">
            <a:extLst>
              <a:ext uri="{FF2B5EF4-FFF2-40B4-BE49-F238E27FC236}">
                <a16:creationId xmlns:a16="http://schemas.microsoft.com/office/drawing/2014/main" id="{07B586C0-CA7D-6A7A-4BE7-8EC9D8C635EC}"/>
              </a:ext>
            </a:extLst>
          </p:cNvPr>
          <p:cNvSpPr>
            <a:spLocks noGrp="1"/>
          </p:cNvSpPr>
          <p:nvPr>
            <p:ph type="body" sz="quarter" idx="30" hasCustomPrompt="1"/>
          </p:nvPr>
        </p:nvSpPr>
        <p:spPr>
          <a:xfrm>
            <a:off x="7325142" y="4229100"/>
            <a:ext cx="3505200" cy="1291009"/>
          </a:xfrm>
        </p:spPr>
        <p:txBody>
          <a:bodyPr lIns="0" tIns="0" rIns="0" bIns="0">
            <a:noAutofit/>
          </a:bodyPr>
          <a:lstStyle>
            <a:lvl1pPr marL="0" indent="0">
              <a:buFont typeface="Arial" panose="020B0604020202020204" pitchFamily="34" charset="0"/>
              <a:buNone/>
              <a:defRPr sz="1800">
                <a:solidFill>
                  <a:schemeClr val="bg1"/>
                </a:solidFill>
              </a:defRPr>
            </a:lvl1pPr>
            <a:lvl2pPr>
              <a:defRPr sz="1800"/>
            </a:lvl2pPr>
          </a:lstStyle>
          <a:p>
            <a:pPr lvl="0"/>
            <a:r>
              <a:rPr lang="en-US" dirty="0"/>
              <a:t>Click to add text</a:t>
            </a:r>
          </a:p>
        </p:txBody>
      </p:sp>
      <p:pic>
        <p:nvPicPr>
          <p:cNvPr id="3" name="Graphic 2">
            <a:extLst>
              <a:ext uri="{FF2B5EF4-FFF2-40B4-BE49-F238E27FC236}">
                <a16:creationId xmlns:a16="http://schemas.microsoft.com/office/drawing/2014/main" id="{D8C74DBB-978B-8EA5-44E6-3AF3F58B70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5" y="279400"/>
            <a:ext cx="8874306" cy="3251571"/>
          </a:xfrm>
        </p:spPr>
        <p:txBody>
          <a:bodyPr lIns="0" tIns="0" rIns="0" bIns="0" anchor="b">
            <a:noAutofit/>
          </a:bodyPr>
          <a:lstStyle>
            <a:lvl1pPr marL="0" algn="l">
              <a:lnSpc>
                <a:spcPct val="90000"/>
              </a:lnSpc>
              <a:spcBef>
                <a:spcPts val="0"/>
              </a:spcBef>
              <a:spcAft>
                <a:spcPts val="0"/>
              </a:spcAft>
              <a:defRPr sz="8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p:nvPr>
        </p:nvSpPr>
        <p:spPr>
          <a:xfrm>
            <a:off x="811185" y="3837656"/>
            <a:ext cx="8874306" cy="2076152"/>
          </a:xfrm>
        </p:spPr>
        <p:txBody>
          <a:bodyPr lIns="0" tIns="0" rIns="0" bIns="0">
            <a:noAutofit/>
          </a:bodyPr>
          <a:lstStyle>
            <a:lvl1pPr marL="0" indent="0" algn="l">
              <a:buNone/>
              <a:defRPr sz="2400" b="1" i="0">
                <a:solidFill>
                  <a:srgbClr val="D4DDFE"/>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Graphic 10">
            <a:extLst>
              <a:ext uri="{FF2B5EF4-FFF2-40B4-BE49-F238E27FC236}">
                <a16:creationId xmlns:a16="http://schemas.microsoft.com/office/drawing/2014/main" id="{F108B6DF-70B6-3DE6-4253-3C4926B86A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3" name="Oval 12">
            <a:extLst>
              <a:ext uri="{FF2B5EF4-FFF2-40B4-BE49-F238E27FC236}">
                <a16:creationId xmlns:a16="http://schemas.microsoft.com/office/drawing/2014/main" id="{8A5B9066-F7A6-6231-330D-A498C543A6A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heck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AB13D922-479E-0DC1-5C55-F4D7A5504489}"/>
              </a:ext>
            </a:extLst>
          </p:cNvPr>
          <p:cNvSpPr>
            <a:spLocks noGrp="1"/>
          </p:cNvSpPr>
          <p:nvPr>
            <p:ph type="pic" sz="quarter" idx="23" hasCustomPrompt="1"/>
          </p:nvPr>
        </p:nvSpPr>
        <p:spPr>
          <a:xfrm>
            <a:off x="1388164" y="2476500"/>
            <a:ext cx="502920" cy="502920"/>
          </a:xfrm>
        </p:spPr>
        <p:txBody>
          <a:bodyPr lIns="0" tIns="0" rIns="0" bIns="0" anchor="ctr">
            <a:noAutofit/>
          </a:bodyPr>
          <a:lstStyle>
            <a:lvl1pPr marL="0" indent="0" algn="ctr">
              <a:buNone/>
              <a:defRPr sz="1200"/>
            </a:lvl1pPr>
          </a:lstStyle>
          <a:p>
            <a:r>
              <a:rPr lang="en-US" dirty="0"/>
              <a:t>Icon</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2255962" y="2476500"/>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Picture Placeholder 5">
            <a:extLst>
              <a:ext uri="{FF2B5EF4-FFF2-40B4-BE49-F238E27FC236}">
                <a16:creationId xmlns:a16="http://schemas.microsoft.com/office/drawing/2014/main" id="{9443615E-62BC-2D46-B8BA-FD3A72B7BAB4}"/>
              </a:ext>
            </a:extLst>
          </p:cNvPr>
          <p:cNvSpPr>
            <a:spLocks noGrp="1"/>
          </p:cNvSpPr>
          <p:nvPr>
            <p:ph type="pic" sz="quarter" idx="27" hasCustomPrompt="1"/>
          </p:nvPr>
        </p:nvSpPr>
        <p:spPr>
          <a:xfrm>
            <a:off x="1388164" y="3484562"/>
            <a:ext cx="502920" cy="502920"/>
          </a:xfrm>
        </p:spPr>
        <p:txBody>
          <a:bodyPr lIns="0" tIns="0" rIns="0" bIns="0" anchor="ctr">
            <a:noAutofit/>
          </a:bodyPr>
          <a:lstStyle>
            <a:lvl1pPr marL="0" indent="0" algn="ctr">
              <a:buNone/>
              <a:defRPr sz="1200"/>
            </a:lvl1pPr>
          </a:lstStyle>
          <a:p>
            <a:r>
              <a:rPr lang="en-US" dirty="0"/>
              <a:t>Icon</a:t>
            </a:r>
          </a:p>
        </p:txBody>
      </p:sp>
      <p:sp>
        <p:nvSpPr>
          <p:cNvPr id="17" name="Text Placeholder 15">
            <a:extLst>
              <a:ext uri="{FF2B5EF4-FFF2-40B4-BE49-F238E27FC236}">
                <a16:creationId xmlns:a16="http://schemas.microsoft.com/office/drawing/2014/main" id="{CBD4E95C-EAA1-DCCF-D975-37EE3FBD915A}"/>
              </a:ext>
            </a:extLst>
          </p:cNvPr>
          <p:cNvSpPr>
            <a:spLocks noGrp="1"/>
          </p:cNvSpPr>
          <p:nvPr>
            <p:ph type="body" sz="quarter" idx="24" hasCustomPrompt="1"/>
          </p:nvPr>
        </p:nvSpPr>
        <p:spPr>
          <a:xfrm>
            <a:off x="2255962" y="3484562"/>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4" name="Picture Placeholder 5">
            <a:extLst>
              <a:ext uri="{FF2B5EF4-FFF2-40B4-BE49-F238E27FC236}">
                <a16:creationId xmlns:a16="http://schemas.microsoft.com/office/drawing/2014/main" id="{8EF5E933-304E-1D0F-2544-A608B4EE087F}"/>
              </a:ext>
            </a:extLst>
          </p:cNvPr>
          <p:cNvSpPr>
            <a:spLocks noGrp="1"/>
          </p:cNvSpPr>
          <p:nvPr>
            <p:ph type="pic" sz="quarter" idx="28" hasCustomPrompt="1"/>
          </p:nvPr>
        </p:nvSpPr>
        <p:spPr>
          <a:xfrm>
            <a:off x="1388164" y="4492625"/>
            <a:ext cx="502920" cy="502920"/>
          </a:xfrm>
        </p:spPr>
        <p:txBody>
          <a:bodyPr lIns="0" tIns="0" rIns="0" bIns="0" anchor="ctr">
            <a:noAutofit/>
          </a:bodyPr>
          <a:lstStyle>
            <a:lvl1pPr marL="0" indent="0" algn="ctr">
              <a:buNone/>
              <a:defRPr sz="1200"/>
            </a:lvl1pPr>
          </a:lstStyle>
          <a:p>
            <a:r>
              <a:rPr lang="en-US" dirty="0"/>
              <a:t>Icon</a:t>
            </a:r>
          </a:p>
        </p:txBody>
      </p:sp>
      <p:sp>
        <p:nvSpPr>
          <p:cNvPr id="19" name="Text Placeholder 15">
            <a:extLst>
              <a:ext uri="{FF2B5EF4-FFF2-40B4-BE49-F238E27FC236}">
                <a16:creationId xmlns:a16="http://schemas.microsoft.com/office/drawing/2014/main" id="{03014695-7138-84E3-3225-87977FD8E496}"/>
              </a:ext>
            </a:extLst>
          </p:cNvPr>
          <p:cNvSpPr>
            <a:spLocks noGrp="1"/>
          </p:cNvSpPr>
          <p:nvPr>
            <p:ph type="body" sz="quarter" idx="26" hasCustomPrompt="1"/>
          </p:nvPr>
        </p:nvSpPr>
        <p:spPr>
          <a:xfrm>
            <a:off x="2255962" y="4492625"/>
            <a:ext cx="3708401" cy="6858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10" name="Graphic 9">
            <a:extLst>
              <a:ext uri="{FF2B5EF4-FFF2-40B4-BE49-F238E27FC236}">
                <a16:creationId xmlns:a16="http://schemas.microsoft.com/office/drawing/2014/main" id="{B3606A3B-5B75-C830-0580-02B3AF648B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E53F7E88-2097-D325-6D72-678AA2F5B1B5}"/>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31542C44-78F9-C385-BA13-32EF29E328CC}"/>
              </a:ext>
            </a:extLst>
          </p:cNvPr>
          <p:cNvSpPr>
            <a:spLocks noGrp="1"/>
          </p:cNvSpPr>
          <p:nvPr>
            <p:ph type="body" sz="quarter" idx="13" hasCustomPrompt="1"/>
          </p:nvPr>
        </p:nvSpPr>
        <p:spPr>
          <a:xfrm>
            <a:off x="1295403"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32" name="Text Placeholder 15">
            <a:extLst>
              <a:ext uri="{FF2B5EF4-FFF2-40B4-BE49-F238E27FC236}">
                <a16:creationId xmlns:a16="http://schemas.microsoft.com/office/drawing/2014/main" id="{E3F465DB-04AD-D2AA-978D-7B88D2F319F4}"/>
              </a:ext>
            </a:extLst>
          </p:cNvPr>
          <p:cNvSpPr>
            <a:spLocks noGrp="1"/>
          </p:cNvSpPr>
          <p:nvPr>
            <p:ph type="body" sz="quarter" idx="20" hasCustomPrompt="1"/>
          </p:nvPr>
        </p:nvSpPr>
        <p:spPr>
          <a:xfrm>
            <a:off x="4374970" y="2487613"/>
            <a:ext cx="2603497"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29" name="Text Placeholder 15">
            <a:extLst>
              <a:ext uri="{FF2B5EF4-FFF2-40B4-BE49-F238E27FC236}">
                <a16:creationId xmlns:a16="http://schemas.microsoft.com/office/drawing/2014/main" id="{379A3659-EC2D-312F-1FA2-2C3208B35D4F}"/>
              </a:ext>
            </a:extLst>
          </p:cNvPr>
          <p:cNvSpPr>
            <a:spLocks noGrp="1"/>
          </p:cNvSpPr>
          <p:nvPr>
            <p:ph type="body" sz="quarter" idx="17" hasCustomPrompt="1"/>
          </p:nvPr>
        </p:nvSpPr>
        <p:spPr>
          <a:xfrm>
            <a:off x="7454537" y="2487613"/>
            <a:ext cx="2604092" cy="554038"/>
          </a:xfrm>
        </p:spPr>
        <p:txBody>
          <a:bodyPr lIns="0" tIns="0" rIns="0" bIns="0">
            <a:noAutofit/>
          </a:bodyPr>
          <a:lstStyle>
            <a:lvl1pPr marL="0" indent="0" algn="l">
              <a:buNone/>
              <a:defRPr sz="2000" b="1" i="0">
                <a:solidFill>
                  <a:schemeClr val="bg1"/>
                </a:solidFill>
                <a:latin typeface="Arial Black" panose="020B0604020202020204" pitchFamily="34" charset="0"/>
                <a:cs typeface="Arial Black" panose="020B0604020202020204" pitchFamily="34" charset="0"/>
              </a:defRPr>
            </a:lvl1pPr>
          </a:lstStyle>
          <a:p>
            <a:pPr lvl="0"/>
            <a:r>
              <a:rPr lang="en-US" dirty="0"/>
              <a:t>Click to add subtitle</a:t>
            </a:r>
          </a:p>
        </p:txBody>
      </p:sp>
      <p:sp>
        <p:nvSpPr>
          <p:cNvPr id="17" name="Text Placeholder 18">
            <a:extLst>
              <a:ext uri="{FF2B5EF4-FFF2-40B4-BE49-F238E27FC236}">
                <a16:creationId xmlns:a16="http://schemas.microsoft.com/office/drawing/2014/main" id="{D8352836-701E-DDA9-602B-1CF2FD54A75B}"/>
              </a:ext>
            </a:extLst>
          </p:cNvPr>
          <p:cNvSpPr>
            <a:spLocks noGrp="1"/>
          </p:cNvSpPr>
          <p:nvPr>
            <p:ph type="body" sz="quarter" idx="15" hasCustomPrompt="1"/>
          </p:nvPr>
        </p:nvSpPr>
        <p:spPr>
          <a:xfrm>
            <a:off x="1295400"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3" name="Text Placeholder 18">
            <a:extLst>
              <a:ext uri="{FF2B5EF4-FFF2-40B4-BE49-F238E27FC236}">
                <a16:creationId xmlns:a16="http://schemas.microsoft.com/office/drawing/2014/main" id="{2B9A4520-E4E7-3735-9AA4-F886868CDA0F}"/>
              </a:ext>
            </a:extLst>
          </p:cNvPr>
          <p:cNvSpPr>
            <a:spLocks noGrp="1"/>
          </p:cNvSpPr>
          <p:nvPr>
            <p:ph type="body" sz="quarter" idx="21" hasCustomPrompt="1"/>
          </p:nvPr>
        </p:nvSpPr>
        <p:spPr>
          <a:xfrm>
            <a:off x="4374967"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sp>
        <p:nvSpPr>
          <p:cNvPr id="30" name="Text Placeholder 18">
            <a:extLst>
              <a:ext uri="{FF2B5EF4-FFF2-40B4-BE49-F238E27FC236}">
                <a16:creationId xmlns:a16="http://schemas.microsoft.com/office/drawing/2014/main" id="{2ED3CCCC-5B50-BA18-C9CF-82C1113391F6}"/>
              </a:ext>
            </a:extLst>
          </p:cNvPr>
          <p:cNvSpPr>
            <a:spLocks noGrp="1"/>
          </p:cNvSpPr>
          <p:nvPr>
            <p:ph type="body" sz="quarter" idx="18" hasCustomPrompt="1"/>
          </p:nvPr>
        </p:nvSpPr>
        <p:spPr>
          <a:xfrm>
            <a:off x="7454534" y="3286458"/>
            <a:ext cx="2603500" cy="554039"/>
          </a:xfrm>
        </p:spPr>
        <p:txBody>
          <a:bodyPr lIns="0" tIns="0" rIns="0" bIns="0">
            <a:noAutofit/>
          </a:bodyPr>
          <a:lstStyle>
            <a:lvl1pPr marL="0" indent="0">
              <a:buFont typeface="Arial" panose="020B0604020202020204" pitchFamily="34" charset="0"/>
              <a:buNone/>
              <a:defRPr sz="2000" cap="all" baseline="0">
                <a:solidFill>
                  <a:schemeClr val="bg1"/>
                </a:solidFill>
                <a:latin typeface="+mn-lt"/>
              </a:defRPr>
            </a:lvl1pPr>
          </a:lstStyle>
          <a:p>
            <a:pPr lvl="0"/>
            <a:r>
              <a:rPr lang="en-US" dirty="0"/>
              <a:t>CLICK TO ADD TEXT</a:t>
            </a:r>
          </a:p>
        </p:txBody>
      </p:sp>
      <p:pic>
        <p:nvPicPr>
          <p:cNvPr id="9" name="Graphic 8">
            <a:extLst>
              <a:ext uri="{FF2B5EF4-FFF2-40B4-BE49-F238E27FC236}">
                <a16:creationId xmlns:a16="http://schemas.microsoft.com/office/drawing/2014/main" id="{749446AE-6E14-9EAD-CCAA-C1EC91FDAD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34945" b="66188"/>
          <a:stretch>
            <a:fillRect/>
          </a:stretch>
        </p:blipFill>
        <p:spPr>
          <a:xfrm>
            <a:off x="7730504" y="4539146"/>
            <a:ext cx="4461496" cy="2318855"/>
          </a:xfrm>
          <a:custGeom>
            <a:avLst/>
            <a:gdLst>
              <a:gd name="connsiteX0" fmla="*/ 0 w 4461496"/>
              <a:gd name="connsiteY0" fmla="*/ 0 h 2318855"/>
              <a:gd name="connsiteX1" fmla="*/ 4461496 w 4461496"/>
              <a:gd name="connsiteY1" fmla="*/ 0 h 2318855"/>
              <a:gd name="connsiteX2" fmla="*/ 4461496 w 4461496"/>
              <a:gd name="connsiteY2" fmla="*/ 2318855 h 2318855"/>
              <a:gd name="connsiteX3" fmla="*/ 0 w 4461496"/>
              <a:gd name="connsiteY3" fmla="*/ 2318855 h 2318855"/>
            </a:gdLst>
            <a:ahLst/>
            <a:cxnLst>
              <a:cxn ang="0">
                <a:pos x="connsiteX0" y="connsiteY0"/>
              </a:cxn>
              <a:cxn ang="0">
                <a:pos x="connsiteX1" y="connsiteY1"/>
              </a:cxn>
              <a:cxn ang="0">
                <a:pos x="connsiteX2" y="connsiteY2"/>
              </a:cxn>
              <a:cxn ang="0">
                <a:pos x="connsiteX3" y="connsiteY3"/>
              </a:cxn>
            </a:cxnLst>
            <a:rect l="l" t="t" r="r" b="b"/>
            <a:pathLst>
              <a:path w="4461496" h="2318855">
                <a:moveTo>
                  <a:pt x="0" y="0"/>
                </a:moveTo>
                <a:lnTo>
                  <a:pt x="4461496" y="0"/>
                </a:lnTo>
                <a:lnTo>
                  <a:pt x="4461496" y="2318855"/>
                </a:lnTo>
                <a:lnTo>
                  <a:pt x="0" y="2318855"/>
                </a:lnTo>
                <a:close/>
              </a:path>
            </a:pathLst>
          </a:custGeom>
        </p:spPr>
      </p:pic>
      <p:grpSp>
        <p:nvGrpSpPr>
          <p:cNvPr id="11" name="Group 10">
            <a:extLst>
              <a:ext uri="{FF2B5EF4-FFF2-40B4-BE49-F238E27FC236}">
                <a16:creationId xmlns:a16="http://schemas.microsoft.com/office/drawing/2014/main" id="{7788B2DA-5890-0F11-581C-A9189E008CE1}"/>
              </a:ext>
            </a:extLst>
          </p:cNvPr>
          <p:cNvGrpSpPr/>
          <p:nvPr userDrawn="1"/>
        </p:nvGrpSpPr>
        <p:grpSpPr>
          <a:xfrm rot="5400000">
            <a:off x="10058034" y="23582"/>
            <a:ext cx="2133966" cy="2133966"/>
            <a:chOff x="9654699" y="2229295"/>
            <a:chExt cx="2133966" cy="2133966"/>
          </a:xfrm>
        </p:grpSpPr>
        <p:sp>
          <p:nvSpPr>
            <p:cNvPr id="13" name="Freeform 12">
              <a:extLst>
                <a:ext uri="{FF2B5EF4-FFF2-40B4-BE49-F238E27FC236}">
                  <a16:creationId xmlns:a16="http://schemas.microsoft.com/office/drawing/2014/main" id="{6C0B013B-DCAB-56B5-B1A1-0962EFCDAD0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97E9164D-468F-6ABB-E014-8357739493B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4085303"/>
            <a:ext cx="2603500" cy="1902542"/>
          </a:xfrm>
        </p:spPr>
        <p:txBody>
          <a:bodyPr lIns="0" tIns="0" rIns="0" bIns="0">
            <a:noAutofit/>
          </a:bodyPr>
          <a:lstStyle>
            <a:lvl1pPr marL="0" indent="0">
              <a:buFont typeface="Arial" panose="020B0604020202020204" pitchFamily="34" charset="0"/>
              <a:buNone/>
              <a:defRPr sz="1800">
                <a:solidFill>
                  <a:schemeClr val="bg1"/>
                </a:solidFill>
                <a:latin typeface="+mn-lt"/>
              </a:defRPr>
            </a:lvl1pPr>
          </a:lstStyle>
          <a:p>
            <a:pPr lvl="0"/>
            <a:r>
              <a:rPr lang="en-US" dirty="0"/>
              <a:t>Click to add text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1441720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 with icon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EAF34004-C8D7-0BF6-E972-61781179D593}"/>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A4F7EAC1-286D-2CE3-FFF2-96BE4C2E4614}"/>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8" name="Picture Placeholder 5">
            <a:extLst>
              <a:ext uri="{FF2B5EF4-FFF2-40B4-BE49-F238E27FC236}">
                <a16:creationId xmlns:a16="http://schemas.microsoft.com/office/drawing/2014/main" id="{D9C1F6F0-4FC6-1160-0C8F-975ECDECAF3D}"/>
              </a:ext>
            </a:extLst>
          </p:cNvPr>
          <p:cNvSpPr>
            <a:spLocks noGrp="1"/>
          </p:cNvSpPr>
          <p:nvPr>
            <p:ph type="pic" sz="quarter" idx="24"/>
          </p:nvPr>
        </p:nvSpPr>
        <p:spPr>
          <a:xfrm>
            <a:off x="4374967"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35" name="Picture Placeholder 5">
            <a:extLst>
              <a:ext uri="{FF2B5EF4-FFF2-40B4-BE49-F238E27FC236}">
                <a16:creationId xmlns:a16="http://schemas.microsoft.com/office/drawing/2014/main" id="{6EF1040F-3507-9529-F7BA-DEF2138BAC89}"/>
              </a:ext>
            </a:extLst>
          </p:cNvPr>
          <p:cNvSpPr>
            <a:spLocks noGrp="1"/>
          </p:cNvSpPr>
          <p:nvPr>
            <p:ph type="pic" sz="quarter" idx="25"/>
          </p:nvPr>
        </p:nvSpPr>
        <p:spPr>
          <a:xfrm>
            <a:off x="7454534" y="2476500"/>
            <a:ext cx="685800" cy="685800"/>
          </a:xfrm>
        </p:spPr>
        <p:txBody>
          <a:bodyPr lIns="0" tIns="0" rIns="0" bIns="0" anchor="ctr">
            <a:noAutofit/>
          </a:bodyPr>
          <a:lstStyle>
            <a:lvl1pPr marL="0" indent="0" algn="ctr">
              <a:buNone/>
              <a:defRPr sz="10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53894D46-0144-7838-A645-3C35B58430A2}"/>
              </a:ext>
            </a:extLst>
          </p:cNvPr>
          <p:cNvSpPr>
            <a:spLocks noGrp="1"/>
          </p:cNvSpPr>
          <p:nvPr>
            <p:ph type="body" sz="quarter" idx="16" hasCustomPrompt="1"/>
          </p:nvPr>
        </p:nvSpPr>
        <p:spPr>
          <a:xfrm>
            <a:off x="1295400"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4" name="Text Placeholder 18">
            <a:extLst>
              <a:ext uri="{FF2B5EF4-FFF2-40B4-BE49-F238E27FC236}">
                <a16:creationId xmlns:a16="http://schemas.microsoft.com/office/drawing/2014/main" id="{5949D5F3-7F2A-1CB3-9ED4-ECFC804C9F7A}"/>
              </a:ext>
            </a:extLst>
          </p:cNvPr>
          <p:cNvSpPr>
            <a:spLocks noGrp="1"/>
          </p:cNvSpPr>
          <p:nvPr>
            <p:ph type="body" sz="quarter" idx="22" hasCustomPrompt="1"/>
          </p:nvPr>
        </p:nvSpPr>
        <p:spPr>
          <a:xfrm>
            <a:off x="4374967"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31" name="Text Placeholder 18">
            <a:extLst>
              <a:ext uri="{FF2B5EF4-FFF2-40B4-BE49-F238E27FC236}">
                <a16:creationId xmlns:a16="http://schemas.microsoft.com/office/drawing/2014/main" id="{874E81CB-4A9F-BEB8-37D9-EF50A848ECFC}"/>
              </a:ext>
            </a:extLst>
          </p:cNvPr>
          <p:cNvSpPr>
            <a:spLocks noGrp="1"/>
          </p:cNvSpPr>
          <p:nvPr>
            <p:ph type="body" sz="quarter" idx="19" hasCustomPrompt="1"/>
          </p:nvPr>
        </p:nvSpPr>
        <p:spPr>
          <a:xfrm>
            <a:off x="7454534" y="3429000"/>
            <a:ext cx="2603500"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3" name="Graphic 2">
            <a:extLst>
              <a:ext uri="{FF2B5EF4-FFF2-40B4-BE49-F238E27FC236}">
                <a16:creationId xmlns:a16="http://schemas.microsoft.com/office/drawing/2014/main" id="{AF93679A-06AD-D46C-BEB8-62FEE039D4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6320" r="60054"/>
          <a:stretch>
            <a:fillRect/>
          </a:stretch>
        </p:blipFill>
        <p:spPr>
          <a:xfrm>
            <a:off x="9452531" y="0"/>
            <a:ext cx="2739468" cy="3681345"/>
          </a:xfrm>
          <a:custGeom>
            <a:avLst/>
            <a:gdLst>
              <a:gd name="connsiteX0" fmla="*/ 0 w 2739468"/>
              <a:gd name="connsiteY0" fmla="*/ 0 h 3681345"/>
              <a:gd name="connsiteX1" fmla="*/ 2739468 w 2739468"/>
              <a:gd name="connsiteY1" fmla="*/ 0 h 3681345"/>
              <a:gd name="connsiteX2" fmla="*/ 2739468 w 2739468"/>
              <a:gd name="connsiteY2" fmla="*/ 3681345 h 3681345"/>
              <a:gd name="connsiteX3" fmla="*/ 0 w 2739468"/>
              <a:gd name="connsiteY3" fmla="*/ 3681345 h 3681345"/>
            </a:gdLst>
            <a:ahLst/>
            <a:cxnLst>
              <a:cxn ang="0">
                <a:pos x="connsiteX0" y="connsiteY0"/>
              </a:cxn>
              <a:cxn ang="0">
                <a:pos x="connsiteX1" y="connsiteY1"/>
              </a:cxn>
              <a:cxn ang="0">
                <a:pos x="connsiteX2" y="connsiteY2"/>
              </a:cxn>
              <a:cxn ang="0">
                <a:pos x="connsiteX3" y="connsiteY3"/>
              </a:cxn>
            </a:cxnLst>
            <a:rect l="l" t="t" r="r" b="b"/>
            <a:pathLst>
              <a:path w="2739468" h="3681345">
                <a:moveTo>
                  <a:pt x="0" y="0"/>
                </a:moveTo>
                <a:lnTo>
                  <a:pt x="2739468" y="0"/>
                </a:lnTo>
                <a:lnTo>
                  <a:pt x="2739468" y="3681345"/>
                </a:lnTo>
                <a:lnTo>
                  <a:pt x="0" y="3681345"/>
                </a:lnTo>
                <a:close/>
              </a:path>
            </a:pathLst>
          </a:custGeom>
        </p:spPr>
      </p:pic>
      <p:sp>
        <p:nvSpPr>
          <p:cNvPr id="4" name="Freeform 3">
            <a:extLst>
              <a:ext uri="{FF2B5EF4-FFF2-40B4-BE49-F238E27FC236}">
                <a16:creationId xmlns:a16="http://schemas.microsoft.com/office/drawing/2014/main" id="{504F2DB4-4E28-277B-9867-CFC84603650B}"/>
              </a:ext>
            </a:extLst>
          </p:cNvPr>
          <p:cNvSpPr/>
          <p:nvPr userDrawn="1"/>
        </p:nvSpPr>
        <p:spPr>
          <a:xfrm>
            <a:off x="0" y="4094798"/>
            <a:ext cx="1057676" cy="2115352"/>
          </a:xfrm>
          <a:custGeom>
            <a:avLst/>
            <a:gdLst>
              <a:gd name="connsiteX0" fmla="*/ 0 w 1057676"/>
              <a:gd name="connsiteY0" fmla="*/ 0 h 2115352"/>
              <a:gd name="connsiteX1" fmla="*/ 1057676 w 1057676"/>
              <a:gd name="connsiteY1" fmla="*/ 1057676 h 2115352"/>
              <a:gd name="connsiteX2" fmla="*/ 0 w 1057676"/>
              <a:gd name="connsiteY2" fmla="*/ 2115352 h 2115352"/>
            </a:gdLst>
            <a:ahLst/>
            <a:cxnLst>
              <a:cxn ang="0">
                <a:pos x="connsiteX0" y="connsiteY0"/>
              </a:cxn>
              <a:cxn ang="0">
                <a:pos x="connsiteX1" y="connsiteY1"/>
              </a:cxn>
              <a:cxn ang="0">
                <a:pos x="connsiteX2" y="connsiteY2"/>
              </a:cxn>
            </a:cxnLst>
            <a:rect l="l" t="t" r="r" b="b"/>
            <a:pathLst>
              <a:path w="1057676" h="2115352">
                <a:moveTo>
                  <a:pt x="0" y="0"/>
                </a:moveTo>
                <a:cubicBezTo>
                  <a:pt x="584138" y="0"/>
                  <a:pt x="1057676" y="473538"/>
                  <a:pt x="1057676" y="1057676"/>
                </a:cubicBezTo>
                <a:cubicBezTo>
                  <a:pt x="1057676" y="1641814"/>
                  <a:pt x="584138" y="2115352"/>
                  <a:pt x="0" y="21153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3777396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chart or graphic">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p:nvPr>
        </p:nvSpPr>
        <p:spPr>
          <a:xfrm>
            <a:off x="811185" y="621973"/>
            <a:ext cx="4433915" cy="1695777"/>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2" y="2743200"/>
            <a:ext cx="3657598" cy="3187700"/>
          </a:xfrm>
        </p:spPr>
        <p:txBody>
          <a:bodyPr lIns="0" tIns="0" rIns="0" bIns="0">
            <a:noAutofit/>
          </a:bodyPr>
          <a:lstStyle>
            <a:lvl1pPr marL="285750" indent="-283464">
              <a:buFont typeface="Arial" panose="020B0604020202020204" pitchFamily="34" charset="0"/>
              <a:buChar char="•"/>
              <a:defRPr sz="1800" b="0" i="0">
                <a:solidFill>
                  <a:schemeClr val="bg1"/>
                </a:solidFill>
                <a:latin typeface="+mn-lt"/>
                <a:cs typeface="Arial" panose="020B0604020202020204" pitchFamily="34" charset="0"/>
              </a:defRPr>
            </a:lvl1pPr>
          </a:lstStyle>
          <a:p>
            <a:pPr lvl="0"/>
            <a:r>
              <a:rPr lang="en-US" dirty="0"/>
              <a:t>Click to add subtitle</a:t>
            </a:r>
          </a:p>
        </p:txBody>
      </p:sp>
      <p:sp>
        <p:nvSpPr>
          <p:cNvPr id="23" name="Content Placeholder 3">
            <a:extLst>
              <a:ext uri="{FF2B5EF4-FFF2-40B4-BE49-F238E27FC236}">
                <a16:creationId xmlns:a16="http://schemas.microsoft.com/office/drawing/2014/main" id="{DEDCEA88-E3F7-FC47-F274-E58409CC4E7F}"/>
              </a:ext>
            </a:extLst>
          </p:cNvPr>
          <p:cNvSpPr>
            <a:spLocks noGrp="1"/>
          </p:cNvSpPr>
          <p:nvPr>
            <p:ph sz="half" idx="2" hasCustomPrompt="1"/>
          </p:nvPr>
        </p:nvSpPr>
        <p:spPr>
          <a:xfrm>
            <a:off x="5467407" y="1054099"/>
            <a:ext cx="5657793" cy="4889501"/>
          </a:xfrm>
        </p:spPr>
        <p:txBody>
          <a:bodyPr>
            <a:noAutofit/>
          </a:bodyPr>
          <a:lstStyle>
            <a:lvl1pPr marL="0" indent="0">
              <a:buNone/>
              <a:defRPr sz="1600">
                <a:latin typeface="+mn-lt"/>
              </a:defRPr>
            </a:lvl1pPr>
          </a:lstStyle>
          <a:p>
            <a:pPr lvl="0"/>
            <a:r>
              <a:rPr lang="en-US" dirty="0"/>
              <a:t>SmartArt</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B29A2F3-C289-9762-6F9F-DA18D322DF07}"/>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pPr lvl="0"/>
            <a:r>
              <a:rPr lang="en-US"/>
              <a:t>Click to edit Master text styles</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
        <p:nvSpPr>
          <p:cNvPr id="11" name="Oval 10">
            <a:extLst>
              <a:ext uri="{FF2B5EF4-FFF2-40B4-BE49-F238E27FC236}">
                <a16:creationId xmlns:a16="http://schemas.microsoft.com/office/drawing/2014/main" id="{BC365DF2-FE3C-3232-AB75-C282AFD43D64}"/>
              </a:ext>
            </a:extLst>
          </p:cNvPr>
          <p:cNvSpPr/>
          <p:nvPr userDrawn="1"/>
        </p:nvSpPr>
        <p:spPr>
          <a:xfrm>
            <a:off x="9638466" y="3991499"/>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3" name="Graphic 12">
            <a:extLst>
              <a:ext uri="{FF2B5EF4-FFF2-40B4-BE49-F238E27FC236}">
                <a16:creationId xmlns:a16="http://schemas.microsoft.com/office/drawing/2014/main" id="{920871AE-D105-49BC-6CB6-BC68EC55D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6" name="Freeform 15">
            <a:extLst>
              <a:ext uri="{FF2B5EF4-FFF2-40B4-BE49-F238E27FC236}">
                <a16:creationId xmlns:a16="http://schemas.microsoft.com/office/drawing/2014/main" id="{39644024-6839-A3FA-9801-8CE700F9EC99}"/>
              </a:ext>
            </a:extLst>
          </p:cNvPr>
          <p:cNvSpPr/>
          <p:nvPr userDrawn="1"/>
        </p:nvSpPr>
        <p:spPr>
          <a:xfrm>
            <a:off x="10198293" y="4875419"/>
            <a:ext cx="1993707" cy="1982581"/>
          </a:xfrm>
          <a:custGeom>
            <a:avLst/>
            <a:gdLst>
              <a:gd name="connsiteX0" fmla="*/ 1993707 w 1993707"/>
              <a:gd name="connsiteY0" fmla="*/ 1952030 h 1982581"/>
              <a:gd name="connsiteX1" fmla="*/ 1993707 w 1993707"/>
              <a:gd name="connsiteY1" fmla="*/ 1982581 h 1982581"/>
              <a:gd name="connsiteX2" fmla="*/ 1965515 w 1993707"/>
              <a:gd name="connsiteY2" fmla="*/ 1982581 h 1982581"/>
              <a:gd name="connsiteX3" fmla="*/ 1974866 w 1993707"/>
              <a:gd name="connsiteY3" fmla="*/ 1974866 h 1982581"/>
              <a:gd name="connsiteX4" fmla="*/ 1346200 w 1993707"/>
              <a:gd name="connsiteY4" fmla="*/ 0 h 1982581"/>
              <a:gd name="connsiteX5" fmla="*/ 1987879 w 1993707"/>
              <a:gd name="connsiteY5" fmla="*/ 162479 h 1982581"/>
              <a:gd name="connsiteX6" fmla="*/ 1993707 w 1993707"/>
              <a:gd name="connsiteY6" fmla="*/ 166020 h 1982581"/>
              <a:gd name="connsiteX7" fmla="*/ 1993707 w 1993707"/>
              <a:gd name="connsiteY7" fmla="*/ 740369 h 1982581"/>
              <a:gd name="connsiteX8" fmla="*/ 1974866 w 1993707"/>
              <a:gd name="connsiteY8" fmla="*/ 717533 h 1982581"/>
              <a:gd name="connsiteX9" fmla="*/ 1346199 w 1993707"/>
              <a:gd name="connsiteY9" fmla="*/ 457130 h 1982581"/>
              <a:gd name="connsiteX10" fmla="*/ 457130 w 1993707"/>
              <a:gd name="connsiteY10" fmla="*/ 1346199 h 1982581"/>
              <a:gd name="connsiteX11" fmla="*/ 717532 w 1993707"/>
              <a:gd name="connsiteY11" fmla="*/ 1974866 h 1982581"/>
              <a:gd name="connsiteX12" fmla="*/ 726883 w 1993707"/>
              <a:gd name="connsiteY12" fmla="*/ 1982581 h 1982581"/>
              <a:gd name="connsiteX13" fmla="*/ 159927 w 1993707"/>
              <a:gd name="connsiteY13" fmla="*/ 1982581 h 1982581"/>
              <a:gd name="connsiteX14" fmla="*/ 105791 w 1993707"/>
              <a:gd name="connsiteY14" fmla="*/ 1870202 h 1982581"/>
              <a:gd name="connsiteX15" fmla="*/ 0 w 1993707"/>
              <a:gd name="connsiteY15" fmla="*/ 1346200 h 1982581"/>
              <a:gd name="connsiteX16" fmla="*/ 1346200 w 1993707"/>
              <a:gd name="connsiteY16" fmla="*/ 0 h 1982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3707" h="1982581">
                <a:moveTo>
                  <a:pt x="1993707" y="1952030"/>
                </a:moveTo>
                <a:lnTo>
                  <a:pt x="1993707" y="1982581"/>
                </a:lnTo>
                <a:lnTo>
                  <a:pt x="1965515" y="1982581"/>
                </a:lnTo>
                <a:lnTo>
                  <a:pt x="1974866" y="1974866"/>
                </a:lnTo>
                <a:close/>
                <a:moveTo>
                  <a:pt x="1346200" y="0"/>
                </a:moveTo>
                <a:cubicBezTo>
                  <a:pt x="1578539" y="0"/>
                  <a:pt x="1797131" y="58859"/>
                  <a:pt x="1987879" y="162479"/>
                </a:cubicBezTo>
                <a:lnTo>
                  <a:pt x="1993707" y="166020"/>
                </a:lnTo>
                <a:lnTo>
                  <a:pt x="1993707" y="740369"/>
                </a:lnTo>
                <a:lnTo>
                  <a:pt x="1974866" y="717533"/>
                </a:lnTo>
                <a:cubicBezTo>
                  <a:pt x="1813976" y="556643"/>
                  <a:pt x="1591708" y="457130"/>
                  <a:pt x="1346199" y="457130"/>
                </a:cubicBezTo>
                <a:cubicBezTo>
                  <a:pt x="855180" y="457130"/>
                  <a:pt x="457130" y="855180"/>
                  <a:pt x="457130" y="1346199"/>
                </a:cubicBezTo>
                <a:cubicBezTo>
                  <a:pt x="457130" y="1591709"/>
                  <a:pt x="556643" y="1813976"/>
                  <a:pt x="717532" y="1974866"/>
                </a:cubicBezTo>
                <a:lnTo>
                  <a:pt x="726883" y="1982581"/>
                </a:lnTo>
                <a:lnTo>
                  <a:pt x="159927" y="1982581"/>
                </a:lnTo>
                <a:lnTo>
                  <a:pt x="105791" y="1870202"/>
                </a:lnTo>
                <a:cubicBezTo>
                  <a:pt x="37670" y="1709145"/>
                  <a:pt x="0" y="1532072"/>
                  <a:pt x="0" y="1346200"/>
                </a:cubicBezTo>
                <a:cubicBezTo>
                  <a:pt x="0" y="602714"/>
                  <a:pt x="602714" y="0"/>
                  <a:pt x="1346200"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7661130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A77AE4-6D69-28DE-CC84-F7991882E5B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2" name="Object 1" descr="preencoded.png">
            <a:extLst>
              <a:ext uri="{FF2B5EF4-FFF2-40B4-BE49-F238E27FC236}">
                <a16:creationId xmlns:a16="http://schemas.microsoft.com/office/drawing/2014/main" id="{269C21E5-B8EE-7438-A771-34BC8006E13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3265799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55275E-28AB-F0B7-E799-5116B11205DF}"/>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5" name="Text Placeholder 15">
            <a:extLst>
              <a:ext uri="{FF2B5EF4-FFF2-40B4-BE49-F238E27FC236}">
                <a16:creationId xmlns:a16="http://schemas.microsoft.com/office/drawing/2014/main" id="{56819AD3-FA3D-23B3-8AB9-1E5B078B54D8}"/>
              </a:ext>
            </a:extLst>
          </p:cNvPr>
          <p:cNvSpPr>
            <a:spLocks noGrp="1"/>
          </p:cNvSpPr>
          <p:nvPr>
            <p:ph type="body" sz="quarter" idx="13" hasCustomPrompt="1"/>
          </p:nvPr>
        </p:nvSpPr>
        <p:spPr>
          <a:xfrm>
            <a:off x="1295401" y="2476500"/>
            <a:ext cx="4495801" cy="3454400"/>
          </a:xfrm>
        </p:spPr>
        <p:txBody>
          <a:bodyPr lIns="0" tIns="0" rIns="0" bIns="0">
            <a:noAutofit/>
          </a:bodyPr>
          <a:lstStyle>
            <a:lvl1pPr marL="0" indent="0">
              <a:buNone/>
              <a:defRPr sz="1800" b="0" i="0">
                <a:solidFill>
                  <a:schemeClr val="bg1"/>
                </a:solidFill>
                <a:latin typeface="+mn-lt"/>
                <a:cs typeface="Arial" panose="020B0604020202020204" pitchFamily="34" charset="0"/>
              </a:defRPr>
            </a:lvl1pPr>
          </a:lstStyle>
          <a:p>
            <a:pPr lvl="0"/>
            <a:r>
              <a:rPr lang="en-US" dirty="0"/>
              <a:t>Click to add subtitle</a:t>
            </a:r>
          </a:p>
        </p:txBody>
      </p:sp>
      <p:pic>
        <p:nvPicPr>
          <p:cNvPr id="4" name="Graphic 3">
            <a:extLst>
              <a:ext uri="{FF2B5EF4-FFF2-40B4-BE49-F238E27FC236}">
                <a16:creationId xmlns:a16="http://schemas.microsoft.com/office/drawing/2014/main" id="{F0B2CA14-03DC-FC05-7713-E0261B4B2F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Lst>
          </p:cNvPr>
          <p:cNvSpPr/>
          <p:nvPr userDrawn="1"/>
        </p:nvSpPr>
        <p:spPr>
          <a:xfrm>
            <a:off x="9363677" y="152331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Lst>
          </p:cNvPr>
          <p:cNvSpPr/>
          <p:nvPr userDrawn="1"/>
        </p:nvSpPr>
        <p:spPr>
          <a:xfrm>
            <a:off x="8907309" y="13652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52DD956C-BC83-8F97-6FF5-5A11028FEFEA}"/>
              </a:ext>
            </a:extLst>
          </p:cNvPr>
          <p:cNvSpPr>
            <a:spLocks noGrp="1"/>
          </p:cNvSpPr>
          <p:nvPr>
            <p:ph type="title"/>
          </p:nvPr>
        </p:nvSpPr>
        <p:spPr>
          <a:xfrm>
            <a:off x="811185" y="621973"/>
            <a:ext cx="5284816" cy="961899"/>
          </a:xfrm>
        </p:spPr>
        <p:txBody>
          <a:bodyPr lIns="0" tIns="0" rIns="0" bIns="0">
            <a:noAutofit/>
          </a:bodyPr>
          <a:lstStyle/>
          <a:p>
            <a:r>
              <a:rPr lang="en-US"/>
              <a:t>Click to edit Master title style</a:t>
            </a:r>
            <a:endParaRPr lang="en-US" dirty="0"/>
          </a:p>
        </p:txBody>
      </p:sp>
      <p:sp>
        <p:nvSpPr>
          <p:cNvPr id="16" name="Picture Placeholder 5">
            <a:extLst>
              <a:ext uri="{FF2B5EF4-FFF2-40B4-BE49-F238E27FC236}">
                <a16:creationId xmlns:a16="http://schemas.microsoft.com/office/drawing/2014/main" id="{D5364683-E8FF-8D94-04BD-2DF0086DB127}"/>
              </a:ext>
            </a:extLst>
          </p:cNvPr>
          <p:cNvSpPr>
            <a:spLocks noGrp="1"/>
          </p:cNvSpPr>
          <p:nvPr>
            <p:ph type="pic" sz="quarter" idx="23"/>
          </p:nvPr>
        </p:nvSpPr>
        <p:spPr>
          <a:xfrm>
            <a:off x="1295400"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B1592037-0F29-1473-3EA8-7A7812DF3A39}"/>
              </a:ext>
            </a:extLst>
          </p:cNvPr>
          <p:cNvSpPr>
            <a:spLocks noGrp="1"/>
          </p:cNvSpPr>
          <p:nvPr>
            <p:ph type="body" sz="quarter" idx="16" hasCustomPrompt="1"/>
          </p:nvPr>
        </p:nvSpPr>
        <p:spPr>
          <a:xfrm>
            <a:off x="1295400"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sp>
        <p:nvSpPr>
          <p:cNvPr id="18" name="Picture Placeholder 5">
            <a:extLst>
              <a:ext uri="{FF2B5EF4-FFF2-40B4-BE49-F238E27FC236}">
                <a16:creationId xmlns:a16="http://schemas.microsoft.com/office/drawing/2014/main" id="{CE6D5275-4C73-11F2-4948-8DD43F836F70}"/>
              </a:ext>
            </a:extLst>
          </p:cNvPr>
          <p:cNvSpPr>
            <a:spLocks noGrp="1"/>
          </p:cNvSpPr>
          <p:nvPr>
            <p:ph type="pic" sz="quarter" idx="25"/>
          </p:nvPr>
        </p:nvSpPr>
        <p:spPr>
          <a:xfrm>
            <a:off x="7122822" y="2476500"/>
            <a:ext cx="685800" cy="685800"/>
          </a:xfrm>
        </p:spPr>
        <p:txBody>
          <a:bodyPr lIns="0" tIns="0" rIns="0" bIns="0" anchor="ctr">
            <a:noAutofit/>
          </a:bodyPr>
          <a:lstStyle>
            <a:lvl1pPr marL="0" indent="0" algn="ctr">
              <a:buNone/>
              <a:defRPr sz="1200"/>
            </a:lvl1pPr>
          </a:lstStyle>
          <a:p>
            <a:r>
              <a:rPr lang="en-US"/>
              <a:t>Click icon to add picture</a:t>
            </a:r>
            <a:endParaRPr lang="en-US" dirty="0"/>
          </a:p>
        </p:txBody>
      </p:sp>
      <p:sp>
        <p:nvSpPr>
          <p:cNvPr id="17" name="Text Placeholder 18">
            <a:extLst>
              <a:ext uri="{FF2B5EF4-FFF2-40B4-BE49-F238E27FC236}">
                <a16:creationId xmlns:a16="http://schemas.microsoft.com/office/drawing/2014/main" id="{FDF0F72F-56B8-7E37-B80A-49A9D92550AB}"/>
              </a:ext>
            </a:extLst>
          </p:cNvPr>
          <p:cNvSpPr>
            <a:spLocks noGrp="1"/>
          </p:cNvSpPr>
          <p:nvPr>
            <p:ph type="body" sz="quarter" idx="24" hasCustomPrompt="1"/>
          </p:nvPr>
        </p:nvSpPr>
        <p:spPr>
          <a:xfrm>
            <a:off x="7122822" y="3429000"/>
            <a:ext cx="3773778" cy="2558845"/>
          </a:xfrm>
        </p:spPr>
        <p:txBody>
          <a:bodyPr lIns="0" tIns="0" rIns="0" bIns="0">
            <a:noAutofit/>
          </a:bodyPr>
          <a:lstStyle>
            <a:lvl1pPr marL="0" indent="0">
              <a:buFont typeface="Arial" panose="020B0604020202020204" pitchFamily="34" charset="0"/>
              <a:buNone/>
              <a:defRPr sz="1800">
                <a:solidFill>
                  <a:schemeClr val="bg1"/>
                </a:solidFill>
              </a:defRPr>
            </a:lvl1pPr>
          </a:lstStyle>
          <a:p>
            <a:pPr lvl="0"/>
            <a:r>
              <a:rPr lang="en-US" dirty="0"/>
              <a:t>Click to add text</a:t>
            </a:r>
          </a:p>
        </p:txBody>
      </p:sp>
      <p:pic>
        <p:nvPicPr>
          <p:cNvPr id="9" name="Graphic 8">
            <a:extLst>
              <a:ext uri="{FF2B5EF4-FFF2-40B4-BE49-F238E27FC236}">
                <a16:creationId xmlns:a16="http://schemas.microsoft.com/office/drawing/2014/main" id="{A22F8239-92F5-595B-5DD3-ACBA1C19E6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73895"/>
          <a:stretch>
            <a:fillRect/>
          </a:stretch>
        </p:blipFill>
        <p:spPr>
          <a:xfrm>
            <a:off x="3459002" y="4945020"/>
            <a:ext cx="7328137" cy="1912980"/>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541491"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907309"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8" r:id="rId4"/>
    <p:sldLayoutId id="2147483669" r:id="rId5"/>
    <p:sldLayoutId id="2147483670" r:id="rId6"/>
    <p:sldLayoutId id="2147483672" r:id="rId7"/>
    <p:sldLayoutId id="2147483675" r:id="rId8"/>
    <p:sldLayoutId id="2147483671" r:id="rId9"/>
    <p:sldLayoutId id="2147483673" r:id="rId10"/>
    <p:sldLayoutId id="2147483677" r:id="rId11"/>
    <p:sldLayoutId id="2147483676" r:id="rId12"/>
    <p:sldLayoutId id="2147483656" r:id="rId13"/>
  </p:sldLayoutIdLst>
  <p:hf hd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p:txBody>
          <a:bodyPr/>
          <a:lstStyle/>
          <a:p>
            <a:r>
              <a:rPr lang="en-US" dirty="0"/>
              <a:t>Longest</a:t>
            </a:r>
            <a:br>
              <a:rPr lang="en-US" dirty="0"/>
            </a:br>
            <a:r>
              <a:rPr lang="en-US" dirty="0"/>
              <a:t>common</a:t>
            </a:r>
            <a:br>
              <a:rPr lang="en-US" dirty="0"/>
            </a:br>
            <a:r>
              <a:rPr lang="en-US" dirty="0"/>
              <a:t>substring(LCS)</a:t>
            </a:r>
          </a:p>
        </p:txBody>
      </p:sp>
      <p:sp>
        <p:nvSpPr>
          <p:cNvPr id="3" name="Subtitle 2">
            <a:extLst>
              <a:ext uri="{FF2B5EF4-FFF2-40B4-BE49-F238E27FC236}">
                <a16:creationId xmlns:a16="http://schemas.microsoft.com/office/drawing/2014/main" id="{4B66B039-AD11-C061-6CE2-7424121FE34B}"/>
              </a:ext>
            </a:extLst>
          </p:cNvPr>
          <p:cNvSpPr>
            <a:spLocks noGrp="1"/>
          </p:cNvSpPr>
          <p:nvPr>
            <p:ph type="subTitle" idx="1"/>
          </p:nvPr>
        </p:nvSpPr>
        <p:spPr/>
        <p:txBody>
          <a:bodyPr/>
          <a:lstStyle/>
          <a:p>
            <a:r>
              <a:rPr lang="en-US" dirty="0"/>
              <a:t>Omar </a:t>
            </a:r>
            <a:r>
              <a:rPr lang="en-US" dirty="0" err="1"/>
              <a:t>Moenes</a:t>
            </a:r>
            <a:r>
              <a:rPr lang="en-US" dirty="0"/>
              <a:t> 220333</a:t>
            </a:r>
          </a:p>
        </p:txBody>
      </p:sp>
    </p:spTree>
    <p:extLst>
      <p:ext uri="{BB962C8B-B14F-4D97-AF65-F5344CB8AC3E}">
        <p14:creationId xmlns:p14="http://schemas.microsoft.com/office/powerpoint/2010/main" val="342140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p:txBody>
          <a:bodyPr/>
          <a:lstStyle/>
          <a:p>
            <a:r>
              <a:rPr lang="en-US" dirty="0"/>
              <a:t>problem</a:t>
            </a:r>
          </a:p>
        </p:txBody>
      </p:sp>
      <p:sp>
        <p:nvSpPr>
          <p:cNvPr id="5" name="Text Placeholder 4">
            <a:extLst>
              <a:ext uri="{FF2B5EF4-FFF2-40B4-BE49-F238E27FC236}">
                <a16:creationId xmlns:a16="http://schemas.microsoft.com/office/drawing/2014/main" id="{59401105-5841-28D0-D6C0-3E1A46648BFE}"/>
              </a:ext>
            </a:extLst>
          </p:cNvPr>
          <p:cNvSpPr>
            <a:spLocks noGrp="1"/>
          </p:cNvSpPr>
          <p:nvPr>
            <p:ph type="body" sz="quarter" idx="13"/>
          </p:nvPr>
        </p:nvSpPr>
        <p:spPr>
          <a:xfrm>
            <a:off x="457642" y="2022883"/>
            <a:ext cx="5638358" cy="685800"/>
          </a:xfrm>
        </p:spPr>
        <p:txBody>
          <a:bodyPr/>
          <a:lstStyle/>
          <a:p>
            <a:r>
              <a:rPr lang="en-US" sz="2000" b="0" i="0" dirty="0">
                <a:solidFill>
                  <a:srgbClr val="D1D5DB"/>
                </a:solidFill>
                <a:effectLst/>
                <a:latin typeface="Söhne"/>
              </a:rPr>
              <a:t>The Longest Common Substring (LCS) problem involves finding the longest contiguous substring that is common to two given strings. In other words, given two strings, the task is to find the length of the longest sequence of characters that appears in the same order in both strings. The goal is not just to find common characters, but to identify the longest continuous sequence of characters that occurs in both strings.</a:t>
            </a:r>
            <a:endParaRPr lang="en-US" sz="2000" dirty="0"/>
          </a:p>
        </p:txBody>
      </p:sp>
      <p:sp>
        <p:nvSpPr>
          <p:cNvPr id="8" name="Text Placeholder 7">
            <a:extLst>
              <a:ext uri="{FF2B5EF4-FFF2-40B4-BE49-F238E27FC236}">
                <a16:creationId xmlns:a16="http://schemas.microsoft.com/office/drawing/2014/main" id="{CE80F9D7-8410-9097-31BC-A9AE7C7052A9}"/>
              </a:ext>
            </a:extLst>
          </p:cNvPr>
          <p:cNvSpPr>
            <a:spLocks noGrp="1"/>
          </p:cNvSpPr>
          <p:nvPr>
            <p:ph type="body" sz="quarter" idx="26"/>
          </p:nvPr>
        </p:nvSpPr>
        <p:spPr>
          <a:xfrm>
            <a:off x="2255961" y="4523105"/>
            <a:ext cx="3708401" cy="685800"/>
          </a:xfrm>
        </p:spPr>
        <p:txBody>
          <a:bodyPr/>
          <a:lstStyle/>
          <a:p>
            <a:endParaRPr lang="en-US" dirty="0"/>
          </a:p>
          <a:p>
            <a:endParaRPr lang="en-US" dirty="0"/>
          </a:p>
        </p:txBody>
      </p:sp>
      <p:sp>
        <p:nvSpPr>
          <p:cNvPr id="3" name="Footer Placeholder 2">
            <a:extLst>
              <a:ext uri="{FF2B5EF4-FFF2-40B4-BE49-F238E27FC236}">
                <a16:creationId xmlns:a16="http://schemas.microsoft.com/office/drawing/2014/main" id="{9C3F16C9-B662-209D-15DE-55D714B28413}"/>
              </a:ext>
            </a:extLst>
          </p:cNvPr>
          <p:cNvSpPr>
            <a:spLocks noGrp="1"/>
          </p:cNvSpPr>
          <p:nvPr>
            <p:ph type="ftr" sz="quarter" idx="10"/>
          </p:nvPr>
        </p:nvSpPr>
        <p:spPr/>
        <p:txBody>
          <a:bodyPr/>
          <a:lstStyle/>
          <a:p>
            <a:r>
              <a:rPr lang="en-US" dirty="0"/>
              <a:t>Longest common substring</a:t>
            </a:r>
          </a:p>
        </p:txBody>
      </p:sp>
      <p:sp>
        <p:nvSpPr>
          <p:cNvPr id="4" name="Slide Number Placeholder 3">
            <a:extLst>
              <a:ext uri="{FF2B5EF4-FFF2-40B4-BE49-F238E27FC236}">
                <a16:creationId xmlns:a16="http://schemas.microsoft.com/office/drawing/2014/main" id="{804DA4DD-2363-F475-FCAA-A686AA9F99AC}"/>
              </a:ext>
            </a:extLst>
          </p:cNvPr>
          <p:cNvSpPr>
            <a:spLocks noGrp="1"/>
          </p:cNvSpPr>
          <p:nvPr>
            <p:ph type="sldNum" sz="quarter" idx="11"/>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29486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74DA-6954-F976-32DC-5FCBE236F08D}"/>
              </a:ext>
            </a:extLst>
          </p:cNvPr>
          <p:cNvSpPr>
            <a:spLocks noGrp="1"/>
          </p:cNvSpPr>
          <p:nvPr>
            <p:ph type="title"/>
          </p:nvPr>
        </p:nvSpPr>
        <p:spPr/>
        <p:txBody>
          <a:bodyPr/>
          <a:lstStyle/>
          <a:p>
            <a:r>
              <a:rPr lang="en-US" dirty="0" err="1"/>
              <a:t>Startegy</a:t>
            </a:r>
            <a:endParaRPr lang="en-US" dirty="0"/>
          </a:p>
        </p:txBody>
      </p:sp>
      <p:sp>
        <p:nvSpPr>
          <p:cNvPr id="3" name="Text Placeholder 2">
            <a:extLst>
              <a:ext uri="{FF2B5EF4-FFF2-40B4-BE49-F238E27FC236}">
                <a16:creationId xmlns:a16="http://schemas.microsoft.com/office/drawing/2014/main" id="{F082EE5C-1C1D-2311-9C04-2C5CBF22CEF9}"/>
              </a:ext>
            </a:extLst>
          </p:cNvPr>
          <p:cNvSpPr>
            <a:spLocks noGrp="1"/>
          </p:cNvSpPr>
          <p:nvPr>
            <p:ph type="body" sz="quarter" idx="13"/>
          </p:nvPr>
        </p:nvSpPr>
        <p:spPr/>
        <p:txBody>
          <a:bodyPr/>
          <a:lstStyle/>
          <a:p>
            <a:r>
              <a:rPr lang="en-US" dirty="0"/>
              <a:t>Dynamic programming</a:t>
            </a:r>
          </a:p>
        </p:txBody>
      </p:sp>
      <p:sp>
        <p:nvSpPr>
          <p:cNvPr id="4" name="Text Placeholder 3">
            <a:extLst>
              <a:ext uri="{FF2B5EF4-FFF2-40B4-BE49-F238E27FC236}">
                <a16:creationId xmlns:a16="http://schemas.microsoft.com/office/drawing/2014/main" id="{6BD901B6-1D85-7670-812F-4D82E484D5C2}"/>
              </a:ext>
            </a:extLst>
          </p:cNvPr>
          <p:cNvSpPr>
            <a:spLocks noGrp="1"/>
          </p:cNvSpPr>
          <p:nvPr>
            <p:ph type="body" sz="quarter" idx="15"/>
          </p:nvPr>
        </p:nvSpPr>
        <p:spPr>
          <a:xfrm>
            <a:off x="1295400" y="3286458"/>
            <a:ext cx="8732520" cy="554039"/>
          </a:xfrm>
        </p:spPr>
        <p:txBody>
          <a:bodyPr/>
          <a:lstStyle/>
          <a:p>
            <a:br>
              <a:rPr lang="en-US" dirty="0"/>
            </a:br>
            <a:r>
              <a:rPr lang="en-US" b="0" i="0" dirty="0">
                <a:solidFill>
                  <a:srgbClr val="D1D5DB"/>
                </a:solidFill>
                <a:effectLst/>
                <a:latin typeface="Söhne"/>
              </a:rPr>
              <a:t>Dynamic programming is a problem-solving approach that breaks down a complex problem into simpler overlapping subproblems and solves each subproblem only once, storing the solutions to avoid redundant computations, leading to more efficient solutions.</a:t>
            </a:r>
            <a:endParaRPr lang="en-US" dirty="0"/>
          </a:p>
        </p:txBody>
      </p:sp>
      <p:sp>
        <p:nvSpPr>
          <p:cNvPr id="12" name="Footer Placeholder 11">
            <a:extLst>
              <a:ext uri="{FF2B5EF4-FFF2-40B4-BE49-F238E27FC236}">
                <a16:creationId xmlns:a16="http://schemas.microsoft.com/office/drawing/2014/main" id="{8A6254CF-1E42-BDE2-C455-504765B896A1}"/>
              </a:ext>
            </a:extLst>
          </p:cNvPr>
          <p:cNvSpPr>
            <a:spLocks noGrp="1"/>
          </p:cNvSpPr>
          <p:nvPr>
            <p:ph type="ftr" sz="quarter" idx="10"/>
          </p:nvPr>
        </p:nvSpPr>
        <p:spPr/>
        <p:txBody>
          <a:bodyPr/>
          <a:lstStyle/>
          <a:p>
            <a:r>
              <a:rPr lang="en-US" dirty="0"/>
              <a:t>Longest common substring</a:t>
            </a:r>
          </a:p>
        </p:txBody>
      </p:sp>
      <p:sp>
        <p:nvSpPr>
          <p:cNvPr id="13" name="Slide Number Placeholder 12">
            <a:extLst>
              <a:ext uri="{FF2B5EF4-FFF2-40B4-BE49-F238E27FC236}">
                <a16:creationId xmlns:a16="http://schemas.microsoft.com/office/drawing/2014/main" id="{EE43B795-D171-E68A-510F-ADEBB07C2268}"/>
              </a:ext>
            </a:extLst>
          </p:cNvPr>
          <p:cNvSpPr>
            <a:spLocks noGrp="1"/>
          </p:cNvSpPr>
          <p:nvPr>
            <p:ph type="sldNum" sz="quarter" idx="11"/>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23871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97A800-5DEE-9D88-8CBA-B0F7AB7C7330}"/>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78E5B49C-63F7-55BB-5B1F-C569E78419D7}"/>
              </a:ext>
            </a:extLst>
          </p:cNvPr>
          <p:cNvSpPr>
            <a:spLocks noGrp="1"/>
          </p:cNvSpPr>
          <p:nvPr>
            <p:ph type="body" sz="quarter" idx="19"/>
          </p:nvPr>
        </p:nvSpPr>
        <p:spPr>
          <a:xfrm>
            <a:off x="1366520" y="2149577"/>
            <a:ext cx="7970520" cy="2558845"/>
          </a:xfrm>
        </p:spPr>
        <p:txBody>
          <a:bodyPr/>
          <a:lstStyle/>
          <a:p>
            <a:r>
              <a:rPr lang="en-US" sz="2800" b="0" i="0" dirty="0">
                <a:solidFill>
                  <a:srgbClr val="D1D5DB"/>
                </a:solidFill>
                <a:effectLst/>
                <a:latin typeface="Söhne"/>
              </a:rPr>
              <a:t>The Longest Common Substring (LCS) algorithm works by comparing characters of two strings and keeping track of the length of the common substring found so far. It uses a table to store these lengths, updating it as it iterates through the characters. The final result is the longest common substring.</a:t>
            </a:r>
            <a:endParaRPr lang="en-US" sz="2800" dirty="0"/>
          </a:p>
        </p:txBody>
      </p:sp>
      <p:sp>
        <p:nvSpPr>
          <p:cNvPr id="15" name="Footer Placeholder 14">
            <a:extLst>
              <a:ext uri="{FF2B5EF4-FFF2-40B4-BE49-F238E27FC236}">
                <a16:creationId xmlns:a16="http://schemas.microsoft.com/office/drawing/2014/main" id="{6EF2EEA8-C2BD-7348-5408-1AA3B4D9AAF0}"/>
              </a:ext>
            </a:extLst>
          </p:cNvPr>
          <p:cNvSpPr>
            <a:spLocks noGrp="1"/>
          </p:cNvSpPr>
          <p:nvPr>
            <p:ph type="ftr" sz="quarter" idx="10"/>
          </p:nvPr>
        </p:nvSpPr>
        <p:spPr/>
        <p:txBody>
          <a:bodyPr/>
          <a:lstStyle/>
          <a:p>
            <a:r>
              <a:rPr lang="en-US" dirty="0"/>
              <a:t>Longest common substring</a:t>
            </a:r>
          </a:p>
        </p:txBody>
      </p:sp>
      <p:sp>
        <p:nvSpPr>
          <p:cNvPr id="16" name="Slide Number Placeholder 15">
            <a:extLst>
              <a:ext uri="{FF2B5EF4-FFF2-40B4-BE49-F238E27FC236}">
                <a16:creationId xmlns:a16="http://schemas.microsoft.com/office/drawing/2014/main" id="{BFF04BBC-37D1-A07B-4CED-06F6D6061400}"/>
              </a:ext>
            </a:extLst>
          </p:cNvPr>
          <p:cNvSpPr>
            <a:spLocks noGrp="1"/>
          </p:cNvSpPr>
          <p:nvPr>
            <p:ph type="sldNum" sz="quarter" idx="11"/>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70797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1FA0D3-70FD-576E-3CFB-91AF41E0D3E4}"/>
              </a:ext>
            </a:extLst>
          </p:cNvPr>
          <p:cNvSpPr>
            <a:spLocks noGrp="1"/>
          </p:cNvSpPr>
          <p:nvPr>
            <p:ph type="ftr" sz="quarter" idx="10"/>
          </p:nvPr>
        </p:nvSpPr>
        <p:spPr/>
        <p:txBody>
          <a:bodyPr/>
          <a:lstStyle/>
          <a:p>
            <a:r>
              <a:rPr lang="en-US" dirty="0"/>
              <a:t>Longest common substring</a:t>
            </a:r>
          </a:p>
        </p:txBody>
      </p:sp>
      <p:sp>
        <p:nvSpPr>
          <p:cNvPr id="5" name="Slide Number Placeholder 4">
            <a:extLst>
              <a:ext uri="{FF2B5EF4-FFF2-40B4-BE49-F238E27FC236}">
                <a16:creationId xmlns:a16="http://schemas.microsoft.com/office/drawing/2014/main" id="{27F5023A-9239-88A0-0F8A-01B08ACFF9E3}"/>
              </a:ext>
            </a:extLst>
          </p:cNvPr>
          <p:cNvSpPr>
            <a:spLocks noGrp="1"/>
          </p:cNvSpPr>
          <p:nvPr>
            <p:ph type="sldNum" sz="quarter" idx="11"/>
          </p:nvPr>
        </p:nvSpPr>
        <p:spPr/>
        <p:txBody>
          <a:bodyPr/>
          <a:lstStyle/>
          <a:p>
            <a:fld id="{B5CEABB6-07DC-46E8-9B57-56EC44A396E5}" type="slidenum">
              <a:rPr lang="en-US" smtClean="0"/>
              <a:pPr/>
              <a:t>5</a:t>
            </a:fld>
            <a:endParaRPr lang="en-US" dirty="0"/>
          </a:p>
        </p:txBody>
      </p:sp>
      <p:pic>
        <p:nvPicPr>
          <p:cNvPr id="9" name="Picture 8" descr="A screenshot of a grid&#10;&#10;Description automatically generated">
            <a:extLst>
              <a:ext uri="{FF2B5EF4-FFF2-40B4-BE49-F238E27FC236}">
                <a16:creationId xmlns:a16="http://schemas.microsoft.com/office/drawing/2014/main" id="{E783E51E-167B-2DA7-1837-9B4207999514}"/>
              </a:ext>
            </a:extLst>
          </p:cNvPr>
          <p:cNvPicPr>
            <a:picLocks noChangeAspect="1"/>
          </p:cNvPicPr>
          <p:nvPr/>
        </p:nvPicPr>
        <p:blipFill>
          <a:blip r:embed="rId2"/>
          <a:stretch>
            <a:fillRect/>
          </a:stretch>
        </p:blipFill>
        <p:spPr>
          <a:xfrm>
            <a:off x="1219200" y="695325"/>
            <a:ext cx="9753600" cy="5467350"/>
          </a:xfrm>
          <a:prstGeom prst="rect">
            <a:avLst/>
          </a:prstGeom>
        </p:spPr>
      </p:pic>
    </p:spTree>
    <p:extLst>
      <p:ext uri="{BB962C8B-B14F-4D97-AF65-F5344CB8AC3E}">
        <p14:creationId xmlns:p14="http://schemas.microsoft.com/office/powerpoint/2010/main" val="357212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0A2126-E42A-8C35-D8D3-CBAE71FAF37F}"/>
              </a:ext>
            </a:extLst>
          </p:cNvPr>
          <p:cNvSpPr>
            <a:spLocks noGrp="1"/>
          </p:cNvSpPr>
          <p:nvPr>
            <p:ph type="title"/>
          </p:nvPr>
        </p:nvSpPr>
        <p:spPr/>
        <p:txBody>
          <a:bodyPr/>
          <a:lstStyle/>
          <a:p>
            <a:r>
              <a:rPr lang="en-US" b="1" i="0" dirty="0">
                <a:effectLst/>
                <a:latin typeface="Söhne"/>
              </a:rPr>
              <a:t>The Implementation:</a:t>
            </a:r>
            <a:endParaRPr lang="en-US" dirty="0"/>
          </a:p>
        </p:txBody>
      </p:sp>
      <p:sp>
        <p:nvSpPr>
          <p:cNvPr id="2" name="Footer Placeholder 1">
            <a:extLst>
              <a:ext uri="{FF2B5EF4-FFF2-40B4-BE49-F238E27FC236}">
                <a16:creationId xmlns:a16="http://schemas.microsoft.com/office/drawing/2014/main" id="{3CDF539A-916B-3C5E-AA3A-516297B2943B}"/>
              </a:ext>
            </a:extLst>
          </p:cNvPr>
          <p:cNvSpPr>
            <a:spLocks noGrp="1"/>
          </p:cNvSpPr>
          <p:nvPr>
            <p:ph type="ftr" sz="quarter" idx="10"/>
          </p:nvPr>
        </p:nvSpPr>
        <p:spPr/>
        <p:txBody>
          <a:bodyPr/>
          <a:lstStyle/>
          <a:p>
            <a:r>
              <a:rPr lang="en-US" dirty="0"/>
              <a:t>Longest common substring</a:t>
            </a:r>
          </a:p>
        </p:txBody>
      </p:sp>
      <p:sp>
        <p:nvSpPr>
          <p:cNvPr id="3" name="Slide Number Placeholder 2">
            <a:extLst>
              <a:ext uri="{FF2B5EF4-FFF2-40B4-BE49-F238E27FC236}">
                <a16:creationId xmlns:a16="http://schemas.microsoft.com/office/drawing/2014/main" id="{E2EF645A-C466-0C5C-121D-C7967D16FB17}"/>
              </a:ext>
            </a:extLst>
          </p:cNvPr>
          <p:cNvSpPr>
            <a:spLocks noGrp="1"/>
          </p:cNvSpPr>
          <p:nvPr>
            <p:ph type="sldNum" sz="quarter" idx="11"/>
          </p:nvPr>
        </p:nvSpPr>
        <p:spPr/>
        <p:txBody>
          <a:bodyPr/>
          <a:lstStyle/>
          <a:p>
            <a:fld id="{B5CEABB6-07DC-46E8-9B57-56EC44A396E5}" type="slidenum">
              <a:rPr lang="en-US" smtClean="0"/>
              <a:pPr/>
              <a:t>6</a:t>
            </a:fld>
            <a:endParaRPr lang="en-US" dirty="0"/>
          </a:p>
        </p:txBody>
      </p:sp>
      <p:sp>
        <p:nvSpPr>
          <p:cNvPr id="7" name="Content Placeholder 6">
            <a:extLst>
              <a:ext uri="{FF2B5EF4-FFF2-40B4-BE49-F238E27FC236}">
                <a16:creationId xmlns:a16="http://schemas.microsoft.com/office/drawing/2014/main" id="{7AD1E41A-079E-8928-3F68-7C55D82B0DE8}"/>
              </a:ext>
            </a:extLst>
          </p:cNvPr>
          <p:cNvSpPr>
            <a:spLocks noGrp="1"/>
          </p:cNvSpPr>
          <p:nvPr>
            <p:ph sz="half" idx="2"/>
          </p:nvPr>
        </p:nvSpPr>
        <p:spPr>
          <a:xfrm>
            <a:off x="5467407" y="1054099"/>
            <a:ext cx="5657793" cy="7033261"/>
          </a:xfrm>
        </p:spPr>
        <p:txBody>
          <a:bodyPr/>
          <a:lstStyle/>
          <a:p>
            <a:r>
              <a:rPr lang="en-US" dirty="0">
                <a:solidFill>
                  <a:schemeClr val="tx1">
                    <a:lumMod val="95000"/>
                    <a:lumOff val="5000"/>
                  </a:schemeClr>
                </a:solidFill>
              </a:rPr>
              <a:t>def find(A, B):</a:t>
            </a:r>
          </a:p>
          <a:p>
            <a:r>
              <a:rPr lang="en-US" dirty="0">
                <a:solidFill>
                  <a:schemeClr val="tx1">
                    <a:lumMod val="95000"/>
                    <a:lumOff val="5000"/>
                  </a:schemeClr>
                </a:solidFill>
              </a:rPr>
              <a:t>    </a:t>
            </a:r>
            <a:r>
              <a:rPr lang="en-US" dirty="0" err="1">
                <a:solidFill>
                  <a:schemeClr val="tx1">
                    <a:lumMod val="95000"/>
                    <a:lumOff val="5000"/>
                  </a:schemeClr>
                </a:solidFill>
              </a:rPr>
              <a:t>lenA</a:t>
            </a:r>
            <a:r>
              <a:rPr lang="en-US" dirty="0">
                <a:solidFill>
                  <a:schemeClr val="tx1">
                    <a:lumMod val="95000"/>
                    <a:lumOff val="5000"/>
                  </a:schemeClr>
                </a:solidFill>
              </a:rPr>
              <a:t>, </a:t>
            </a:r>
            <a:r>
              <a:rPr lang="en-US" dirty="0" err="1">
                <a:solidFill>
                  <a:schemeClr val="tx1">
                    <a:lumMod val="95000"/>
                    <a:lumOff val="5000"/>
                  </a:schemeClr>
                </a:solidFill>
              </a:rPr>
              <a:t>lenB</a:t>
            </a:r>
            <a:r>
              <a:rPr lang="en-US" dirty="0">
                <a:solidFill>
                  <a:schemeClr val="tx1">
                    <a:lumMod val="95000"/>
                    <a:lumOff val="5000"/>
                  </a:schemeClr>
                </a:solidFill>
              </a:rPr>
              <a:t> = </a:t>
            </a:r>
            <a:r>
              <a:rPr lang="en-US" dirty="0" err="1">
                <a:solidFill>
                  <a:schemeClr val="tx1">
                    <a:lumMod val="95000"/>
                    <a:lumOff val="5000"/>
                  </a:schemeClr>
                </a:solidFill>
              </a:rPr>
              <a:t>len</a:t>
            </a:r>
            <a:r>
              <a:rPr lang="en-US" dirty="0">
                <a:solidFill>
                  <a:schemeClr val="tx1">
                    <a:lumMod val="95000"/>
                    <a:lumOff val="5000"/>
                  </a:schemeClr>
                </a:solidFill>
              </a:rPr>
              <a:t>(A), </a:t>
            </a:r>
            <a:r>
              <a:rPr lang="en-US" dirty="0" err="1">
                <a:solidFill>
                  <a:schemeClr val="tx1">
                    <a:lumMod val="95000"/>
                    <a:lumOff val="5000"/>
                  </a:schemeClr>
                </a:solidFill>
              </a:rPr>
              <a:t>len</a:t>
            </a:r>
            <a:r>
              <a:rPr lang="en-US" dirty="0">
                <a:solidFill>
                  <a:schemeClr val="tx1">
                    <a:lumMod val="95000"/>
                    <a:lumOff val="5000"/>
                  </a:schemeClr>
                </a:solidFill>
              </a:rPr>
              <a:t>(B)</a:t>
            </a:r>
          </a:p>
          <a:p>
            <a:r>
              <a:rPr lang="en-US" dirty="0">
                <a:solidFill>
                  <a:schemeClr val="tx1">
                    <a:lumMod val="95000"/>
                    <a:lumOff val="5000"/>
                  </a:schemeClr>
                </a:solidFill>
              </a:rPr>
              <a:t>    LCS = [[0] * (</a:t>
            </a:r>
            <a:r>
              <a:rPr lang="en-US" dirty="0" err="1">
                <a:solidFill>
                  <a:schemeClr val="tx1">
                    <a:lumMod val="95000"/>
                    <a:lumOff val="5000"/>
                  </a:schemeClr>
                </a:solidFill>
              </a:rPr>
              <a:t>lenB</a:t>
            </a:r>
            <a:r>
              <a:rPr lang="en-US" dirty="0">
                <a:solidFill>
                  <a:schemeClr val="tx1">
                    <a:lumMod val="95000"/>
                    <a:lumOff val="5000"/>
                  </a:schemeClr>
                </a:solidFill>
              </a:rPr>
              <a:t> + 1) for _ in range(</a:t>
            </a:r>
            <a:r>
              <a:rPr lang="en-US" dirty="0" err="1">
                <a:solidFill>
                  <a:schemeClr val="tx1">
                    <a:lumMod val="95000"/>
                    <a:lumOff val="5000"/>
                  </a:schemeClr>
                </a:solidFill>
              </a:rPr>
              <a:t>lenA</a:t>
            </a:r>
            <a:r>
              <a:rPr lang="en-US" dirty="0">
                <a:solidFill>
                  <a:schemeClr val="tx1">
                    <a:lumMod val="95000"/>
                    <a:lumOff val="5000"/>
                  </a:schemeClr>
                </a:solidFill>
              </a:rPr>
              <a:t> + 1)]</a:t>
            </a:r>
          </a:p>
          <a:p>
            <a:r>
              <a:rPr lang="en-US" dirty="0">
                <a:solidFill>
                  <a:schemeClr val="tx1">
                    <a:lumMod val="95000"/>
                    <a:lumOff val="5000"/>
                  </a:schemeClr>
                </a:solidFill>
              </a:rPr>
              <a:t>    for </a:t>
            </a:r>
            <a:r>
              <a:rPr lang="en-US" dirty="0" err="1">
                <a:solidFill>
                  <a:schemeClr val="tx1">
                    <a:lumMod val="95000"/>
                    <a:lumOff val="5000"/>
                  </a:schemeClr>
                </a:solidFill>
              </a:rPr>
              <a:t>i</a:t>
            </a:r>
            <a:r>
              <a:rPr lang="en-US" dirty="0">
                <a:solidFill>
                  <a:schemeClr val="tx1">
                    <a:lumMod val="95000"/>
                    <a:lumOff val="5000"/>
                  </a:schemeClr>
                </a:solidFill>
              </a:rPr>
              <a:t> in range(</a:t>
            </a:r>
            <a:r>
              <a:rPr lang="en-US" dirty="0" err="1">
                <a:solidFill>
                  <a:schemeClr val="tx1">
                    <a:lumMod val="95000"/>
                    <a:lumOff val="5000"/>
                  </a:schemeClr>
                </a:solidFill>
              </a:rPr>
              <a:t>lenB</a:t>
            </a:r>
            <a:r>
              <a:rPr lang="en-US" dirty="0">
                <a:solidFill>
                  <a:schemeClr val="tx1">
                    <a:lumMod val="95000"/>
                    <a:lumOff val="5000"/>
                  </a:schemeClr>
                </a:solidFill>
              </a:rPr>
              <a:t> + 1):</a:t>
            </a:r>
          </a:p>
          <a:p>
            <a:r>
              <a:rPr lang="en-US" dirty="0">
                <a:solidFill>
                  <a:schemeClr val="tx1">
                    <a:lumMod val="95000"/>
                    <a:lumOff val="5000"/>
                  </a:schemeClr>
                </a:solidFill>
              </a:rPr>
              <a:t>        LCS[0][</a:t>
            </a:r>
            <a:r>
              <a:rPr lang="en-US" dirty="0" err="1">
                <a:solidFill>
                  <a:schemeClr val="tx1">
                    <a:lumMod val="95000"/>
                    <a:lumOff val="5000"/>
                  </a:schemeClr>
                </a:solidFill>
              </a:rPr>
              <a:t>i</a:t>
            </a:r>
            <a:r>
              <a:rPr lang="en-US" dirty="0">
                <a:solidFill>
                  <a:schemeClr val="tx1">
                    <a:lumMod val="95000"/>
                    <a:lumOff val="5000"/>
                  </a:schemeClr>
                </a:solidFill>
              </a:rPr>
              <a:t>] = 0</a:t>
            </a:r>
          </a:p>
          <a:p>
            <a:r>
              <a:rPr lang="en-US" dirty="0">
                <a:solidFill>
                  <a:schemeClr val="tx1">
                    <a:lumMod val="95000"/>
                    <a:lumOff val="5000"/>
                  </a:schemeClr>
                </a:solidFill>
              </a:rPr>
              <a:t>    for </a:t>
            </a:r>
            <a:r>
              <a:rPr lang="en-US" dirty="0" err="1">
                <a:solidFill>
                  <a:schemeClr val="tx1">
                    <a:lumMod val="95000"/>
                    <a:lumOff val="5000"/>
                  </a:schemeClr>
                </a:solidFill>
              </a:rPr>
              <a:t>i</a:t>
            </a:r>
            <a:r>
              <a:rPr lang="en-US" dirty="0">
                <a:solidFill>
                  <a:schemeClr val="tx1">
                    <a:lumMod val="95000"/>
                    <a:lumOff val="5000"/>
                  </a:schemeClr>
                </a:solidFill>
              </a:rPr>
              <a:t> in range(</a:t>
            </a:r>
            <a:r>
              <a:rPr lang="en-US" dirty="0" err="1">
                <a:solidFill>
                  <a:schemeClr val="tx1">
                    <a:lumMod val="95000"/>
                    <a:lumOff val="5000"/>
                  </a:schemeClr>
                </a:solidFill>
              </a:rPr>
              <a:t>lenA</a:t>
            </a:r>
            <a:r>
              <a:rPr lang="en-US" dirty="0">
                <a:solidFill>
                  <a:schemeClr val="tx1">
                    <a:lumMod val="95000"/>
                    <a:lumOff val="5000"/>
                  </a:schemeClr>
                </a:solidFill>
              </a:rPr>
              <a:t> + 1):</a:t>
            </a:r>
          </a:p>
          <a:p>
            <a:r>
              <a:rPr lang="en-US" dirty="0">
                <a:solidFill>
                  <a:schemeClr val="tx1">
                    <a:lumMod val="95000"/>
                    <a:lumOff val="5000"/>
                  </a:schemeClr>
                </a:solidFill>
              </a:rPr>
              <a:t>        LCS[</a:t>
            </a:r>
            <a:r>
              <a:rPr lang="en-US" dirty="0" err="1">
                <a:solidFill>
                  <a:schemeClr val="tx1">
                    <a:lumMod val="95000"/>
                    <a:lumOff val="5000"/>
                  </a:schemeClr>
                </a:solidFill>
              </a:rPr>
              <a:t>i</a:t>
            </a:r>
            <a:r>
              <a:rPr lang="en-US" dirty="0">
                <a:solidFill>
                  <a:schemeClr val="tx1">
                    <a:lumMod val="95000"/>
                    <a:lumOff val="5000"/>
                  </a:schemeClr>
                </a:solidFill>
              </a:rPr>
              <a:t>][0] = 0</a:t>
            </a:r>
          </a:p>
          <a:p>
            <a:r>
              <a:rPr lang="en-US" dirty="0">
                <a:solidFill>
                  <a:schemeClr val="tx1">
                    <a:lumMod val="95000"/>
                    <a:lumOff val="5000"/>
                  </a:schemeClr>
                </a:solidFill>
              </a:rPr>
              <a:t>    for </a:t>
            </a:r>
            <a:r>
              <a:rPr lang="en-US" dirty="0" err="1">
                <a:solidFill>
                  <a:schemeClr val="tx1">
                    <a:lumMod val="95000"/>
                    <a:lumOff val="5000"/>
                  </a:schemeClr>
                </a:solidFill>
              </a:rPr>
              <a:t>i</a:t>
            </a:r>
            <a:r>
              <a:rPr lang="en-US" dirty="0">
                <a:solidFill>
                  <a:schemeClr val="tx1">
                    <a:lumMod val="95000"/>
                    <a:lumOff val="5000"/>
                  </a:schemeClr>
                </a:solidFill>
              </a:rPr>
              <a:t> in range(1, </a:t>
            </a:r>
            <a:r>
              <a:rPr lang="en-US" dirty="0" err="1">
                <a:solidFill>
                  <a:schemeClr val="tx1">
                    <a:lumMod val="95000"/>
                    <a:lumOff val="5000"/>
                  </a:schemeClr>
                </a:solidFill>
              </a:rPr>
              <a:t>lenA</a:t>
            </a:r>
            <a:r>
              <a:rPr lang="en-US" dirty="0">
                <a:solidFill>
                  <a:schemeClr val="tx1">
                    <a:lumMod val="95000"/>
                    <a:lumOff val="5000"/>
                  </a:schemeClr>
                </a:solidFill>
              </a:rPr>
              <a:t> + 1):</a:t>
            </a:r>
          </a:p>
          <a:p>
            <a:r>
              <a:rPr lang="en-US" dirty="0">
                <a:solidFill>
                  <a:schemeClr val="tx1">
                    <a:lumMod val="95000"/>
                    <a:lumOff val="5000"/>
                  </a:schemeClr>
                </a:solidFill>
              </a:rPr>
              <a:t>        for j in range(1, </a:t>
            </a:r>
            <a:r>
              <a:rPr lang="en-US" dirty="0" err="1">
                <a:solidFill>
                  <a:schemeClr val="tx1">
                    <a:lumMod val="95000"/>
                    <a:lumOff val="5000"/>
                  </a:schemeClr>
                </a:solidFill>
              </a:rPr>
              <a:t>lenB</a:t>
            </a:r>
            <a:r>
              <a:rPr lang="en-US" dirty="0">
                <a:solidFill>
                  <a:schemeClr val="tx1">
                    <a:lumMod val="95000"/>
                    <a:lumOff val="5000"/>
                  </a:schemeClr>
                </a:solidFill>
              </a:rPr>
              <a:t> + 1):</a:t>
            </a:r>
          </a:p>
          <a:p>
            <a:r>
              <a:rPr lang="en-US" dirty="0">
                <a:solidFill>
                  <a:schemeClr val="tx1">
                    <a:lumMod val="95000"/>
                    <a:lumOff val="5000"/>
                  </a:schemeClr>
                </a:solidFill>
              </a:rPr>
              <a:t>            if A[</a:t>
            </a:r>
            <a:r>
              <a:rPr lang="en-US" dirty="0" err="1">
                <a:solidFill>
                  <a:schemeClr val="tx1">
                    <a:lumMod val="95000"/>
                    <a:lumOff val="5000"/>
                  </a:schemeClr>
                </a:solidFill>
              </a:rPr>
              <a:t>i</a:t>
            </a:r>
            <a:r>
              <a:rPr lang="en-US" dirty="0">
                <a:solidFill>
                  <a:schemeClr val="tx1">
                    <a:lumMod val="95000"/>
                    <a:lumOff val="5000"/>
                  </a:schemeClr>
                </a:solidFill>
              </a:rPr>
              <a:t> - 1] == B[j - 1]:</a:t>
            </a:r>
          </a:p>
          <a:p>
            <a:r>
              <a:rPr lang="en-US" dirty="0">
                <a:solidFill>
                  <a:schemeClr val="tx1">
                    <a:lumMod val="95000"/>
                    <a:lumOff val="5000"/>
                  </a:schemeClr>
                </a:solidFill>
              </a:rPr>
              <a:t>                LCS[</a:t>
            </a:r>
            <a:r>
              <a:rPr lang="en-US" dirty="0" err="1">
                <a:solidFill>
                  <a:schemeClr val="tx1">
                    <a:lumMod val="95000"/>
                    <a:lumOff val="5000"/>
                  </a:schemeClr>
                </a:solidFill>
              </a:rPr>
              <a:t>i</a:t>
            </a:r>
            <a:r>
              <a:rPr lang="en-US" dirty="0">
                <a:solidFill>
                  <a:schemeClr val="tx1">
                    <a:lumMod val="95000"/>
                    <a:lumOff val="5000"/>
                  </a:schemeClr>
                </a:solidFill>
              </a:rPr>
              <a:t>][j] = LCS[</a:t>
            </a:r>
            <a:r>
              <a:rPr lang="en-US" dirty="0" err="1">
                <a:solidFill>
                  <a:schemeClr val="tx1">
                    <a:lumMod val="95000"/>
                    <a:lumOff val="5000"/>
                  </a:schemeClr>
                </a:solidFill>
              </a:rPr>
              <a:t>i</a:t>
            </a:r>
            <a:r>
              <a:rPr lang="en-US" dirty="0">
                <a:solidFill>
                  <a:schemeClr val="tx1">
                    <a:lumMod val="95000"/>
                    <a:lumOff val="5000"/>
                  </a:schemeClr>
                </a:solidFill>
              </a:rPr>
              <a:t> - 1][j - 1] + 1</a:t>
            </a:r>
          </a:p>
          <a:p>
            <a:r>
              <a:rPr lang="en-US" dirty="0">
                <a:solidFill>
                  <a:schemeClr val="tx1">
                    <a:lumMod val="95000"/>
                    <a:lumOff val="5000"/>
                  </a:schemeClr>
                </a:solidFill>
              </a:rPr>
              <a:t>            else:</a:t>
            </a:r>
          </a:p>
          <a:p>
            <a:r>
              <a:rPr lang="en-US" dirty="0">
                <a:solidFill>
                  <a:schemeClr val="tx1">
                    <a:lumMod val="95000"/>
                    <a:lumOff val="5000"/>
                  </a:schemeClr>
                </a:solidFill>
              </a:rPr>
              <a:t>                LCS[</a:t>
            </a:r>
            <a:r>
              <a:rPr lang="en-US" dirty="0" err="1">
                <a:solidFill>
                  <a:schemeClr val="tx1">
                    <a:lumMod val="95000"/>
                    <a:lumOff val="5000"/>
                  </a:schemeClr>
                </a:solidFill>
              </a:rPr>
              <a:t>i</a:t>
            </a:r>
            <a:r>
              <a:rPr lang="en-US" dirty="0">
                <a:solidFill>
                  <a:schemeClr val="tx1">
                    <a:lumMod val="95000"/>
                    <a:lumOff val="5000"/>
                  </a:schemeClr>
                </a:solidFill>
              </a:rPr>
              <a:t>][j] = 0</a:t>
            </a:r>
          </a:p>
          <a:p>
            <a:r>
              <a:rPr lang="en-US" dirty="0">
                <a:solidFill>
                  <a:schemeClr val="tx1">
                    <a:lumMod val="95000"/>
                    <a:lumOff val="5000"/>
                  </a:schemeClr>
                </a:solidFill>
              </a:rPr>
              <a:t>    result = max(max(row) for row in LCS)</a:t>
            </a:r>
          </a:p>
          <a:p>
            <a:endParaRPr lang="en-US" dirty="0">
              <a:solidFill>
                <a:schemeClr val="tx1">
                  <a:lumMod val="95000"/>
                  <a:lumOff val="5000"/>
                </a:schemeClr>
              </a:solidFill>
            </a:endParaRPr>
          </a:p>
          <a:p>
            <a:r>
              <a:rPr lang="en-US" dirty="0">
                <a:solidFill>
                  <a:schemeClr val="tx1">
                    <a:lumMod val="95000"/>
                    <a:lumOff val="5000"/>
                  </a:schemeClr>
                </a:solidFill>
              </a:rPr>
              <a:t>    return result</a:t>
            </a:r>
          </a:p>
        </p:txBody>
      </p:sp>
    </p:spTree>
    <p:extLst>
      <p:ext uri="{BB962C8B-B14F-4D97-AF65-F5344CB8AC3E}">
        <p14:creationId xmlns:p14="http://schemas.microsoft.com/office/powerpoint/2010/main" val="307321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BDAA0-D9B4-F6CB-60C2-FDD90BFA6BC1}"/>
              </a:ext>
            </a:extLst>
          </p:cNvPr>
          <p:cNvSpPr>
            <a:spLocks noGrp="1"/>
          </p:cNvSpPr>
          <p:nvPr>
            <p:ph type="title"/>
          </p:nvPr>
        </p:nvSpPr>
        <p:spPr/>
        <p:txBody>
          <a:bodyPr/>
          <a:lstStyle/>
          <a:p>
            <a:r>
              <a:rPr lang="en-US" dirty="0"/>
              <a:t>The Analysis </a:t>
            </a:r>
          </a:p>
        </p:txBody>
      </p:sp>
      <p:sp>
        <p:nvSpPr>
          <p:cNvPr id="2" name="Footer Placeholder 1">
            <a:extLst>
              <a:ext uri="{FF2B5EF4-FFF2-40B4-BE49-F238E27FC236}">
                <a16:creationId xmlns:a16="http://schemas.microsoft.com/office/drawing/2014/main" id="{AD8BD9C7-272C-3CB6-4D59-88C6876FD640}"/>
              </a:ext>
            </a:extLst>
          </p:cNvPr>
          <p:cNvSpPr>
            <a:spLocks noGrp="1"/>
          </p:cNvSpPr>
          <p:nvPr>
            <p:ph type="ftr" sz="quarter" idx="10"/>
          </p:nvPr>
        </p:nvSpPr>
        <p:spPr/>
        <p:txBody>
          <a:bodyPr/>
          <a:lstStyle/>
          <a:p>
            <a:r>
              <a:rPr lang="en-US" dirty="0"/>
              <a:t>Longest common substring</a:t>
            </a:r>
          </a:p>
        </p:txBody>
      </p:sp>
      <p:sp>
        <p:nvSpPr>
          <p:cNvPr id="3" name="Slide Number Placeholder 2">
            <a:extLst>
              <a:ext uri="{FF2B5EF4-FFF2-40B4-BE49-F238E27FC236}">
                <a16:creationId xmlns:a16="http://schemas.microsoft.com/office/drawing/2014/main" id="{3B9E3D19-5CB0-D23B-5E78-451A3965A95C}"/>
              </a:ext>
            </a:extLst>
          </p:cNvPr>
          <p:cNvSpPr>
            <a:spLocks noGrp="1"/>
          </p:cNvSpPr>
          <p:nvPr>
            <p:ph type="sldNum" sz="quarter" idx="11"/>
          </p:nvPr>
        </p:nvSpPr>
        <p:spPr/>
        <p:txBody>
          <a:bodyPr/>
          <a:lstStyle/>
          <a:p>
            <a:fld id="{B5CEABB6-07DC-46E8-9B57-56EC44A396E5}" type="slidenum">
              <a:rPr lang="en-US" smtClean="0"/>
              <a:pPr/>
              <a:t>7</a:t>
            </a:fld>
            <a:endParaRPr lang="en-US" dirty="0"/>
          </a:p>
        </p:txBody>
      </p:sp>
      <mc:AlternateContent xmlns:mc="http://schemas.openxmlformats.org/markup-compatibility/2006">
        <mc:Choice xmlns:a14="http://schemas.microsoft.com/office/drawing/2010/main" Requires="a14">
          <p:sp>
            <p:nvSpPr>
              <p:cNvPr id="7" name="Text Placeholder 6">
                <a:extLst>
                  <a:ext uri="{FF2B5EF4-FFF2-40B4-BE49-F238E27FC236}">
                    <a16:creationId xmlns:a16="http://schemas.microsoft.com/office/drawing/2014/main" id="{8AE59A71-BD2E-40DF-8659-035A2314DD21}"/>
                  </a:ext>
                </a:extLst>
              </p:cNvPr>
              <p:cNvSpPr>
                <a:spLocks noGrp="1"/>
              </p:cNvSpPr>
              <p:nvPr>
                <p:ph type="body" sz="quarter" idx="13"/>
              </p:nvPr>
            </p:nvSpPr>
            <p:spPr>
              <a:xfrm>
                <a:off x="1295401" y="1227667"/>
                <a:ext cx="4912894" cy="5128683"/>
              </a:xfrm>
            </p:spPr>
            <p:txBody>
              <a:bodyPr/>
              <a:lstStyle/>
              <a:p>
                <a:r>
                  <a:rPr lang="en-US" dirty="0"/>
                  <a:t>Basic operation -&gt; </a:t>
                </a:r>
                <a:r>
                  <a:rPr lang="en-US" dirty="0">
                    <a:solidFill>
                      <a:schemeClr val="tx1">
                        <a:lumMod val="95000"/>
                        <a:lumOff val="5000"/>
                      </a:schemeClr>
                    </a:solidFill>
                  </a:rPr>
                  <a:t>  if A[</a:t>
                </a:r>
                <a:r>
                  <a:rPr lang="en-US" dirty="0" err="1">
                    <a:solidFill>
                      <a:schemeClr val="tx1">
                        <a:lumMod val="95000"/>
                        <a:lumOff val="5000"/>
                      </a:schemeClr>
                    </a:solidFill>
                  </a:rPr>
                  <a:t>i</a:t>
                </a:r>
                <a:r>
                  <a:rPr lang="en-US" dirty="0">
                    <a:solidFill>
                      <a:schemeClr val="tx1">
                        <a:lumMod val="95000"/>
                        <a:lumOff val="5000"/>
                      </a:schemeClr>
                    </a:solidFill>
                  </a:rPr>
                  <a:t> - 1] == B[j - 1]:</a:t>
                </a:r>
              </a:p>
              <a:p>
                <a:endParaRPr lang="pt-BR"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pt-BR" i="1" smtClean="0">
                              <a:latin typeface="Cambria Math" panose="02040503050406030204" pitchFamily="18" charset="0"/>
                            </a:rPr>
                            <m:t>=</m:t>
                          </m:r>
                          <m:r>
                            <a:rPr lang="en-US" b="0" i="1" smtClean="0">
                              <a:latin typeface="Cambria Math" panose="02040503050406030204" pitchFamily="18" charset="0"/>
                            </a:rPr>
                            <m:t>1</m:t>
                          </m:r>
                        </m:sub>
                        <m:sup>
                          <m:r>
                            <a:rPr lang="pt-BR" i="1" smtClean="0">
                              <a:latin typeface="Cambria Math" panose="02040503050406030204" pitchFamily="18" charset="0"/>
                            </a:rPr>
                            <m:t>𝑛</m:t>
                          </m:r>
                        </m:sup>
                        <m:e>
                          <m:nary>
                            <m:naryPr>
                              <m:chr m:val="∑"/>
                              <m:ctrlPr>
                                <a:rPr lang="pt-BR" i="1">
                                  <a:latin typeface="Cambria Math" panose="02040503050406030204" pitchFamily="18" charset="0"/>
                                </a:rPr>
                              </m:ctrlPr>
                            </m:naryPr>
                            <m:sub>
                              <m:r>
                                <a:rPr lang="pt-BR" i="1">
                                  <a:latin typeface="Cambria Math" panose="02040503050406030204" pitchFamily="18" charset="0"/>
                                </a:rPr>
                                <m:t>𝑘</m:t>
                              </m:r>
                              <m:r>
                                <a:rPr lang="pt-BR" i="1">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1</m:t>
                              </m:r>
                            </m:e>
                          </m:nary>
                        </m:e>
                      </m:nary>
                    </m:oMath>
                  </m:oMathPara>
                </a14:m>
                <a:endParaRPr lang="en-US" i="1" dirty="0">
                  <a:latin typeface="Cambria Math" panose="02040503050406030204" pitchFamily="18" charset="0"/>
                </a:endParaRPr>
              </a:p>
              <a:p>
                <a:endParaRPr lang="pt-BR"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a:latin typeface="Cambria Math" panose="02040503050406030204" pitchFamily="18" charset="0"/>
                            </a:rPr>
                            <m:t>=</m:t>
                          </m:r>
                          <m:r>
                            <a:rPr lang="en-US" b="0" i="1" smtClean="0">
                              <a:latin typeface="Cambria Math" panose="02040503050406030204" pitchFamily="18" charset="0"/>
                            </a:rPr>
                            <m:t>1</m:t>
                          </m:r>
                        </m:sub>
                        <m:sup>
                          <m:r>
                            <a:rPr lang="pt-BR" i="1">
                              <a:latin typeface="Cambria Math" panose="02040503050406030204" pitchFamily="18" charset="0"/>
                            </a:rPr>
                            <m:t>𝑛</m:t>
                          </m:r>
                        </m:sup>
                        <m:e>
                          <m:r>
                            <a:rPr lang="en-US" b="0" i="1" smtClean="0">
                              <a:latin typeface="Cambria Math" panose="02040503050406030204" pitchFamily="18" charset="0"/>
                            </a:rPr>
                            <m:t>𝑚</m:t>
                          </m:r>
                          <m:r>
                            <a:rPr lang="en-US" b="0" i="1" smtClean="0">
                              <a:latin typeface="Cambria Math" panose="02040503050406030204" pitchFamily="18" charset="0"/>
                            </a:rPr>
                            <m:t>−1+1</m:t>
                          </m:r>
                        </m:e>
                      </m:nary>
                    </m:oMath>
                  </m:oMathPara>
                </a14:m>
                <a:endParaRPr lang="en-US" dirty="0"/>
              </a:p>
              <a:p>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a:latin typeface="Cambria Math" panose="02040503050406030204" pitchFamily="18" charset="0"/>
                            </a:rPr>
                            <m:t>=</m:t>
                          </m:r>
                          <m:r>
                            <a:rPr lang="en-US" b="0" i="1" smtClean="0">
                              <a:latin typeface="Cambria Math" panose="02040503050406030204" pitchFamily="18" charset="0"/>
                            </a:rPr>
                            <m:t>1</m:t>
                          </m:r>
                        </m:sub>
                        <m:sup>
                          <m:r>
                            <a:rPr lang="pt-BR" i="1">
                              <a:latin typeface="Cambria Math" panose="02040503050406030204" pitchFamily="18" charset="0"/>
                            </a:rPr>
                            <m:t>𝑛</m:t>
                          </m:r>
                        </m:sup>
                        <m:e>
                          <m:r>
                            <a:rPr lang="en-US" b="0" i="1" smtClean="0">
                              <a:latin typeface="Cambria Math" panose="02040503050406030204" pitchFamily="18" charset="0"/>
                            </a:rPr>
                            <m:t>𝑚</m:t>
                          </m:r>
                        </m:e>
                      </m:nary>
                    </m:oMath>
                  </m:oMathPara>
                </a14:m>
                <a:endParaRPr lang="en-US" dirty="0"/>
              </a:p>
              <a:p>
                <a:r>
                  <a:rPr lang="en-US" dirty="0"/>
                  <a:t>T(</a:t>
                </a:r>
                <a:r>
                  <a:rPr lang="en-US" dirty="0" err="1"/>
                  <a:t>m,n</a:t>
                </a:r>
                <a:r>
                  <a:rPr lang="en-US" dirty="0"/>
                  <a:t>) = O(m*n)</a:t>
                </a:r>
              </a:p>
              <a:p>
                <a:r>
                  <a:rPr lang="en-US" dirty="0"/>
                  <a:t>T(n) € O</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r>
                  <a:rPr lang="en-US" dirty="0"/>
                  <a:t>T(m) € O(n)</a:t>
                </a:r>
              </a:p>
            </p:txBody>
          </p:sp>
        </mc:Choice>
        <mc:Fallback>
          <p:sp>
            <p:nvSpPr>
              <p:cNvPr id="7" name="Text Placeholder 6">
                <a:extLst>
                  <a:ext uri="{FF2B5EF4-FFF2-40B4-BE49-F238E27FC236}">
                    <a16:creationId xmlns:a16="http://schemas.microsoft.com/office/drawing/2014/main" id="{8AE59A71-BD2E-40DF-8659-035A2314DD21}"/>
                  </a:ext>
                </a:extLst>
              </p:cNvPr>
              <p:cNvSpPr>
                <a:spLocks noGrp="1" noRot="1" noChangeAspect="1" noMove="1" noResize="1" noEditPoints="1" noAdjustHandles="1" noChangeArrowheads="1" noChangeShapeType="1" noTextEdit="1"/>
              </p:cNvSpPr>
              <p:nvPr>
                <p:ph type="body" sz="quarter" idx="13"/>
              </p:nvPr>
            </p:nvSpPr>
            <p:spPr>
              <a:xfrm>
                <a:off x="1295401" y="1227667"/>
                <a:ext cx="4912894" cy="5128683"/>
              </a:xfrm>
              <a:blipFill>
                <a:blip r:embed="rId2"/>
                <a:stretch>
                  <a:fillRect l="-2981" t="-2019"/>
                </a:stretch>
              </a:blipFill>
            </p:spPr>
            <p:txBody>
              <a:bodyPr/>
              <a:lstStyle/>
              <a:p>
                <a:r>
                  <a:rPr lang="en-US">
                    <a:noFill/>
                  </a:rPr>
                  <a:t> </a:t>
                </a:r>
              </a:p>
            </p:txBody>
          </p:sp>
        </mc:Fallback>
      </mc:AlternateContent>
    </p:spTree>
    <p:extLst>
      <p:ext uri="{BB962C8B-B14F-4D97-AF65-F5344CB8AC3E}">
        <p14:creationId xmlns:p14="http://schemas.microsoft.com/office/powerpoint/2010/main" val="1362011741"/>
      </p:ext>
    </p:extLst>
  </p:cSld>
  <p:clrMapOvr>
    <a:masterClrMapping/>
  </p:clrMapOvr>
</p:sld>
</file>

<file path=ppt/theme/theme1.xml><?xml version="1.0" encoding="utf-8"?>
<a:theme xmlns:a="http://schemas.openxmlformats.org/drawingml/2006/main" name="Office Theme">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ining-presentation_tm03460604_Win32_SD_v8.pptx" id="{66635C4D-D4A9-4648-90D6-E45654B1E8E2}" vid="{94017650-3BB5-407C-BEF8-89944962E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29B82-2C15-48C7-81C4-60933CA1C9E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3775E1D-CEA1-47AF-BBAA-C0FEE5CAA5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7CE065-66B7-4F0E-946A-AB3C0E5396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{A23E6E3E-6C2E-4B96-A5BC-8260EE9DAEEB}tf03460604_win32</Template>
  <TotalTime>59</TotalTime>
  <Words>435</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Cambria Math</vt:lpstr>
      <vt:lpstr>Söhne</vt:lpstr>
      <vt:lpstr>Office Theme</vt:lpstr>
      <vt:lpstr>Longest common substring(LCS)</vt:lpstr>
      <vt:lpstr>problem</vt:lpstr>
      <vt:lpstr>Startegy</vt:lpstr>
      <vt:lpstr>Algorithm</vt:lpstr>
      <vt:lpstr>PowerPoint Presentation</vt:lpstr>
      <vt:lpstr>The Implementation:</vt:lpstr>
      <vt:lpstr>The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dc:title>
  <dc:creator>Ahmed Raouf</dc:creator>
  <cp:lastModifiedBy>Omar Bigawy</cp:lastModifiedBy>
  <cp:revision>2</cp:revision>
  <dcterms:created xsi:type="dcterms:W3CDTF">2023-12-31T13:02:04Z</dcterms:created>
  <dcterms:modified xsi:type="dcterms:W3CDTF">2023-12-31T14:02:26Z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