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4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9826-7097-B22E-16AC-93E91D143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0FC60-3A4A-BCD3-1D82-62E961B6E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FEE5E-BF11-BEAB-EC54-FD04E35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2A8B-6378-B4C5-DD9C-6B18C98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A64E-E2A8-96D0-DB72-B378BF1E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0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E1FD-E939-4BE5-BA7E-F73633AD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57CC9-8900-B366-35AE-5B9BA28B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717D-C62B-AFE4-D41E-1F78CDD8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5E8A-2E1A-0A1F-541F-E36ECCEE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616-E6B5-5CAB-9D8E-EF603248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6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0B38D-3924-AE74-53A1-538C30055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3E005-BAB2-6AE2-6A2D-90E7C6101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FA4D-5A17-9833-D9BB-795B7184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714F-85FF-017D-6175-C1932D92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ADB7-4BB0-82A2-C657-CF3645EB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74F7-52DB-4CDF-9614-86D76218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C295-CF11-3FF3-EAC2-FD84E1F9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0F1E5-F345-7D02-5652-C890104B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75B8-63EA-3AEF-9941-74D53C87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BD3F-5CB0-295B-C0B6-A28CDEF2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37D1-4E95-1677-1C02-B6717158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AB89-FD84-54FB-97CC-B0D6E0351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37E9-9B28-B23E-5C01-012CE6CC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AFB71-BE64-F2E6-CC17-57801F8F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3516-DCCB-5A22-CAFC-FBA75C33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ECF-B2D7-82E1-92E8-D56AF1EE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A5F0-6FED-74A1-3729-35DA6167F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40DA4-0DD3-83A3-3092-B134FE77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DEE0-1C54-84EF-AA94-DCA751C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2A55D-1881-1545-2AAB-BF42AD69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2582B-5692-AE07-FFEF-CA8FDEC0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9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39CC-114D-E0F5-555A-08FB15A5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0859-3F53-842F-1D51-6FFACB94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0EACC-2342-F351-4A72-0E267ED9E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0463C-64F3-6D5D-123F-060EC6671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94954-AD95-0F52-CD3A-011E67FF3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137CD-72CB-7CAC-DCC0-3AB45291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4C8F5-A934-A550-C367-78806B6C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67C73-D3F6-7ECB-97C6-EC3DD432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7DB2-3A5D-FD29-4BF4-1BA6FD16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97DB4-810A-94A3-27E5-5055DB14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C489-6F3D-66BF-F0D3-7684ED70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7DE3D-EFD5-6241-1D7F-C9C7A35C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C2CCA-02CA-B365-B020-A175D41A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00C61-0A57-EDEF-D06E-82653DF4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8690-51CF-BE3A-4A07-42D1460E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4E7E-3B71-DE6E-0F72-2B72A20A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1C40-C391-FD4B-B6E1-2A0E5E8D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36E2C-B485-C33D-4ADC-7485F890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12E2-55D2-7D06-68F3-19FFBCFE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FBCC2-76CA-74F1-E481-04960528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650F-BF24-C3DB-38ED-F2CBF297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663-AE62-3410-BA47-F3692761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C938D-D1CB-C3AD-F6F1-ECF2C2993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81E1-CB9F-8F49-B8E3-0B7E882B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C308F-6577-D1A7-1476-6D579000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3470D-FF9B-B138-93DC-BA37C767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6B304-84C5-0DE9-E3D8-97EA691F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9EA5C-ED9B-AC57-0E83-6CB0CBDA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A31D-25DB-18A7-0AF3-2E5948AD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4A40-B78D-2437-7A46-678977DE3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B9B06-8625-42DB-9BA0-934F8B2CAEE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9910-71E5-0F2E-166D-0089E0EE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1B9B-9621-50FC-68E7-3E8C22BB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1941D-D0D1-4ACF-9180-0015D054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8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FA02-232F-A6F6-3436-A812DC815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300" y="147774"/>
            <a:ext cx="6883400" cy="382407"/>
          </a:xfrm>
        </p:spPr>
        <p:txBody>
          <a:bodyPr>
            <a:noAutofit/>
          </a:bodyPr>
          <a:lstStyle/>
          <a:p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Partial Decision Tree For Cancer Diagnosis Using Backward Chaining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3A0432BF-B2B9-AA26-9BE9-FDA3BB24A962}"/>
              </a:ext>
            </a:extLst>
          </p:cNvPr>
          <p:cNvSpPr/>
          <p:nvPr/>
        </p:nvSpPr>
        <p:spPr>
          <a:xfrm>
            <a:off x="193638" y="656211"/>
            <a:ext cx="1366221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Are you female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38F089BB-BA14-27BD-F110-0973C4443996}"/>
              </a:ext>
            </a:extLst>
          </p:cNvPr>
          <p:cNvSpPr/>
          <p:nvPr/>
        </p:nvSpPr>
        <p:spPr>
          <a:xfrm>
            <a:off x="1825215" y="656210"/>
            <a:ext cx="1366221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Lump in breast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C84DF7E-306D-1F54-C302-2073EE30B696}"/>
              </a:ext>
            </a:extLst>
          </p:cNvPr>
          <p:cNvSpPr/>
          <p:nvPr/>
        </p:nvSpPr>
        <p:spPr>
          <a:xfrm>
            <a:off x="3481892" y="656210"/>
            <a:ext cx="1437939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in breast size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83A3625-0119-35EF-DF13-C7966DA6A89B}"/>
              </a:ext>
            </a:extLst>
          </p:cNvPr>
          <p:cNvSpPr/>
          <p:nvPr/>
        </p:nvSpPr>
        <p:spPr>
          <a:xfrm>
            <a:off x="6698428" y="664273"/>
            <a:ext cx="1437940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Swollen nipples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83B5CFF-D03F-E526-17A4-FC80EF8FD3F7}"/>
              </a:ext>
            </a:extLst>
          </p:cNvPr>
          <p:cNvSpPr/>
          <p:nvPr/>
        </p:nvSpPr>
        <p:spPr>
          <a:xfrm>
            <a:off x="9914965" y="656208"/>
            <a:ext cx="1473799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Swollen lymph node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75871DC-5791-FA62-D54A-D50296DC03E0}"/>
              </a:ext>
            </a:extLst>
          </p:cNvPr>
          <p:cNvSpPr/>
          <p:nvPr/>
        </p:nvSpPr>
        <p:spPr>
          <a:xfrm>
            <a:off x="8330006" y="656209"/>
            <a:ext cx="1366221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Pain in breast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C75513E-3199-7151-63BF-6E1AD6433EDC}"/>
              </a:ext>
            </a:extLst>
          </p:cNvPr>
          <p:cNvSpPr/>
          <p:nvPr/>
        </p:nvSpPr>
        <p:spPr>
          <a:xfrm>
            <a:off x="5066851" y="664273"/>
            <a:ext cx="1437939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 in breast skin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51976-4DE6-2148-61E4-5768AA635554}"/>
              </a:ext>
            </a:extLst>
          </p:cNvPr>
          <p:cNvSpPr/>
          <p:nvPr/>
        </p:nvSpPr>
        <p:spPr>
          <a:xfrm>
            <a:off x="9914965" y="2216075"/>
            <a:ext cx="1627990" cy="4733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Breast Cancer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8A26917-B914-6A25-4B04-DECDEE021F46}"/>
              </a:ext>
            </a:extLst>
          </p:cNvPr>
          <p:cNvSpPr/>
          <p:nvPr/>
        </p:nvSpPr>
        <p:spPr>
          <a:xfrm>
            <a:off x="177502" y="3192312"/>
            <a:ext cx="1366221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Are you male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0A2BA0B-0E84-094A-4541-7918C706A090}"/>
              </a:ext>
            </a:extLst>
          </p:cNvPr>
          <p:cNvSpPr/>
          <p:nvPr/>
        </p:nvSpPr>
        <p:spPr>
          <a:xfrm>
            <a:off x="1713589" y="3192308"/>
            <a:ext cx="1599319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Difficult urination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7E6D8D9-BC5F-7D73-EA79-44D51BDF597E}"/>
              </a:ext>
            </a:extLst>
          </p:cNvPr>
          <p:cNvSpPr/>
          <p:nvPr/>
        </p:nvSpPr>
        <p:spPr>
          <a:xfrm>
            <a:off x="3423394" y="3192309"/>
            <a:ext cx="1366221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Weak flow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40C300B9-85DF-0F8E-5937-F3AC7A942C05}"/>
              </a:ext>
            </a:extLst>
          </p:cNvPr>
          <p:cNvSpPr/>
          <p:nvPr/>
        </p:nvSpPr>
        <p:spPr>
          <a:xfrm>
            <a:off x="4900101" y="3192309"/>
            <a:ext cx="1604689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Frequent urination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7A5665D-9843-A582-7F96-768CE112182F}"/>
              </a:ext>
            </a:extLst>
          </p:cNvPr>
          <p:cNvSpPr/>
          <p:nvPr/>
        </p:nvSpPr>
        <p:spPr>
          <a:xfrm>
            <a:off x="6719276" y="3192309"/>
            <a:ext cx="1604689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Pain when urinating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E3E68C1D-1BAA-6D5A-56F5-245858CAA010}"/>
              </a:ext>
            </a:extLst>
          </p:cNvPr>
          <p:cNvSpPr/>
          <p:nvPr/>
        </p:nvSpPr>
        <p:spPr>
          <a:xfrm>
            <a:off x="8556490" y="3219158"/>
            <a:ext cx="1544053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Erection problem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38CF68CF-21EB-B298-4EEB-4C6058DF15D5}"/>
              </a:ext>
            </a:extLst>
          </p:cNvPr>
          <p:cNvSpPr/>
          <p:nvPr/>
        </p:nvSpPr>
        <p:spPr>
          <a:xfrm>
            <a:off x="10271665" y="3219158"/>
            <a:ext cx="1366221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Blood in semen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897304D0-E4CA-210A-8F4D-F46B87274191}"/>
              </a:ext>
            </a:extLst>
          </p:cNvPr>
          <p:cNvSpPr/>
          <p:nvPr/>
        </p:nvSpPr>
        <p:spPr>
          <a:xfrm>
            <a:off x="7060603" y="5176960"/>
            <a:ext cx="1366221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Pelvic Pain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3377445-0A96-6940-E417-6A00EEE76792}"/>
              </a:ext>
            </a:extLst>
          </p:cNvPr>
          <p:cNvSpPr/>
          <p:nvPr/>
        </p:nvSpPr>
        <p:spPr>
          <a:xfrm>
            <a:off x="10271664" y="5176960"/>
            <a:ext cx="1366221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Pain in back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7A3CB909-EE1F-3659-669C-209ADF970739}"/>
              </a:ext>
            </a:extLst>
          </p:cNvPr>
          <p:cNvSpPr/>
          <p:nvPr/>
        </p:nvSpPr>
        <p:spPr>
          <a:xfrm>
            <a:off x="8636009" y="5176960"/>
            <a:ext cx="1366221" cy="12694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lose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C6C9F-D9A2-428E-77F4-DF39FFC01915}"/>
              </a:ext>
            </a:extLst>
          </p:cNvPr>
          <p:cNvSpPr/>
          <p:nvPr/>
        </p:nvSpPr>
        <p:spPr>
          <a:xfrm>
            <a:off x="4946871" y="5574991"/>
            <a:ext cx="1842259" cy="4733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Prostate Cancer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5C37D3-BDBC-D3EB-7B87-7758B23F389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559859" y="1290912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FE672B-CBFC-9D4C-76DF-A9B5BB86972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91436" y="1290912"/>
            <a:ext cx="2904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4A9E1B-6C15-F0C8-1CCA-CC9AD5DF3429}"/>
              </a:ext>
            </a:extLst>
          </p:cNvPr>
          <p:cNvCxnSpPr/>
          <p:nvPr/>
        </p:nvCxnSpPr>
        <p:spPr>
          <a:xfrm>
            <a:off x="4821220" y="1288216"/>
            <a:ext cx="2904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E6D5C7-4B52-1CC3-A2D2-9A63E1D6C76B}"/>
              </a:ext>
            </a:extLst>
          </p:cNvPr>
          <p:cNvCxnSpPr/>
          <p:nvPr/>
        </p:nvCxnSpPr>
        <p:spPr>
          <a:xfrm>
            <a:off x="6451004" y="1307036"/>
            <a:ext cx="2904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297D1B-77F0-CD5E-584E-54E8767B0924}"/>
              </a:ext>
            </a:extLst>
          </p:cNvPr>
          <p:cNvCxnSpPr/>
          <p:nvPr/>
        </p:nvCxnSpPr>
        <p:spPr>
          <a:xfrm>
            <a:off x="8136368" y="1290909"/>
            <a:ext cx="2904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D754F-95DC-4DE1-492E-EDE77C94DA5F}"/>
              </a:ext>
            </a:extLst>
          </p:cNvPr>
          <p:cNvCxnSpPr/>
          <p:nvPr/>
        </p:nvCxnSpPr>
        <p:spPr>
          <a:xfrm>
            <a:off x="9696227" y="1301636"/>
            <a:ext cx="2904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BA54CF-C7DC-C968-AE95-9DAE72A2CF2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651865" y="1925611"/>
            <a:ext cx="8965" cy="290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6FE1FC-1499-9435-EC28-0E7C04CA91F6}"/>
              </a:ext>
            </a:extLst>
          </p:cNvPr>
          <p:cNvCxnSpPr/>
          <p:nvPr/>
        </p:nvCxnSpPr>
        <p:spPr>
          <a:xfrm flipV="1">
            <a:off x="1496653" y="3832343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AE5163-6F44-E75B-ED08-941920C5F7F0}"/>
              </a:ext>
            </a:extLst>
          </p:cNvPr>
          <p:cNvCxnSpPr/>
          <p:nvPr/>
        </p:nvCxnSpPr>
        <p:spPr>
          <a:xfrm flipV="1">
            <a:off x="3263274" y="3827008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D52B47-D5BA-EC58-2860-2D2EE3951FB1}"/>
              </a:ext>
            </a:extLst>
          </p:cNvPr>
          <p:cNvCxnSpPr/>
          <p:nvPr/>
        </p:nvCxnSpPr>
        <p:spPr>
          <a:xfrm flipV="1">
            <a:off x="4738745" y="3827008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BB7847-9DFD-82A7-4320-AC9823E9EE41}"/>
              </a:ext>
            </a:extLst>
          </p:cNvPr>
          <p:cNvCxnSpPr/>
          <p:nvPr/>
        </p:nvCxnSpPr>
        <p:spPr>
          <a:xfrm flipV="1">
            <a:off x="6482598" y="3832343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5CC1A5-B832-8C5D-7A52-DF8065C7CAEA}"/>
              </a:ext>
            </a:extLst>
          </p:cNvPr>
          <p:cNvCxnSpPr/>
          <p:nvPr/>
        </p:nvCxnSpPr>
        <p:spPr>
          <a:xfrm flipV="1">
            <a:off x="8316117" y="3843101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BB4DFB-E88A-ABBB-E45A-96AE7A5FDF9E}"/>
              </a:ext>
            </a:extLst>
          </p:cNvPr>
          <p:cNvCxnSpPr/>
          <p:nvPr/>
        </p:nvCxnSpPr>
        <p:spPr>
          <a:xfrm flipV="1">
            <a:off x="10006308" y="3853859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302441-185D-7E6E-E62B-B52FE4BB73A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954775" y="4488561"/>
            <a:ext cx="0" cy="688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7EAB3E-C7F2-0B34-E610-B071EDF4FA5C}"/>
              </a:ext>
            </a:extLst>
          </p:cNvPr>
          <p:cNvCxnSpPr/>
          <p:nvPr/>
        </p:nvCxnSpPr>
        <p:spPr>
          <a:xfrm flipV="1">
            <a:off x="10002230" y="5811661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B0391B-6C9C-301D-2640-8D23492F61FB}"/>
              </a:ext>
            </a:extLst>
          </p:cNvPr>
          <p:cNvCxnSpPr/>
          <p:nvPr/>
        </p:nvCxnSpPr>
        <p:spPr>
          <a:xfrm flipV="1">
            <a:off x="6793208" y="5811660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4AA11F-FFC9-67C5-5FBA-92D9ABA31B85}"/>
              </a:ext>
            </a:extLst>
          </p:cNvPr>
          <p:cNvCxnSpPr/>
          <p:nvPr/>
        </p:nvCxnSpPr>
        <p:spPr>
          <a:xfrm flipV="1">
            <a:off x="8398739" y="5811660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7A250A-FE00-9D4F-8E3E-0F326AA451D5}"/>
              </a:ext>
            </a:extLst>
          </p:cNvPr>
          <p:cNvSpPr txBox="1"/>
          <p:nvPr/>
        </p:nvSpPr>
        <p:spPr>
          <a:xfrm>
            <a:off x="1473346" y="1011221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BF2570-7EED-A0C6-A321-30DEAD9FC6F6}"/>
              </a:ext>
            </a:extLst>
          </p:cNvPr>
          <p:cNvSpPr txBox="1"/>
          <p:nvPr/>
        </p:nvSpPr>
        <p:spPr>
          <a:xfrm>
            <a:off x="3132267" y="1002999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9D1820-B929-D888-2B73-4CCF68E8D2A6}"/>
              </a:ext>
            </a:extLst>
          </p:cNvPr>
          <p:cNvSpPr txBox="1"/>
          <p:nvPr/>
        </p:nvSpPr>
        <p:spPr>
          <a:xfrm>
            <a:off x="4791188" y="994777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5BFCC5-E060-D72E-7FF9-0E820D8AFB5F}"/>
              </a:ext>
            </a:extLst>
          </p:cNvPr>
          <p:cNvSpPr txBox="1"/>
          <p:nvPr/>
        </p:nvSpPr>
        <p:spPr>
          <a:xfrm>
            <a:off x="6386456" y="1008492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48FDA3-0EF2-185D-4DA7-C0F739095454}"/>
              </a:ext>
            </a:extLst>
          </p:cNvPr>
          <p:cNvSpPr txBox="1"/>
          <p:nvPr/>
        </p:nvSpPr>
        <p:spPr>
          <a:xfrm>
            <a:off x="8050908" y="973681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3882C3-B736-6481-54CB-17B8BB6E2EE5}"/>
              </a:ext>
            </a:extLst>
          </p:cNvPr>
          <p:cNvSpPr txBox="1"/>
          <p:nvPr/>
        </p:nvSpPr>
        <p:spPr>
          <a:xfrm>
            <a:off x="9620034" y="960177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DF1C68-AD49-57B6-5694-149399571899}"/>
              </a:ext>
            </a:extLst>
          </p:cNvPr>
          <p:cNvSpPr txBox="1"/>
          <p:nvPr/>
        </p:nvSpPr>
        <p:spPr>
          <a:xfrm>
            <a:off x="10662034" y="1913486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0585E1-6907-BE07-F682-4EC362E899CD}"/>
              </a:ext>
            </a:extLst>
          </p:cNvPr>
          <p:cNvCxnSpPr/>
          <p:nvPr/>
        </p:nvCxnSpPr>
        <p:spPr>
          <a:xfrm>
            <a:off x="876748" y="1913486"/>
            <a:ext cx="0" cy="236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CF19D4-88D3-9CBB-3665-76ACA67CDE4D}"/>
              </a:ext>
            </a:extLst>
          </p:cNvPr>
          <p:cNvCxnSpPr/>
          <p:nvPr/>
        </p:nvCxnSpPr>
        <p:spPr>
          <a:xfrm>
            <a:off x="2508325" y="1913486"/>
            <a:ext cx="0" cy="236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876A46-242C-C3F0-4D89-F0F23B1BF171}"/>
              </a:ext>
            </a:extLst>
          </p:cNvPr>
          <p:cNvCxnSpPr/>
          <p:nvPr/>
        </p:nvCxnSpPr>
        <p:spPr>
          <a:xfrm>
            <a:off x="4200861" y="1903146"/>
            <a:ext cx="0" cy="236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A987E1-EA32-A7F0-323C-B66FC16F4C93}"/>
              </a:ext>
            </a:extLst>
          </p:cNvPr>
          <p:cNvCxnSpPr/>
          <p:nvPr/>
        </p:nvCxnSpPr>
        <p:spPr>
          <a:xfrm>
            <a:off x="5785820" y="1925611"/>
            <a:ext cx="0" cy="236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D92F4F-C600-F6FF-BCB0-E35DE5C2D3F4}"/>
              </a:ext>
            </a:extLst>
          </p:cNvPr>
          <p:cNvCxnSpPr/>
          <p:nvPr/>
        </p:nvCxnSpPr>
        <p:spPr>
          <a:xfrm>
            <a:off x="7417398" y="1933676"/>
            <a:ext cx="0" cy="236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0FA01C-81CE-666C-61A6-9C8EAC8285FD}"/>
              </a:ext>
            </a:extLst>
          </p:cNvPr>
          <p:cNvCxnSpPr/>
          <p:nvPr/>
        </p:nvCxnSpPr>
        <p:spPr>
          <a:xfrm>
            <a:off x="8998773" y="1913946"/>
            <a:ext cx="0" cy="2366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09B70E-AE08-0177-7490-8562DEA497EA}"/>
              </a:ext>
            </a:extLst>
          </p:cNvPr>
          <p:cNvSpPr txBox="1"/>
          <p:nvPr/>
        </p:nvSpPr>
        <p:spPr>
          <a:xfrm>
            <a:off x="914399" y="1893346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A2BFF4-80F8-8A45-4F1B-4199C88F1A25}"/>
              </a:ext>
            </a:extLst>
          </p:cNvPr>
          <p:cNvSpPr txBox="1"/>
          <p:nvPr/>
        </p:nvSpPr>
        <p:spPr>
          <a:xfrm>
            <a:off x="2496670" y="1893346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1923A8-207A-09CE-2872-B760FAFB2B94}"/>
              </a:ext>
            </a:extLst>
          </p:cNvPr>
          <p:cNvSpPr txBox="1"/>
          <p:nvPr/>
        </p:nvSpPr>
        <p:spPr>
          <a:xfrm>
            <a:off x="4185621" y="1882981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6F0F22-8DEA-DA8B-5B41-27A566D7EDD3}"/>
              </a:ext>
            </a:extLst>
          </p:cNvPr>
          <p:cNvSpPr txBox="1"/>
          <p:nvPr/>
        </p:nvSpPr>
        <p:spPr>
          <a:xfrm>
            <a:off x="5816303" y="1893739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974B39-D8B5-49C4-351D-50035715B99A}"/>
              </a:ext>
            </a:extLst>
          </p:cNvPr>
          <p:cNvSpPr txBox="1"/>
          <p:nvPr/>
        </p:nvSpPr>
        <p:spPr>
          <a:xfrm>
            <a:off x="7414708" y="1925611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1BC8D6-1100-22AC-2245-D6A78995747F}"/>
              </a:ext>
            </a:extLst>
          </p:cNvPr>
          <p:cNvSpPr txBox="1"/>
          <p:nvPr/>
        </p:nvSpPr>
        <p:spPr>
          <a:xfrm>
            <a:off x="9026404" y="1925054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61A2B9-E0BB-F8C4-4658-4DCA1CF1BBB5}"/>
              </a:ext>
            </a:extLst>
          </p:cNvPr>
          <p:cNvSpPr txBox="1"/>
          <p:nvPr/>
        </p:nvSpPr>
        <p:spPr>
          <a:xfrm>
            <a:off x="1408571" y="3429000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F56FE1-5AB1-F269-6854-EF93D2D01F42}"/>
              </a:ext>
            </a:extLst>
          </p:cNvPr>
          <p:cNvSpPr txBox="1"/>
          <p:nvPr/>
        </p:nvSpPr>
        <p:spPr>
          <a:xfrm>
            <a:off x="3158214" y="3434337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780672-A990-9252-DB46-6625FC8C4017}"/>
              </a:ext>
            </a:extLst>
          </p:cNvPr>
          <p:cNvSpPr txBox="1"/>
          <p:nvPr/>
        </p:nvSpPr>
        <p:spPr>
          <a:xfrm>
            <a:off x="4634921" y="3404225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E482A3-C7C0-AF01-DE49-7C183B1A2594}"/>
              </a:ext>
            </a:extLst>
          </p:cNvPr>
          <p:cNvSpPr txBox="1"/>
          <p:nvPr/>
        </p:nvSpPr>
        <p:spPr>
          <a:xfrm>
            <a:off x="6389877" y="3457177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507428-AF5E-0A8F-C04E-6E769694B935}"/>
              </a:ext>
            </a:extLst>
          </p:cNvPr>
          <p:cNvSpPr txBox="1"/>
          <p:nvPr/>
        </p:nvSpPr>
        <p:spPr>
          <a:xfrm>
            <a:off x="8254832" y="3525872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0F8F34-64BB-0ED1-8FE0-41614D2531F4}"/>
              </a:ext>
            </a:extLst>
          </p:cNvPr>
          <p:cNvSpPr txBox="1"/>
          <p:nvPr/>
        </p:nvSpPr>
        <p:spPr>
          <a:xfrm>
            <a:off x="9983794" y="3504051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7E5621-B281-CE4D-29C5-F9AB88D48B34}"/>
              </a:ext>
            </a:extLst>
          </p:cNvPr>
          <p:cNvSpPr txBox="1"/>
          <p:nvPr/>
        </p:nvSpPr>
        <p:spPr>
          <a:xfrm>
            <a:off x="10954774" y="4741309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0C2C6D-893A-8D5B-221E-E71A8FA6CF1A}"/>
              </a:ext>
            </a:extLst>
          </p:cNvPr>
          <p:cNvSpPr txBox="1"/>
          <p:nvPr/>
        </p:nvSpPr>
        <p:spPr>
          <a:xfrm>
            <a:off x="9914965" y="5417865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DA49A1-7CF4-5207-BED8-F31E1C15EC48}"/>
              </a:ext>
            </a:extLst>
          </p:cNvPr>
          <p:cNvSpPr txBox="1"/>
          <p:nvPr/>
        </p:nvSpPr>
        <p:spPr>
          <a:xfrm>
            <a:off x="8316117" y="5417865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E9B3F3-7EE2-53DB-D0D9-7B71E875FB32}"/>
              </a:ext>
            </a:extLst>
          </p:cNvPr>
          <p:cNvSpPr txBox="1"/>
          <p:nvPr/>
        </p:nvSpPr>
        <p:spPr>
          <a:xfrm>
            <a:off x="6784304" y="5435391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0D065A-EC0E-EB0B-5E63-1AE6AA70DE1F}"/>
              </a:ext>
            </a:extLst>
          </p:cNvPr>
          <p:cNvCxnSpPr/>
          <p:nvPr/>
        </p:nvCxnSpPr>
        <p:spPr>
          <a:xfrm>
            <a:off x="5702445" y="4360719"/>
            <a:ext cx="0" cy="297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4C0B724-8C10-3E38-FE70-0920B1EAD58C}"/>
              </a:ext>
            </a:extLst>
          </p:cNvPr>
          <p:cNvCxnSpPr/>
          <p:nvPr/>
        </p:nvCxnSpPr>
        <p:spPr>
          <a:xfrm>
            <a:off x="7521620" y="4312353"/>
            <a:ext cx="0" cy="297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47F5B-9CAB-E223-B31D-47DA9B46AD4E}"/>
              </a:ext>
            </a:extLst>
          </p:cNvPr>
          <p:cNvCxnSpPr/>
          <p:nvPr/>
        </p:nvCxnSpPr>
        <p:spPr>
          <a:xfrm>
            <a:off x="9324917" y="4361501"/>
            <a:ext cx="0" cy="297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2BE2B7F-8341-6315-48F3-319944C4821D}"/>
              </a:ext>
            </a:extLst>
          </p:cNvPr>
          <p:cNvSpPr txBox="1"/>
          <p:nvPr/>
        </p:nvSpPr>
        <p:spPr>
          <a:xfrm>
            <a:off x="911245" y="4415073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EDB6CA-A8E4-3344-A383-D2888AF683BA}"/>
              </a:ext>
            </a:extLst>
          </p:cNvPr>
          <p:cNvSpPr txBox="1"/>
          <p:nvPr/>
        </p:nvSpPr>
        <p:spPr>
          <a:xfrm>
            <a:off x="7504800" y="4425641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971451-67A0-3F6B-D9F4-8C4930638F10}"/>
              </a:ext>
            </a:extLst>
          </p:cNvPr>
          <p:cNvSpPr txBox="1"/>
          <p:nvPr/>
        </p:nvSpPr>
        <p:spPr>
          <a:xfrm>
            <a:off x="9297445" y="4415073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46A1B-10E5-D69D-F52C-A338AA1E11AD}"/>
              </a:ext>
            </a:extLst>
          </p:cNvPr>
          <p:cNvSpPr/>
          <p:nvPr/>
        </p:nvSpPr>
        <p:spPr>
          <a:xfrm>
            <a:off x="76651" y="2613592"/>
            <a:ext cx="1812429" cy="3791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Suspect Cancer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0E323-7EFA-0D69-DD07-2F11BF06C479}"/>
              </a:ext>
            </a:extLst>
          </p:cNvPr>
          <p:cNvSpPr/>
          <p:nvPr/>
        </p:nvSpPr>
        <p:spPr>
          <a:xfrm>
            <a:off x="2373192" y="2611122"/>
            <a:ext cx="1812429" cy="3791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 don't have cancer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637EC-7254-A37A-1EFB-42CEF70544BE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93638" y="1290913"/>
            <a:ext cx="4928" cy="13984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D9F58A-10C6-F8C8-770F-30CEF3F22C2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77502" y="2927539"/>
            <a:ext cx="0" cy="899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12D76BC-B91A-C397-6FFF-0140E0720746}"/>
              </a:ext>
            </a:extLst>
          </p:cNvPr>
          <p:cNvSpPr txBox="1"/>
          <p:nvPr/>
        </p:nvSpPr>
        <p:spPr>
          <a:xfrm>
            <a:off x="139401" y="1802718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F1ED63-82F8-D070-8141-C1BEFD5054E2}"/>
              </a:ext>
            </a:extLst>
          </p:cNvPr>
          <p:cNvSpPr txBox="1"/>
          <p:nvPr/>
        </p:nvSpPr>
        <p:spPr>
          <a:xfrm>
            <a:off x="126396" y="3080659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7F255F-87E1-7EB4-C71F-56D8450FDA2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889080" y="2800700"/>
            <a:ext cx="484112" cy="5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D937856-2BFB-7A6F-35BD-AACC2499952D}"/>
              </a:ext>
            </a:extLst>
          </p:cNvPr>
          <p:cNvSpPr txBox="1"/>
          <p:nvPr/>
        </p:nvSpPr>
        <p:spPr>
          <a:xfrm>
            <a:off x="1952063" y="2524415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060C2E-8BCC-6EC9-A292-455A9045BBB9}"/>
              </a:ext>
            </a:extLst>
          </p:cNvPr>
          <p:cNvCxnSpPr/>
          <p:nvPr/>
        </p:nvCxnSpPr>
        <p:spPr>
          <a:xfrm>
            <a:off x="11386970" y="1288216"/>
            <a:ext cx="2904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56E71BD-16B3-79F4-6CD8-CAB555435944}"/>
              </a:ext>
            </a:extLst>
          </p:cNvPr>
          <p:cNvSpPr txBox="1"/>
          <p:nvPr/>
        </p:nvSpPr>
        <p:spPr>
          <a:xfrm>
            <a:off x="11352904" y="1030038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8114C1-1CB9-FCB5-C7D4-587C658247E2}"/>
              </a:ext>
            </a:extLst>
          </p:cNvPr>
          <p:cNvSpPr txBox="1"/>
          <p:nvPr/>
        </p:nvSpPr>
        <p:spPr>
          <a:xfrm>
            <a:off x="5718109" y="4393948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7432F5B-1462-AB6C-C4D1-8F3FF27974B6}"/>
              </a:ext>
            </a:extLst>
          </p:cNvPr>
          <p:cNvCxnSpPr/>
          <p:nvPr/>
        </p:nvCxnSpPr>
        <p:spPr>
          <a:xfrm>
            <a:off x="4106504" y="4339985"/>
            <a:ext cx="0" cy="297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9536C6C-C552-E70A-D704-85A3644E4537}"/>
              </a:ext>
            </a:extLst>
          </p:cNvPr>
          <p:cNvCxnSpPr/>
          <p:nvPr/>
        </p:nvCxnSpPr>
        <p:spPr>
          <a:xfrm>
            <a:off x="876748" y="4336168"/>
            <a:ext cx="0" cy="297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C2EE54D-7299-E62B-8426-4C37767B29FF}"/>
              </a:ext>
            </a:extLst>
          </p:cNvPr>
          <p:cNvCxnSpPr/>
          <p:nvPr/>
        </p:nvCxnSpPr>
        <p:spPr>
          <a:xfrm>
            <a:off x="2508325" y="4356169"/>
            <a:ext cx="0" cy="297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81841D2-2D6B-7D2A-5038-6DA5C1AA6FFD}"/>
              </a:ext>
            </a:extLst>
          </p:cNvPr>
          <p:cNvSpPr txBox="1"/>
          <p:nvPr/>
        </p:nvSpPr>
        <p:spPr>
          <a:xfrm>
            <a:off x="2515769" y="4425641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B66754-BDAD-8722-7468-5865EFDABB77}"/>
              </a:ext>
            </a:extLst>
          </p:cNvPr>
          <p:cNvSpPr txBox="1"/>
          <p:nvPr/>
        </p:nvSpPr>
        <p:spPr>
          <a:xfrm>
            <a:off x="4120293" y="4436209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B7FEABA-1898-BEFD-D667-AF326415B7A5}"/>
              </a:ext>
            </a:extLst>
          </p:cNvPr>
          <p:cNvCxnSpPr/>
          <p:nvPr/>
        </p:nvCxnSpPr>
        <p:spPr>
          <a:xfrm flipV="1">
            <a:off x="11611448" y="5811658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B61E69B-5EB7-BE84-6CCC-6CF51C37B872}"/>
              </a:ext>
            </a:extLst>
          </p:cNvPr>
          <p:cNvCxnSpPr/>
          <p:nvPr/>
        </p:nvCxnSpPr>
        <p:spPr>
          <a:xfrm flipV="1">
            <a:off x="11637885" y="3853859"/>
            <a:ext cx="2653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F364A77-2498-5CC4-5DD8-9D1B91AD15FA}"/>
              </a:ext>
            </a:extLst>
          </p:cNvPr>
          <p:cNvSpPr txBox="1"/>
          <p:nvPr/>
        </p:nvSpPr>
        <p:spPr>
          <a:xfrm>
            <a:off x="11568753" y="3553997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5290F66-460C-F8C7-5BE1-C6B10CF35CB2}"/>
              </a:ext>
            </a:extLst>
          </p:cNvPr>
          <p:cNvSpPr txBox="1"/>
          <p:nvPr/>
        </p:nvSpPr>
        <p:spPr>
          <a:xfrm>
            <a:off x="11584589" y="5544147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EDB798B-2DF4-65E6-A943-963F02EA7C8D}"/>
              </a:ext>
            </a:extLst>
          </p:cNvPr>
          <p:cNvCxnSpPr/>
          <p:nvPr/>
        </p:nvCxnSpPr>
        <p:spPr>
          <a:xfrm>
            <a:off x="7732955" y="6297787"/>
            <a:ext cx="0" cy="297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FE53936-93D6-2273-A432-814204CECCFC}"/>
              </a:ext>
            </a:extLst>
          </p:cNvPr>
          <p:cNvCxnSpPr/>
          <p:nvPr/>
        </p:nvCxnSpPr>
        <p:spPr>
          <a:xfrm>
            <a:off x="9328516" y="6293238"/>
            <a:ext cx="0" cy="297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0A8291A-6C0C-565D-42C6-08338BD7B047}"/>
              </a:ext>
            </a:extLst>
          </p:cNvPr>
          <p:cNvSpPr txBox="1"/>
          <p:nvPr/>
        </p:nvSpPr>
        <p:spPr>
          <a:xfrm>
            <a:off x="9344640" y="6397133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301F80-C617-5574-FC97-B40A7BB40065}"/>
              </a:ext>
            </a:extLst>
          </p:cNvPr>
          <p:cNvSpPr txBox="1"/>
          <p:nvPr/>
        </p:nvSpPr>
        <p:spPr>
          <a:xfrm>
            <a:off x="7774323" y="6363111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F22EDF-6708-1ED9-8FAB-F8D36D5A9398}"/>
              </a:ext>
            </a:extLst>
          </p:cNvPr>
          <p:cNvSpPr txBox="1"/>
          <p:nvPr/>
        </p:nvSpPr>
        <p:spPr>
          <a:xfrm>
            <a:off x="1626196" y="1103550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1C2202-5A55-5BF8-F6FA-C40EC02D244A}"/>
              </a:ext>
            </a:extLst>
          </p:cNvPr>
          <p:cNvSpPr txBox="1"/>
          <p:nvPr/>
        </p:nvSpPr>
        <p:spPr>
          <a:xfrm>
            <a:off x="3284667" y="1103560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61346B-FA23-8D7D-B579-D52245ECF929}"/>
              </a:ext>
            </a:extLst>
          </p:cNvPr>
          <p:cNvSpPr txBox="1"/>
          <p:nvPr/>
        </p:nvSpPr>
        <p:spPr>
          <a:xfrm>
            <a:off x="4882179" y="1104138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9E6CBD-0056-C017-9E49-69CDAAFB4ED0}"/>
              </a:ext>
            </a:extLst>
          </p:cNvPr>
          <p:cNvSpPr txBox="1"/>
          <p:nvPr/>
        </p:nvSpPr>
        <p:spPr>
          <a:xfrm>
            <a:off x="6509495" y="1121170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1BC7CF-EB4A-421E-0265-0D7FB1B1B49F}"/>
              </a:ext>
            </a:extLst>
          </p:cNvPr>
          <p:cNvSpPr txBox="1"/>
          <p:nvPr/>
        </p:nvSpPr>
        <p:spPr>
          <a:xfrm>
            <a:off x="8156993" y="1103550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B555ED-1C85-A272-0F9D-E0CB269F4DC0}"/>
              </a:ext>
            </a:extLst>
          </p:cNvPr>
          <p:cNvSpPr txBox="1"/>
          <p:nvPr/>
        </p:nvSpPr>
        <p:spPr>
          <a:xfrm>
            <a:off x="9715360" y="1116970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0AB634-0664-86D9-4C88-42FF65CD02CD}"/>
              </a:ext>
            </a:extLst>
          </p:cNvPr>
          <p:cNvSpPr txBox="1"/>
          <p:nvPr/>
        </p:nvSpPr>
        <p:spPr>
          <a:xfrm>
            <a:off x="11499924" y="1101422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0C4019-EFB7-E9FA-6EF4-7F86384FEF65}"/>
              </a:ext>
            </a:extLst>
          </p:cNvPr>
          <p:cNvSpPr txBox="1"/>
          <p:nvPr/>
        </p:nvSpPr>
        <p:spPr>
          <a:xfrm rot="5400000">
            <a:off x="759658" y="1903912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FAF18E-E099-30FE-B0CC-55ABA0A5852F}"/>
              </a:ext>
            </a:extLst>
          </p:cNvPr>
          <p:cNvSpPr txBox="1"/>
          <p:nvPr/>
        </p:nvSpPr>
        <p:spPr>
          <a:xfrm rot="5400000">
            <a:off x="2389991" y="1886177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F9DDC6B-78E0-308C-AA9A-6B635ECCBB1F}"/>
              </a:ext>
            </a:extLst>
          </p:cNvPr>
          <p:cNvSpPr txBox="1"/>
          <p:nvPr/>
        </p:nvSpPr>
        <p:spPr>
          <a:xfrm rot="5400000">
            <a:off x="4078499" y="189953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C7AC21-C2F7-5855-F3B3-515099EAAA13}"/>
              </a:ext>
            </a:extLst>
          </p:cNvPr>
          <p:cNvSpPr txBox="1"/>
          <p:nvPr/>
        </p:nvSpPr>
        <p:spPr>
          <a:xfrm rot="5400000">
            <a:off x="5670185" y="1923647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89E39B-DC9F-0505-8916-3016BA568202}"/>
              </a:ext>
            </a:extLst>
          </p:cNvPr>
          <p:cNvSpPr txBox="1"/>
          <p:nvPr/>
        </p:nvSpPr>
        <p:spPr>
          <a:xfrm rot="5400000">
            <a:off x="7304903" y="1926245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2E06E1-DF85-D16E-89BE-9CCDD673F17B}"/>
              </a:ext>
            </a:extLst>
          </p:cNvPr>
          <p:cNvSpPr txBox="1"/>
          <p:nvPr/>
        </p:nvSpPr>
        <p:spPr>
          <a:xfrm rot="5400000">
            <a:off x="8885831" y="1896569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0BEE77-5C97-78F1-2759-4E47CF2DCF95}"/>
              </a:ext>
            </a:extLst>
          </p:cNvPr>
          <p:cNvSpPr txBox="1"/>
          <p:nvPr/>
        </p:nvSpPr>
        <p:spPr>
          <a:xfrm rot="5400000">
            <a:off x="10542065" y="1942198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39D42A-268F-BB94-C2A7-21B22E0C9A1A}"/>
              </a:ext>
            </a:extLst>
          </p:cNvPr>
          <p:cNvSpPr txBox="1"/>
          <p:nvPr/>
        </p:nvSpPr>
        <p:spPr>
          <a:xfrm rot="5400000">
            <a:off x="758414" y="438917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AD95EDA-EB21-4335-E54B-D00F00B620E9}"/>
              </a:ext>
            </a:extLst>
          </p:cNvPr>
          <p:cNvSpPr txBox="1"/>
          <p:nvPr/>
        </p:nvSpPr>
        <p:spPr>
          <a:xfrm rot="5400000">
            <a:off x="2394051" y="4399639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C9E03A-AA8D-A1DB-DE1E-A3510EB2A41C}"/>
              </a:ext>
            </a:extLst>
          </p:cNvPr>
          <p:cNvSpPr txBox="1"/>
          <p:nvPr/>
        </p:nvSpPr>
        <p:spPr>
          <a:xfrm rot="5400000">
            <a:off x="3997414" y="4388589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071612-C85E-F9C8-E2D5-A49FF5B4B53D}"/>
              </a:ext>
            </a:extLst>
          </p:cNvPr>
          <p:cNvSpPr txBox="1"/>
          <p:nvPr/>
        </p:nvSpPr>
        <p:spPr>
          <a:xfrm rot="5400000">
            <a:off x="5590019" y="440981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F3821D-2AD1-310B-7080-62CD70908D0D}"/>
              </a:ext>
            </a:extLst>
          </p:cNvPr>
          <p:cNvSpPr txBox="1"/>
          <p:nvPr/>
        </p:nvSpPr>
        <p:spPr>
          <a:xfrm rot="5400000">
            <a:off x="7408529" y="435573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CABB114-4D7E-0C30-0F9E-6E5F275222CF}"/>
              </a:ext>
            </a:extLst>
          </p:cNvPr>
          <p:cNvSpPr txBox="1"/>
          <p:nvPr/>
        </p:nvSpPr>
        <p:spPr>
          <a:xfrm rot="5400000">
            <a:off x="9216281" y="4398470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062698-3465-32F6-7EA7-F7310A564698}"/>
              </a:ext>
            </a:extLst>
          </p:cNvPr>
          <p:cNvSpPr txBox="1"/>
          <p:nvPr/>
        </p:nvSpPr>
        <p:spPr>
          <a:xfrm rot="5400000">
            <a:off x="10841149" y="4903785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D057D9F-8DFB-F3EE-425B-2A3F55C73E24}"/>
              </a:ext>
            </a:extLst>
          </p:cNvPr>
          <p:cNvSpPr txBox="1"/>
          <p:nvPr/>
        </p:nvSpPr>
        <p:spPr>
          <a:xfrm>
            <a:off x="1548109" y="3643279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C4C82CA-3D92-8B0F-F696-FA8C76C11D6C}"/>
              </a:ext>
            </a:extLst>
          </p:cNvPr>
          <p:cNvSpPr txBox="1"/>
          <p:nvPr/>
        </p:nvSpPr>
        <p:spPr>
          <a:xfrm>
            <a:off x="3226129" y="3639720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F1A573-828E-3477-12B9-8E4D0DCDEC45}"/>
              </a:ext>
            </a:extLst>
          </p:cNvPr>
          <p:cNvSpPr txBox="1"/>
          <p:nvPr/>
        </p:nvSpPr>
        <p:spPr>
          <a:xfrm>
            <a:off x="4715479" y="3639720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4CD3701-A5A9-D820-ED3F-AC5ACB519414}"/>
              </a:ext>
            </a:extLst>
          </p:cNvPr>
          <p:cNvSpPr txBox="1"/>
          <p:nvPr/>
        </p:nvSpPr>
        <p:spPr>
          <a:xfrm>
            <a:off x="6549071" y="3639720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3611554-22CC-9E97-CC63-318B53283610}"/>
              </a:ext>
            </a:extLst>
          </p:cNvPr>
          <p:cNvSpPr txBox="1"/>
          <p:nvPr/>
        </p:nvSpPr>
        <p:spPr>
          <a:xfrm>
            <a:off x="8371905" y="3650478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DE21B92-6855-31AF-BB3A-2D7CD22788A1}"/>
              </a:ext>
            </a:extLst>
          </p:cNvPr>
          <p:cNvSpPr txBox="1"/>
          <p:nvPr/>
        </p:nvSpPr>
        <p:spPr>
          <a:xfrm>
            <a:off x="10087161" y="3661236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0732C5-ABE6-C55D-DFFA-7BD114F08A69}"/>
              </a:ext>
            </a:extLst>
          </p:cNvPr>
          <p:cNvSpPr txBox="1"/>
          <p:nvPr/>
        </p:nvSpPr>
        <p:spPr>
          <a:xfrm>
            <a:off x="11737869" y="3661236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4EB777A-A2FD-AF38-8A52-68BFFBBC91F1}"/>
              </a:ext>
            </a:extLst>
          </p:cNvPr>
          <p:cNvSpPr txBox="1"/>
          <p:nvPr/>
        </p:nvSpPr>
        <p:spPr>
          <a:xfrm>
            <a:off x="11696630" y="5620926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1809E7-57DB-10B4-D169-54A723F58E13}"/>
              </a:ext>
            </a:extLst>
          </p:cNvPr>
          <p:cNvSpPr txBox="1"/>
          <p:nvPr/>
        </p:nvSpPr>
        <p:spPr>
          <a:xfrm rot="10800000">
            <a:off x="9944711" y="562699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31518DE-9E76-9023-45F1-E58908023873}"/>
              </a:ext>
            </a:extLst>
          </p:cNvPr>
          <p:cNvSpPr txBox="1"/>
          <p:nvPr/>
        </p:nvSpPr>
        <p:spPr>
          <a:xfrm rot="10800000">
            <a:off x="8375672" y="5622302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71025F7-3AF1-5A05-094E-8ED865A3C150}"/>
              </a:ext>
            </a:extLst>
          </p:cNvPr>
          <p:cNvSpPr txBox="1"/>
          <p:nvPr/>
        </p:nvSpPr>
        <p:spPr>
          <a:xfrm rot="10800000">
            <a:off x="6719276" y="5626993"/>
            <a:ext cx="26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FFA28B-BEE2-BB87-3937-81927B5B4FC6}"/>
              </a:ext>
            </a:extLst>
          </p:cNvPr>
          <p:cNvSpPr txBox="1"/>
          <p:nvPr/>
        </p:nvSpPr>
        <p:spPr>
          <a:xfrm rot="5400000">
            <a:off x="7621574" y="6347757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64DA379-CD08-7F7A-D84B-294C694C83C5}"/>
              </a:ext>
            </a:extLst>
          </p:cNvPr>
          <p:cNvSpPr txBox="1"/>
          <p:nvPr/>
        </p:nvSpPr>
        <p:spPr>
          <a:xfrm rot="5400000">
            <a:off x="9211543" y="6354805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473DDDC-CDA6-DD14-446E-CBCA263208AE}"/>
              </a:ext>
            </a:extLst>
          </p:cNvPr>
          <p:cNvSpPr txBox="1"/>
          <p:nvPr/>
        </p:nvSpPr>
        <p:spPr>
          <a:xfrm rot="5400000">
            <a:off x="64992" y="3540101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A75886-E53C-6A60-9857-8AF8AD896743}"/>
              </a:ext>
            </a:extLst>
          </p:cNvPr>
          <p:cNvSpPr txBox="1"/>
          <p:nvPr/>
        </p:nvSpPr>
        <p:spPr>
          <a:xfrm>
            <a:off x="2171468" y="2612561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D816EA8-DBA6-2160-82F5-90BD9EF9177E}"/>
              </a:ext>
            </a:extLst>
          </p:cNvPr>
          <p:cNvSpPr txBox="1"/>
          <p:nvPr/>
        </p:nvSpPr>
        <p:spPr>
          <a:xfrm rot="16200000">
            <a:off x="67230" y="1232642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EEA6215-8785-14FB-3F79-1B55FA93F500}"/>
              </a:ext>
            </a:extLst>
          </p:cNvPr>
          <p:cNvCxnSpPr>
            <a:cxnSpLocks/>
          </p:cNvCxnSpPr>
          <p:nvPr/>
        </p:nvCxnSpPr>
        <p:spPr>
          <a:xfrm>
            <a:off x="76651" y="2990278"/>
            <a:ext cx="0" cy="3216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2D06D05-7B11-F5CE-13B2-0A6B37A7D36D}"/>
              </a:ext>
            </a:extLst>
          </p:cNvPr>
          <p:cNvCxnSpPr/>
          <p:nvPr/>
        </p:nvCxnSpPr>
        <p:spPr>
          <a:xfrm>
            <a:off x="76651" y="5176960"/>
            <a:ext cx="999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72AA85D-49F5-814A-D15A-28D5E01F6DF4}"/>
              </a:ext>
            </a:extLst>
          </p:cNvPr>
          <p:cNvCxnSpPr/>
          <p:nvPr/>
        </p:nvCxnSpPr>
        <p:spPr>
          <a:xfrm>
            <a:off x="76651" y="5435391"/>
            <a:ext cx="999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B05AA5-E51C-30F3-9C7F-84E9212F95E1}"/>
              </a:ext>
            </a:extLst>
          </p:cNvPr>
          <p:cNvCxnSpPr/>
          <p:nvPr/>
        </p:nvCxnSpPr>
        <p:spPr>
          <a:xfrm>
            <a:off x="76651" y="5693822"/>
            <a:ext cx="999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4E13B5D-01B2-67BE-FED6-2B985012947F}"/>
              </a:ext>
            </a:extLst>
          </p:cNvPr>
          <p:cNvCxnSpPr/>
          <p:nvPr/>
        </p:nvCxnSpPr>
        <p:spPr>
          <a:xfrm>
            <a:off x="76651" y="5952253"/>
            <a:ext cx="999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63FEA9-DA95-CDF6-441A-2A800C2F466B}"/>
              </a:ext>
            </a:extLst>
          </p:cNvPr>
          <p:cNvCxnSpPr/>
          <p:nvPr/>
        </p:nvCxnSpPr>
        <p:spPr>
          <a:xfrm>
            <a:off x="76651" y="6210684"/>
            <a:ext cx="999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0343A7C-0411-999A-8B01-430555CC3891}"/>
              </a:ext>
            </a:extLst>
          </p:cNvPr>
          <p:cNvSpPr txBox="1"/>
          <p:nvPr/>
        </p:nvSpPr>
        <p:spPr>
          <a:xfrm>
            <a:off x="876748" y="4992294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EEBF732-E25F-BA82-4587-7CBCF9C669A0}"/>
              </a:ext>
            </a:extLst>
          </p:cNvPr>
          <p:cNvSpPr txBox="1"/>
          <p:nvPr/>
        </p:nvSpPr>
        <p:spPr>
          <a:xfrm>
            <a:off x="876748" y="5250725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CA5D4C-3CD8-E36D-63BC-6F761177C12E}"/>
              </a:ext>
            </a:extLst>
          </p:cNvPr>
          <p:cNvSpPr txBox="1"/>
          <p:nvPr/>
        </p:nvSpPr>
        <p:spPr>
          <a:xfrm>
            <a:off x="876748" y="5509156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24BA289-B4F1-8374-B418-72A61E921E7C}"/>
              </a:ext>
            </a:extLst>
          </p:cNvPr>
          <p:cNvSpPr txBox="1"/>
          <p:nvPr/>
        </p:nvSpPr>
        <p:spPr>
          <a:xfrm>
            <a:off x="876748" y="5767587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EEDE90-1E51-5533-78D6-38966E74D353}"/>
              </a:ext>
            </a:extLst>
          </p:cNvPr>
          <p:cNvSpPr txBox="1"/>
          <p:nvPr/>
        </p:nvSpPr>
        <p:spPr>
          <a:xfrm>
            <a:off x="876748" y="6026018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62E2E81-88BC-13F5-7932-EB99787B62CB}"/>
              </a:ext>
            </a:extLst>
          </p:cNvPr>
          <p:cNvSpPr txBox="1"/>
          <p:nvPr/>
        </p:nvSpPr>
        <p:spPr>
          <a:xfrm>
            <a:off x="181643" y="4899962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A0895B0-7804-AC60-3034-65F3133669FC}"/>
              </a:ext>
            </a:extLst>
          </p:cNvPr>
          <p:cNvSpPr txBox="1"/>
          <p:nvPr/>
        </p:nvSpPr>
        <p:spPr>
          <a:xfrm>
            <a:off x="177502" y="5176960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CCA0D5C-BB09-F4F1-34AB-B392024A02C3}"/>
              </a:ext>
            </a:extLst>
          </p:cNvPr>
          <p:cNvSpPr txBox="1"/>
          <p:nvPr/>
        </p:nvSpPr>
        <p:spPr>
          <a:xfrm>
            <a:off x="173361" y="5453958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92ABAB-CE07-C90A-1DF9-2EE298403AB4}"/>
              </a:ext>
            </a:extLst>
          </p:cNvPr>
          <p:cNvSpPr txBox="1"/>
          <p:nvPr/>
        </p:nvSpPr>
        <p:spPr>
          <a:xfrm>
            <a:off x="169220" y="5730956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9CEF136-17CE-7FD7-EBF3-B5FD94F634ED}"/>
              </a:ext>
            </a:extLst>
          </p:cNvPr>
          <p:cNvSpPr txBox="1"/>
          <p:nvPr/>
        </p:nvSpPr>
        <p:spPr>
          <a:xfrm>
            <a:off x="165079" y="5986438"/>
            <a:ext cx="48050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795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B5B2E-89D8-AB61-0FF2-FD5F6E992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F23A-B71C-F2A8-2B32-4A93672BC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300" y="157163"/>
            <a:ext cx="6883400" cy="211137"/>
          </a:xfrm>
        </p:spPr>
        <p:txBody>
          <a:bodyPr>
            <a:noAutofit/>
          </a:bodyPr>
          <a:lstStyle/>
          <a:p>
            <a:r>
              <a:rPr lang="en-US" sz="1600" b="1" dirty="0"/>
              <a:t>Partial Decision Tree For Cancer Diagnosis Using Forward Chaining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7C35C0-7555-F6EF-F426-03FA044E5166}"/>
              </a:ext>
            </a:extLst>
          </p:cNvPr>
          <p:cNvSpPr/>
          <p:nvPr/>
        </p:nvSpPr>
        <p:spPr>
          <a:xfrm>
            <a:off x="45776" y="753106"/>
            <a:ext cx="931381" cy="5163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000" dirty="0"/>
              <a:t>CANCER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0A61F41C-678C-887B-C838-A63AA53BCCCE}"/>
              </a:ext>
            </a:extLst>
          </p:cNvPr>
          <p:cNvSpPr/>
          <p:nvPr/>
        </p:nvSpPr>
        <p:spPr>
          <a:xfrm>
            <a:off x="1762535" y="1122117"/>
            <a:ext cx="1475517" cy="1161827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Breast cancer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5B1A2B34-E0BF-519C-8A7F-97E77B0FF79C}"/>
              </a:ext>
            </a:extLst>
          </p:cNvPr>
          <p:cNvSpPr/>
          <p:nvPr/>
        </p:nvSpPr>
        <p:spPr>
          <a:xfrm>
            <a:off x="3482636" y="1122116"/>
            <a:ext cx="1724065" cy="1172586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Biopsy confirmed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441879E-09DF-71FA-855E-9D844B5DE3B4}"/>
              </a:ext>
            </a:extLst>
          </p:cNvPr>
          <p:cNvSpPr/>
          <p:nvPr/>
        </p:nvSpPr>
        <p:spPr>
          <a:xfrm>
            <a:off x="5451284" y="1122116"/>
            <a:ext cx="1724065" cy="1161827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it malignant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8C65AF8-58E0-62C6-067C-2F1956569588}"/>
              </a:ext>
            </a:extLst>
          </p:cNvPr>
          <p:cNvSpPr/>
          <p:nvPr/>
        </p:nvSpPr>
        <p:spPr>
          <a:xfrm>
            <a:off x="1762534" y="3786691"/>
            <a:ext cx="1475518" cy="116182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Prostate cancer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0909215-CA4E-8BCB-5503-6C36D56972E0}"/>
              </a:ext>
            </a:extLst>
          </p:cNvPr>
          <p:cNvSpPr/>
          <p:nvPr/>
        </p:nvSpPr>
        <p:spPr>
          <a:xfrm>
            <a:off x="3558687" y="3786690"/>
            <a:ext cx="1648014" cy="116182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Prostate enlargement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180BED5-83B0-A10F-8723-400581B20B61}"/>
              </a:ext>
            </a:extLst>
          </p:cNvPr>
          <p:cNvSpPr/>
          <p:nvPr/>
        </p:nvSpPr>
        <p:spPr>
          <a:xfrm>
            <a:off x="5451285" y="3786690"/>
            <a:ext cx="1724064" cy="1161827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Bleeding in urination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2FA53A-2226-63F2-6ECC-7A761D667D9A}"/>
              </a:ext>
            </a:extLst>
          </p:cNvPr>
          <p:cNvSpPr/>
          <p:nvPr/>
        </p:nvSpPr>
        <p:spPr>
          <a:xfrm>
            <a:off x="7808333" y="1268707"/>
            <a:ext cx="3098204" cy="8357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Surgery, Radiation, Chemotherapy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16679C-F012-8862-34F4-E22A62865D10}"/>
              </a:ext>
            </a:extLst>
          </p:cNvPr>
          <p:cNvSpPr/>
          <p:nvPr/>
        </p:nvSpPr>
        <p:spPr>
          <a:xfrm>
            <a:off x="7808333" y="3949714"/>
            <a:ext cx="3098204" cy="8357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Targeted Radiation Therapy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669102-5368-BE4A-81EC-5FF24B6D1421}"/>
              </a:ext>
            </a:extLst>
          </p:cNvPr>
          <p:cNvCxnSpPr>
            <a:cxnSpLocks/>
          </p:cNvCxnSpPr>
          <p:nvPr/>
        </p:nvCxnSpPr>
        <p:spPr>
          <a:xfrm flipV="1">
            <a:off x="993625" y="1703029"/>
            <a:ext cx="852807" cy="8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B20D1E-1FB3-AA30-3978-4522EDC32126}"/>
              </a:ext>
            </a:extLst>
          </p:cNvPr>
          <p:cNvCxnSpPr/>
          <p:nvPr/>
        </p:nvCxnSpPr>
        <p:spPr>
          <a:xfrm>
            <a:off x="3198006" y="1711431"/>
            <a:ext cx="548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7B4D9AC-E7D5-4980-B850-13B3171DC817}"/>
              </a:ext>
            </a:extLst>
          </p:cNvPr>
          <p:cNvCxnSpPr/>
          <p:nvPr/>
        </p:nvCxnSpPr>
        <p:spPr>
          <a:xfrm>
            <a:off x="5176964" y="1711431"/>
            <a:ext cx="548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4182BC-4968-E952-A9EB-3443ED0F6C29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7093618" y="1686595"/>
            <a:ext cx="714715" cy="16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059A00C-E882-EB55-AA00-AF11CC59E402}"/>
              </a:ext>
            </a:extLst>
          </p:cNvPr>
          <p:cNvCxnSpPr>
            <a:cxnSpLocks/>
          </p:cNvCxnSpPr>
          <p:nvPr/>
        </p:nvCxnSpPr>
        <p:spPr>
          <a:xfrm>
            <a:off x="993625" y="4367602"/>
            <a:ext cx="823823" cy="5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A81B4A9-50CD-0E94-E7D9-26DD4D8151EA}"/>
              </a:ext>
            </a:extLst>
          </p:cNvPr>
          <p:cNvCxnSpPr/>
          <p:nvPr/>
        </p:nvCxnSpPr>
        <p:spPr>
          <a:xfrm>
            <a:off x="3057867" y="4367602"/>
            <a:ext cx="548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DB5C84-61D1-08DD-F391-5AE2C5F0C8CF}"/>
              </a:ext>
            </a:extLst>
          </p:cNvPr>
          <p:cNvCxnSpPr/>
          <p:nvPr/>
        </p:nvCxnSpPr>
        <p:spPr>
          <a:xfrm>
            <a:off x="5026963" y="4372943"/>
            <a:ext cx="548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0E0E00-E21E-233E-9163-FDBD2002EE4F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7104094" y="4367602"/>
            <a:ext cx="7042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55AE899-A62B-B245-EF8C-EFB486EF6FC9}"/>
              </a:ext>
            </a:extLst>
          </p:cNvPr>
          <p:cNvSpPr txBox="1"/>
          <p:nvPr/>
        </p:nvSpPr>
        <p:spPr>
          <a:xfrm>
            <a:off x="1213894" y="1423640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C9464A6-6137-84EE-3F0B-A75E1622E00D}"/>
              </a:ext>
            </a:extLst>
          </p:cNvPr>
          <p:cNvSpPr txBox="1"/>
          <p:nvPr/>
        </p:nvSpPr>
        <p:spPr>
          <a:xfrm>
            <a:off x="3100218" y="139004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5587ED-FB18-2BB3-7D57-FC18EB2185D4}"/>
              </a:ext>
            </a:extLst>
          </p:cNvPr>
          <p:cNvSpPr txBox="1"/>
          <p:nvPr/>
        </p:nvSpPr>
        <p:spPr>
          <a:xfrm>
            <a:off x="5148576" y="1390048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EE42A0F-D720-C9DD-4FD4-119639240B31}"/>
              </a:ext>
            </a:extLst>
          </p:cNvPr>
          <p:cNvSpPr txBox="1"/>
          <p:nvPr/>
        </p:nvSpPr>
        <p:spPr>
          <a:xfrm>
            <a:off x="1160983" y="410270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0C0958-A86D-291B-3601-AFBDA0339C18}"/>
              </a:ext>
            </a:extLst>
          </p:cNvPr>
          <p:cNvSpPr txBox="1"/>
          <p:nvPr/>
        </p:nvSpPr>
        <p:spPr>
          <a:xfrm>
            <a:off x="3162075" y="4079845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DCBFB-A397-427C-C0CE-7CF1423AD7E7}"/>
              </a:ext>
            </a:extLst>
          </p:cNvPr>
          <p:cNvSpPr txBox="1"/>
          <p:nvPr/>
        </p:nvSpPr>
        <p:spPr>
          <a:xfrm>
            <a:off x="5111298" y="405155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420DF-E7BF-B84F-7234-7C25F4965E7B}"/>
              </a:ext>
            </a:extLst>
          </p:cNvPr>
          <p:cNvSpPr/>
          <p:nvPr/>
        </p:nvSpPr>
        <p:spPr>
          <a:xfrm>
            <a:off x="-18961" y="6267718"/>
            <a:ext cx="2105946" cy="6218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don’t have cancer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CEF09-99BE-4937-C6C5-019C546F4CDD}"/>
              </a:ext>
            </a:extLst>
          </p:cNvPr>
          <p:cNvSpPr txBox="1"/>
          <p:nvPr/>
        </p:nvSpPr>
        <p:spPr>
          <a:xfrm>
            <a:off x="7228412" y="4090603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F9B51-AFF8-9C97-64A6-577DCD587718}"/>
              </a:ext>
            </a:extLst>
          </p:cNvPr>
          <p:cNvSpPr txBox="1"/>
          <p:nvPr/>
        </p:nvSpPr>
        <p:spPr>
          <a:xfrm>
            <a:off x="7259693" y="1409596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D15F90-4FDC-EFAB-59AF-C25C8B927408}"/>
              </a:ext>
            </a:extLst>
          </p:cNvPr>
          <p:cNvCxnSpPr>
            <a:cxnSpLocks/>
          </p:cNvCxnSpPr>
          <p:nvPr/>
        </p:nvCxnSpPr>
        <p:spPr>
          <a:xfrm flipV="1">
            <a:off x="977157" y="2419540"/>
            <a:ext cx="852807" cy="8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AFA65B-1095-CCDB-1C20-FC6A99C47685}"/>
              </a:ext>
            </a:extLst>
          </p:cNvPr>
          <p:cNvCxnSpPr>
            <a:cxnSpLocks/>
          </p:cNvCxnSpPr>
          <p:nvPr/>
        </p:nvCxnSpPr>
        <p:spPr>
          <a:xfrm flipV="1">
            <a:off x="987933" y="2739865"/>
            <a:ext cx="852807" cy="8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9BF9D-9A93-F45B-3B1A-D91D94BDC77A}"/>
              </a:ext>
            </a:extLst>
          </p:cNvPr>
          <p:cNvCxnSpPr>
            <a:cxnSpLocks/>
          </p:cNvCxnSpPr>
          <p:nvPr/>
        </p:nvCxnSpPr>
        <p:spPr>
          <a:xfrm flipV="1">
            <a:off x="987933" y="3127649"/>
            <a:ext cx="852807" cy="8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D38837-C3AF-5859-7F71-72C6979C08FD}"/>
              </a:ext>
            </a:extLst>
          </p:cNvPr>
          <p:cNvCxnSpPr>
            <a:cxnSpLocks/>
          </p:cNvCxnSpPr>
          <p:nvPr/>
        </p:nvCxnSpPr>
        <p:spPr>
          <a:xfrm flipV="1">
            <a:off x="988711" y="3431326"/>
            <a:ext cx="852807" cy="8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9DC5A6-9536-5698-4371-541E4184C749}"/>
              </a:ext>
            </a:extLst>
          </p:cNvPr>
          <p:cNvCxnSpPr>
            <a:cxnSpLocks/>
          </p:cNvCxnSpPr>
          <p:nvPr/>
        </p:nvCxnSpPr>
        <p:spPr>
          <a:xfrm flipV="1">
            <a:off x="943442" y="5144974"/>
            <a:ext cx="852807" cy="8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F66025-3196-0CA4-6265-7DF8BA15441F}"/>
              </a:ext>
            </a:extLst>
          </p:cNvPr>
          <p:cNvCxnSpPr>
            <a:cxnSpLocks/>
          </p:cNvCxnSpPr>
          <p:nvPr/>
        </p:nvCxnSpPr>
        <p:spPr>
          <a:xfrm flipV="1">
            <a:off x="943441" y="5469768"/>
            <a:ext cx="852807" cy="8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80723C-0457-5816-891F-E49B3A933AC0}"/>
              </a:ext>
            </a:extLst>
          </p:cNvPr>
          <p:cNvCxnSpPr>
            <a:cxnSpLocks/>
          </p:cNvCxnSpPr>
          <p:nvPr/>
        </p:nvCxnSpPr>
        <p:spPr>
          <a:xfrm flipV="1">
            <a:off x="964641" y="5911068"/>
            <a:ext cx="852807" cy="8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332B5F-BB34-EA42-1BC1-9563BBD44056}"/>
              </a:ext>
            </a:extLst>
          </p:cNvPr>
          <p:cNvSpPr txBox="1"/>
          <p:nvPr/>
        </p:nvSpPr>
        <p:spPr>
          <a:xfrm>
            <a:off x="992801" y="4867975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0DC96-C775-9776-49C2-0457F53E6C40}"/>
              </a:ext>
            </a:extLst>
          </p:cNvPr>
          <p:cNvSpPr txBox="1"/>
          <p:nvPr/>
        </p:nvSpPr>
        <p:spPr>
          <a:xfrm>
            <a:off x="996971" y="523396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1EF18-1700-2718-C11A-1B7EAE87B355}"/>
              </a:ext>
            </a:extLst>
          </p:cNvPr>
          <p:cNvSpPr txBox="1"/>
          <p:nvPr/>
        </p:nvSpPr>
        <p:spPr>
          <a:xfrm>
            <a:off x="1001141" y="563223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78C72-8EBF-362D-C7EB-5574F19053A7}"/>
              </a:ext>
            </a:extLst>
          </p:cNvPr>
          <p:cNvSpPr txBox="1"/>
          <p:nvPr/>
        </p:nvSpPr>
        <p:spPr>
          <a:xfrm>
            <a:off x="995468" y="2146931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19722-D0E3-0092-71EB-4780C8C01709}"/>
              </a:ext>
            </a:extLst>
          </p:cNvPr>
          <p:cNvSpPr txBox="1"/>
          <p:nvPr/>
        </p:nvSpPr>
        <p:spPr>
          <a:xfrm>
            <a:off x="989795" y="2480406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ABA6B-688B-5236-ABAE-0BE3381297C6}"/>
              </a:ext>
            </a:extLst>
          </p:cNvPr>
          <p:cNvSpPr txBox="1"/>
          <p:nvPr/>
        </p:nvSpPr>
        <p:spPr>
          <a:xfrm>
            <a:off x="984122" y="2813881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37832A-14C7-065C-A7E2-7C301693DB50}"/>
              </a:ext>
            </a:extLst>
          </p:cNvPr>
          <p:cNvSpPr txBox="1"/>
          <p:nvPr/>
        </p:nvSpPr>
        <p:spPr>
          <a:xfrm>
            <a:off x="978449" y="3147356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7EA214-1CC1-1D22-47AB-5A275D9E52D1}"/>
              </a:ext>
            </a:extLst>
          </p:cNvPr>
          <p:cNvCxnSpPr>
            <a:cxnSpLocks/>
          </p:cNvCxnSpPr>
          <p:nvPr/>
        </p:nvCxnSpPr>
        <p:spPr>
          <a:xfrm>
            <a:off x="507651" y="5916706"/>
            <a:ext cx="0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7C1F48-9B4A-EA3D-106B-7E93E1272784}"/>
              </a:ext>
            </a:extLst>
          </p:cNvPr>
          <p:cNvSpPr txBox="1"/>
          <p:nvPr/>
        </p:nvSpPr>
        <p:spPr>
          <a:xfrm>
            <a:off x="507651" y="5989560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EEF16A-BC7B-9FF7-1D2F-1BDB63D7AEC6}"/>
              </a:ext>
            </a:extLst>
          </p:cNvPr>
          <p:cNvCxnSpPr>
            <a:cxnSpLocks/>
          </p:cNvCxnSpPr>
          <p:nvPr/>
        </p:nvCxnSpPr>
        <p:spPr>
          <a:xfrm>
            <a:off x="2488851" y="2260764"/>
            <a:ext cx="0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838ACE-FF9C-C529-91AC-555916DD6E0B}"/>
              </a:ext>
            </a:extLst>
          </p:cNvPr>
          <p:cNvCxnSpPr>
            <a:cxnSpLocks/>
          </p:cNvCxnSpPr>
          <p:nvPr/>
        </p:nvCxnSpPr>
        <p:spPr>
          <a:xfrm>
            <a:off x="4330201" y="2250734"/>
            <a:ext cx="0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5B4FD8-0749-31D6-7669-740689B0303C}"/>
              </a:ext>
            </a:extLst>
          </p:cNvPr>
          <p:cNvCxnSpPr>
            <a:cxnSpLocks/>
          </p:cNvCxnSpPr>
          <p:nvPr/>
        </p:nvCxnSpPr>
        <p:spPr>
          <a:xfrm>
            <a:off x="6311401" y="2162855"/>
            <a:ext cx="0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6AA2AF-C1C3-7C0A-E550-2FE6557DCB4F}"/>
              </a:ext>
            </a:extLst>
          </p:cNvPr>
          <p:cNvCxnSpPr>
            <a:cxnSpLocks/>
          </p:cNvCxnSpPr>
          <p:nvPr/>
        </p:nvCxnSpPr>
        <p:spPr>
          <a:xfrm>
            <a:off x="2488851" y="4835825"/>
            <a:ext cx="0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CCAD57-A7D2-EA0D-6C90-9E6D790E8462}"/>
              </a:ext>
            </a:extLst>
          </p:cNvPr>
          <p:cNvCxnSpPr>
            <a:cxnSpLocks/>
          </p:cNvCxnSpPr>
          <p:nvPr/>
        </p:nvCxnSpPr>
        <p:spPr>
          <a:xfrm>
            <a:off x="4373481" y="4827423"/>
            <a:ext cx="0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F6F876-46DA-0AAD-C037-B6E74FCEDACB}"/>
              </a:ext>
            </a:extLst>
          </p:cNvPr>
          <p:cNvCxnSpPr>
            <a:cxnSpLocks/>
          </p:cNvCxnSpPr>
          <p:nvPr/>
        </p:nvCxnSpPr>
        <p:spPr>
          <a:xfrm>
            <a:off x="6311401" y="4867975"/>
            <a:ext cx="0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E5111E-C620-8116-5B6D-5DFBBA74848D}"/>
              </a:ext>
            </a:extLst>
          </p:cNvPr>
          <p:cNvSpPr txBox="1"/>
          <p:nvPr/>
        </p:nvSpPr>
        <p:spPr>
          <a:xfrm>
            <a:off x="2533438" y="228103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FB8D1A-9F8D-539C-D93F-EECFD592CBE6}"/>
              </a:ext>
            </a:extLst>
          </p:cNvPr>
          <p:cNvSpPr txBox="1"/>
          <p:nvPr/>
        </p:nvSpPr>
        <p:spPr>
          <a:xfrm>
            <a:off x="6397256" y="2250734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AEE846-A8E0-391D-D782-EB72AB738E0F}"/>
              </a:ext>
            </a:extLst>
          </p:cNvPr>
          <p:cNvSpPr txBox="1"/>
          <p:nvPr/>
        </p:nvSpPr>
        <p:spPr>
          <a:xfrm>
            <a:off x="4373481" y="229657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D9EF14-10B3-D788-0D81-B96C64B5FF64}"/>
              </a:ext>
            </a:extLst>
          </p:cNvPr>
          <p:cNvSpPr txBox="1"/>
          <p:nvPr/>
        </p:nvSpPr>
        <p:spPr>
          <a:xfrm>
            <a:off x="2537276" y="490852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E023C7-61A0-5659-95CC-21E1A7FCD379}"/>
              </a:ext>
            </a:extLst>
          </p:cNvPr>
          <p:cNvSpPr txBox="1"/>
          <p:nvPr/>
        </p:nvSpPr>
        <p:spPr>
          <a:xfrm>
            <a:off x="4492606" y="490852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D2E71E-755E-B26F-8036-0DE24A60E582}"/>
              </a:ext>
            </a:extLst>
          </p:cNvPr>
          <p:cNvSpPr txBox="1"/>
          <p:nvPr/>
        </p:nvSpPr>
        <p:spPr>
          <a:xfrm>
            <a:off x="6447936" y="490852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F7316-1353-3891-3B43-F9027A926611}"/>
              </a:ext>
            </a:extLst>
          </p:cNvPr>
          <p:cNvSpPr txBox="1"/>
          <p:nvPr/>
        </p:nvSpPr>
        <p:spPr>
          <a:xfrm>
            <a:off x="1563224" y="1518706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089C2-901A-EB97-DD1D-36FAE5B3800C}"/>
              </a:ext>
            </a:extLst>
          </p:cNvPr>
          <p:cNvSpPr txBox="1"/>
          <p:nvPr/>
        </p:nvSpPr>
        <p:spPr>
          <a:xfrm>
            <a:off x="1649640" y="2229752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F5A24-29EA-CB73-1471-924703B79DB0}"/>
              </a:ext>
            </a:extLst>
          </p:cNvPr>
          <p:cNvSpPr txBox="1"/>
          <p:nvPr/>
        </p:nvSpPr>
        <p:spPr>
          <a:xfrm>
            <a:off x="1660659" y="2555995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10558-BF6D-9568-573D-46D444FB34B8}"/>
              </a:ext>
            </a:extLst>
          </p:cNvPr>
          <p:cNvSpPr txBox="1"/>
          <p:nvPr/>
        </p:nvSpPr>
        <p:spPr>
          <a:xfrm>
            <a:off x="1660398" y="294754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83FEA-9496-5776-6B7A-0FF6293B0E7B}"/>
              </a:ext>
            </a:extLst>
          </p:cNvPr>
          <p:cNvSpPr txBox="1"/>
          <p:nvPr/>
        </p:nvSpPr>
        <p:spPr>
          <a:xfrm>
            <a:off x="1666591" y="3250861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2D67E8-27A8-208A-BBE3-0F001080C815}"/>
              </a:ext>
            </a:extLst>
          </p:cNvPr>
          <p:cNvSpPr txBox="1"/>
          <p:nvPr/>
        </p:nvSpPr>
        <p:spPr>
          <a:xfrm>
            <a:off x="3265850" y="1523445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681C98-2206-51E8-678C-DB46558EF557}"/>
              </a:ext>
            </a:extLst>
          </p:cNvPr>
          <p:cNvSpPr txBox="1"/>
          <p:nvPr/>
        </p:nvSpPr>
        <p:spPr>
          <a:xfrm>
            <a:off x="5256526" y="1528547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EA4257-DCA3-ACAC-AE44-531BD75AA7FF}"/>
              </a:ext>
            </a:extLst>
          </p:cNvPr>
          <p:cNvSpPr txBox="1"/>
          <p:nvPr/>
        </p:nvSpPr>
        <p:spPr>
          <a:xfrm>
            <a:off x="7593846" y="1499597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81E1A0-8E03-4BA8-E585-58787F695609}"/>
              </a:ext>
            </a:extLst>
          </p:cNvPr>
          <p:cNvSpPr txBox="1"/>
          <p:nvPr/>
        </p:nvSpPr>
        <p:spPr>
          <a:xfrm>
            <a:off x="1559264" y="4181277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ED98D5-E292-5441-233D-95231A2C0191}"/>
              </a:ext>
            </a:extLst>
          </p:cNvPr>
          <p:cNvSpPr txBox="1"/>
          <p:nvPr/>
        </p:nvSpPr>
        <p:spPr>
          <a:xfrm>
            <a:off x="1624904" y="4958174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79B053-170E-A1BB-E1CB-EB2D800AC220}"/>
              </a:ext>
            </a:extLst>
          </p:cNvPr>
          <p:cNvSpPr txBox="1"/>
          <p:nvPr/>
        </p:nvSpPr>
        <p:spPr>
          <a:xfrm>
            <a:off x="1636754" y="572431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64F3D7-B9ED-F6B9-AF46-97BAE65FFF4D}"/>
              </a:ext>
            </a:extLst>
          </p:cNvPr>
          <p:cNvSpPr txBox="1"/>
          <p:nvPr/>
        </p:nvSpPr>
        <p:spPr>
          <a:xfrm>
            <a:off x="1626404" y="527413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846B3-DA80-CE8C-582D-B046B77A762C}"/>
              </a:ext>
            </a:extLst>
          </p:cNvPr>
          <p:cNvSpPr txBox="1"/>
          <p:nvPr/>
        </p:nvSpPr>
        <p:spPr>
          <a:xfrm>
            <a:off x="3324423" y="4182936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EF2DCA-DC97-377C-FFB8-65E2C4A70476}"/>
              </a:ext>
            </a:extLst>
          </p:cNvPr>
          <p:cNvSpPr txBox="1"/>
          <p:nvPr/>
        </p:nvSpPr>
        <p:spPr>
          <a:xfrm>
            <a:off x="5232975" y="417684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A97326-543B-646D-1E3E-2A083261FE0A}"/>
              </a:ext>
            </a:extLst>
          </p:cNvPr>
          <p:cNvSpPr txBox="1"/>
          <p:nvPr/>
        </p:nvSpPr>
        <p:spPr>
          <a:xfrm>
            <a:off x="7589154" y="417718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1B20BC-574E-1855-EFFF-C8194C961810}"/>
              </a:ext>
            </a:extLst>
          </p:cNvPr>
          <p:cNvSpPr txBox="1"/>
          <p:nvPr/>
        </p:nvSpPr>
        <p:spPr>
          <a:xfrm rot="5400000">
            <a:off x="2366644" y="234176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CEF7F4-FFDA-4977-86ED-3ACBCF5C1359}"/>
              </a:ext>
            </a:extLst>
          </p:cNvPr>
          <p:cNvSpPr txBox="1"/>
          <p:nvPr/>
        </p:nvSpPr>
        <p:spPr>
          <a:xfrm rot="5400000">
            <a:off x="4221118" y="2317600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30A326-9116-E65A-6A04-472CEDFA414F}"/>
              </a:ext>
            </a:extLst>
          </p:cNvPr>
          <p:cNvSpPr txBox="1"/>
          <p:nvPr/>
        </p:nvSpPr>
        <p:spPr>
          <a:xfrm rot="5400000">
            <a:off x="6201861" y="2232283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E05630-6386-DB3B-BB0B-60BD87166B2C}"/>
              </a:ext>
            </a:extLst>
          </p:cNvPr>
          <p:cNvSpPr txBox="1"/>
          <p:nvPr/>
        </p:nvSpPr>
        <p:spPr>
          <a:xfrm rot="5400000">
            <a:off x="6201861" y="4930624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65ED0E-F5C6-F938-C54F-62590748EEC6}"/>
              </a:ext>
            </a:extLst>
          </p:cNvPr>
          <p:cNvSpPr txBox="1"/>
          <p:nvPr/>
        </p:nvSpPr>
        <p:spPr>
          <a:xfrm rot="5400000">
            <a:off x="4264360" y="4909108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229D07-1827-20B8-25AD-9E8CE7EF19AB}"/>
              </a:ext>
            </a:extLst>
          </p:cNvPr>
          <p:cNvSpPr txBox="1"/>
          <p:nvPr/>
        </p:nvSpPr>
        <p:spPr>
          <a:xfrm rot="5400000">
            <a:off x="2373366" y="4919866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811329-0097-D9A2-477A-398F9D394F74}"/>
              </a:ext>
            </a:extLst>
          </p:cNvPr>
          <p:cNvSpPr txBox="1"/>
          <p:nvPr/>
        </p:nvSpPr>
        <p:spPr>
          <a:xfrm rot="5400000">
            <a:off x="389316" y="5982595"/>
            <a:ext cx="23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255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236</Words>
  <Application>Microsoft Office PowerPoint</Application>
  <PresentationFormat>Widescreen</PresentationFormat>
  <Paragraphs>161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       Partial Decision Tree For Cancer Diagnosis Using Backward Chaining</vt:lpstr>
      <vt:lpstr>Partial Decision Tree For Cancer Diagnosis Using Forward Chaining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Shrestha, Ashis</dc:creator>
  <cp:lastModifiedBy>Ali, Moonis</cp:lastModifiedBy>
  <cp:revision>9</cp:revision>
  <dcterms:created xsi:type="dcterms:W3CDTF">2025-01-16T20:09:31Z</dcterms:created>
  <dcterms:modified xsi:type="dcterms:W3CDTF">2025-01-17T01:01:55Z</dcterms:modified>
</cp:coreProperties>
</file>