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9" r:id="rId2"/>
    <p:sldMasterId id="2147483761" r:id="rId3"/>
  </p:sldMasterIdLst>
  <p:sldIdLst>
    <p:sldId id="256" r:id="rId4"/>
    <p:sldId id="257" r:id="rId5"/>
    <p:sldId id="258" r:id="rId6"/>
    <p:sldId id="259" r:id="rId7"/>
    <p:sldId id="260" r:id="rId8"/>
    <p:sldId id="267" r:id="rId9"/>
    <p:sldId id="264" r:id="rId10"/>
    <p:sldId id="265" r:id="rId11"/>
    <p:sldId id="262" r:id="rId12"/>
    <p:sldId id="261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5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6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8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26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4B0C-0D88-4FDB-92B2-DF20B170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7B056-0D63-4EED-B715-480E75314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40B6-2F1B-4F2C-BCF1-56A29AD4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4257-1050-431B-A3D1-F8CA27F1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5BB9-795B-416A-A091-EA849C5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0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CB0-3205-4285-A11E-25376CC9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B6CF-8AB0-442A-AA65-F926AD1F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878E-8F8C-42A0-B3F1-5B0CD7A6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2EED-5B40-48EF-9B07-34A54019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A9C-41AE-47CF-B38F-B481A427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09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6F50-0A8F-4A1F-8462-E6127FEF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A191-34F9-49B7-8233-6E57C1FE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9A8D7-90BD-4745-87C3-DDE1DF66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3A1B-F7BB-472A-9E56-93868A98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790C-B5FF-4F59-B29F-57EFA14C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7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74BD-F1B1-4FBE-8E15-DCC6084B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9433-DC78-4A2A-B5CB-9B6A7CD3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43F9-66DB-44F0-8A5D-5359B913C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6680-46E8-49B5-971E-3220ED43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D6E6-BE18-4ACE-82E9-9AB42AD4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6285-3551-488B-B332-11C38A69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5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18A4-C53A-4774-B5C7-B83C0060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2228-6EB7-4B58-A53E-E03AFFE4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DC578-13BF-4B72-B516-719FFFD2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B98E-A0D2-4CCC-8305-45EDD1C9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FC6B5-E1D3-4D55-85C8-389188B44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2F294-D570-47DD-9D40-84A044A0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6655F-6906-43C8-930F-339431CE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3946-9607-432E-96FD-4B3C3C9B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9CB8-D697-461A-96DF-AC633895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16AE1-3478-4377-BCE8-A7815FFA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3BF2D-BB5D-44B6-B424-19EF1EFF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4D0B8-9385-4494-BFCF-C2A29C69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4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68461-A566-47F4-A6BE-98FE7B2B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DC5EC-643A-46A8-A537-1160F854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E0BC-2058-44A7-8689-4027599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21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380A-E4B2-44A0-B823-B8DA39A0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C3F-1075-44F2-9F85-67524B87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18142-050E-45D7-B785-1CE33A63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595A-9F44-4090-82D6-9D3FF289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1711-BE0E-48F5-B1B2-173231BD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84AE-6608-4F1F-8BCE-35AF5F9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0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41E-FC1E-48C4-B37D-E1E1702B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C6B3-E60F-4A7F-BE51-8173F609D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AB2B-20A8-43BA-BDD0-AA711FAF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2C1C9-EA29-475D-A27B-DFA2A38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38E4-EA4D-45CC-8C21-C708539F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7D0C4-D404-4480-ADE4-6120FA5B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96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C78E-B662-4AAA-BA80-4F35024C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BB11-8022-48AF-A13F-075EC411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5BDA-97A3-4D05-A92D-D671FF3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EEA5F-2BFE-4B2F-984D-30655692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C3AB8-0855-4580-972D-059FDAC4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2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EA8EE-7ECE-44AD-B971-BECB3D7CB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E09-952C-46BE-8892-28D9333F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F12B-E0F3-4AFE-9A00-C0A6A3B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85E7-08AB-4976-ADBC-28B4E56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4532-0488-4F44-A647-4000B1DF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6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8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5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47D95-7321-4741-81B8-88FAA4EA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82706-D6CB-46FB-BED4-C256C90A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799E-1F88-4A47-8B0C-2B585D943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74422-4B37-4C38-8D95-4E674D6D1EFD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6E99-9203-4642-A9CD-4B617B3B4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4936-7A30-40AE-B0CA-CB3A7D80F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846E-50B7-4CA7-A7BD-0E7D474AB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ColeDeushane/Group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39F7-3520-4DF2-A85B-203B10D9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420" y="731520"/>
            <a:ext cx="418084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F79F2-32CC-4911-B271-4DE576EBA806}"/>
              </a:ext>
            </a:extLst>
          </p:cNvPr>
          <p:cNvSpPr txBox="1"/>
          <p:nvPr/>
        </p:nvSpPr>
        <p:spPr>
          <a:xfrm>
            <a:off x="1158240" y="4705141"/>
            <a:ext cx="917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Repository: </a:t>
            </a:r>
            <a:r>
              <a:rPr lang="en-US" sz="2400" dirty="0">
                <a:hlinkClick r:id="rId2"/>
              </a:rPr>
              <a:t>https://github.com/ColeDeushane/Group2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0AD327-C2D6-4755-916D-01A3E949D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21758"/>
              </p:ext>
            </p:extLst>
          </p:nvPr>
        </p:nvGraphicFramePr>
        <p:xfrm>
          <a:off x="878840" y="1869440"/>
          <a:ext cx="578612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6120">
                  <a:extLst>
                    <a:ext uri="{9D8B030D-6E8A-4147-A177-3AD203B41FA5}">
                      <a16:colId xmlns:a16="http://schemas.microsoft.com/office/drawing/2014/main" val="643991866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sz="2000" dirty="0"/>
                        <a:t>Group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7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Cole Deushane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Russell Sullivan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Lauren Curtis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7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Riley Peterson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7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 Hobbs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908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AFCB91-3526-4C67-A991-93E926DF1B4F}"/>
              </a:ext>
            </a:extLst>
          </p:cNvPr>
          <p:cNvSpPr txBox="1"/>
          <p:nvPr/>
        </p:nvSpPr>
        <p:spPr>
          <a:xfrm>
            <a:off x="1158240" y="5297611"/>
            <a:ext cx="3870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November 30, 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93A5F-6B8F-475B-8D19-B71D2341BCB7}"/>
              </a:ext>
            </a:extLst>
          </p:cNvPr>
          <p:cNvSpPr txBox="1"/>
          <p:nvPr/>
        </p:nvSpPr>
        <p:spPr>
          <a:xfrm>
            <a:off x="4775200" y="782156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Mario Brothers</a:t>
            </a:r>
          </a:p>
          <a:p>
            <a:r>
              <a:rPr lang="en-US" sz="2700" dirty="0"/>
              <a:t>C++</a:t>
            </a:r>
          </a:p>
        </p:txBody>
      </p:sp>
      <p:pic>
        <p:nvPicPr>
          <p:cNvPr id="1026" name="Picture 2" descr="Image result for mario brothers">
            <a:extLst>
              <a:ext uri="{FF2B5EF4-FFF2-40B4-BE49-F238E27FC236}">
                <a16:creationId xmlns:a16="http://schemas.microsoft.com/office/drawing/2014/main" id="{DB15C852-AC8D-4342-B13E-90CC100C7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42759"/>
            <a:ext cx="3814762" cy="357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D776-2D81-45EE-9575-A504A22A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94636"/>
            <a:ext cx="4775735" cy="1002015"/>
          </a:xfrm>
        </p:spPr>
        <p:txBody>
          <a:bodyPr/>
          <a:lstStyle/>
          <a:p>
            <a:r>
              <a:rPr lang="en-US" dirty="0"/>
              <a:t>Mario’s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AF57-005A-490A-964E-F4ACC111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7" y="1316345"/>
            <a:ext cx="10838046" cy="522081"/>
          </a:xfrm>
        </p:spPr>
        <p:txBody>
          <a:bodyPr/>
          <a:lstStyle/>
          <a:p>
            <a:r>
              <a:rPr lang="en-US" dirty="0"/>
              <a:t>We created a class named “Sprite” that was used to control Mario and the other enemies in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7E740-35DF-4C84-8FFD-B7956465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7" y="1915427"/>
            <a:ext cx="7228911" cy="4206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DB223-FC16-4FF8-926E-FBF0691EF559}"/>
              </a:ext>
            </a:extLst>
          </p:cNvPr>
          <p:cNvSpPr txBox="1"/>
          <p:nvPr/>
        </p:nvSpPr>
        <p:spPr>
          <a:xfrm>
            <a:off x="8171847" y="2328347"/>
            <a:ext cx="337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way Mario can be moved (without jumping) is by using the left/right arrow keys or the ‘A’ and ‘D’ keys.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1585B-FEA1-4AD4-8AE8-D0F08DB3AFE1}"/>
              </a:ext>
            </a:extLst>
          </p:cNvPr>
          <p:cNvSpPr txBox="1"/>
          <p:nvPr/>
        </p:nvSpPr>
        <p:spPr>
          <a:xfrm>
            <a:off x="8171847" y="4018598"/>
            <a:ext cx="3522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“stopped” is a Boolean used to determine if Mario runs into an obstacle. If stopped is true Mario is prevented from moving.</a:t>
            </a:r>
          </a:p>
        </p:txBody>
      </p:sp>
    </p:spTree>
    <p:extLst>
      <p:ext uri="{BB962C8B-B14F-4D97-AF65-F5344CB8AC3E}">
        <p14:creationId xmlns:p14="http://schemas.microsoft.com/office/powerpoint/2010/main" val="309751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5487-DA65-4F85-874E-F98F4A69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896" y="194235"/>
            <a:ext cx="1921128" cy="804299"/>
          </a:xfrm>
        </p:spPr>
        <p:txBody>
          <a:bodyPr/>
          <a:lstStyle/>
          <a:p>
            <a:r>
              <a:rPr lang="en-US" dirty="0"/>
              <a:t>Gravity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58E1-E741-4C1A-B089-EF7F90167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1" y="1423767"/>
            <a:ext cx="7132319" cy="18809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976800-6FB9-4D45-8DE6-43C1EB7F8BF8}"/>
              </a:ext>
            </a:extLst>
          </p:cNvPr>
          <p:cNvSpPr txBox="1"/>
          <p:nvPr/>
        </p:nvSpPr>
        <p:spPr>
          <a:xfrm>
            <a:off x="1168301" y="1100602"/>
            <a:ext cx="4456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*in functions.cpp*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FBCD-B543-4700-BF4D-D43E043D287D}"/>
              </a:ext>
            </a:extLst>
          </p:cNvPr>
          <p:cNvSpPr txBox="1"/>
          <p:nvPr/>
        </p:nvSpPr>
        <p:spPr>
          <a:xfrm>
            <a:off x="1168301" y="3429000"/>
            <a:ext cx="21661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/>
              <a:t>*in main.cpp*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3EF74-182A-46EF-965B-4BEB2484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01" y="3759792"/>
            <a:ext cx="6182588" cy="2572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E8A53-9402-4846-B7AC-200762D2C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25" y="1160755"/>
            <a:ext cx="2858610" cy="21439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702EF1-2B3D-4481-AB81-6C51944F346B}"/>
              </a:ext>
            </a:extLst>
          </p:cNvPr>
          <p:cNvSpPr txBox="1"/>
          <p:nvPr/>
        </p:nvSpPr>
        <p:spPr>
          <a:xfrm>
            <a:off x="8693125" y="977491"/>
            <a:ext cx="285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*what we wished our game looked like*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5DFF1B-FED1-4D01-B2DB-BCC6534BC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63" y="3858638"/>
            <a:ext cx="4146962" cy="24732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37262E-BFFA-4D22-A040-0FF00688D61A}"/>
              </a:ext>
            </a:extLst>
          </p:cNvPr>
          <p:cNvSpPr txBox="1"/>
          <p:nvPr/>
        </p:nvSpPr>
        <p:spPr>
          <a:xfrm>
            <a:off x="8279428" y="3636681"/>
            <a:ext cx="290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*what our game actually looked like*</a:t>
            </a:r>
          </a:p>
        </p:txBody>
      </p:sp>
    </p:spTree>
    <p:extLst>
      <p:ext uri="{BB962C8B-B14F-4D97-AF65-F5344CB8AC3E}">
        <p14:creationId xmlns:p14="http://schemas.microsoft.com/office/powerpoint/2010/main" val="229824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7116-5050-45D4-BF8D-77A5EC9E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445C71-7AEB-4BBD-A9A0-93F24FE1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6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36FE0C-058D-4C12-BAC3-DFBDAAD3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3" y="1806430"/>
            <a:ext cx="10721213" cy="20463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0DB382-1024-48D0-B117-ED258091D2CA}"/>
              </a:ext>
            </a:extLst>
          </p:cNvPr>
          <p:cNvSpPr txBox="1"/>
          <p:nvPr/>
        </p:nvSpPr>
        <p:spPr>
          <a:xfrm>
            <a:off x="1009897" y="1222683"/>
            <a:ext cx="107810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/>
              <a:t>SDL_Plotter</a:t>
            </a:r>
            <a:r>
              <a:rPr lang="en-US" sz="2500" dirty="0"/>
              <a:t> function </a:t>
            </a:r>
            <a:r>
              <a:rPr lang="en-US" sz="2500" i="1" dirty="0" err="1"/>
              <a:t>plotPixel</a:t>
            </a:r>
            <a:r>
              <a:rPr lang="en-US" sz="2500" i="1" dirty="0"/>
              <a:t>() used </a:t>
            </a:r>
            <a:r>
              <a:rPr lang="en-US" sz="2500" dirty="0"/>
              <a:t>to draw images to the screen.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BC2DD-1960-44A0-B187-9CDEA7C34204}"/>
              </a:ext>
            </a:extLst>
          </p:cNvPr>
          <p:cNvSpPr txBox="1"/>
          <p:nvPr/>
        </p:nvSpPr>
        <p:spPr>
          <a:xfrm>
            <a:off x="1009897" y="4554245"/>
            <a:ext cx="536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an infinite while loop to keep the game window open throughout gameplay.</a:t>
            </a:r>
          </a:p>
        </p:txBody>
      </p:sp>
    </p:spTree>
    <p:extLst>
      <p:ext uri="{BB962C8B-B14F-4D97-AF65-F5344CB8AC3E}">
        <p14:creationId xmlns:p14="http://schemas.microsoft.com/office/powerpoint/2010/main" val="159927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9B10-C949-4F1E-AAEC-6070A16D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739" y="442931"/>
            <a:ext cx="10058400" cy="851836"/>
          </a:xfrm>
        </p:spPr>
        <p:txBody>
          <a:bodyPr>
            <a:noAutofit/>
          </a:bodyPr>
          <a:lstStyle/>
          <a:p>
            <a:r>
              <a:rPr lang="en-US" sz="4000" dirty="0"/>
              <a:t>Use nested for loops to draw using SDL Plotter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4863B-FD31-4589-98A2-C71200E9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39" y="1400475"/>
            <a:ext cx="9963479" cy="37397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F34E28-6A82-4FCA-9ABF-D39053ABF2B7}"/>
              </a:ext>
            </a:extLst>
          </p:cNvPr>
          <p:cNvSpPr txBox="1"/>
          <p:nvPr/>
        </p:nvSpPr>
        <p:spPr>
          <a:xfrm>
            <a:off x="1179094" y="5351645"/>
            <a:ext cx="9894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code draws a black square with a length and width of 100, at coordinates (50, 50).</a:t>
            </a:r>
          </a:p>
        </p:txBody>
      </p:sp>
    </p:spTree>
    <p:extLst>
      <p:ext uri="{BB962C8B-B14F-4D97-AF65-F5344CB8AC3E}">
        <p14:creationId xmlns:p14="http://schemas.microsoft.com/office/powerpoint/2010/main" val="96839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9B696-2950-47F2-BC6C-825C146D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05" y="282387"/>
            <a:ext cx="10052990" cy="62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892-1F3C-44B9-8204-04FED7F2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79" y="633114"/>
            <a:ext cx="5593882" cy="849178"/>
          </a:xfrm>
        </p:spPr>
        <p:txBody>
          <a:bodyPr/>
          <a:lstStyle/>
          <a:p>
            <a:r>
              <a:rPr lang="en-US" dirty="0"/>
              <a:t>Making the Platforms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6510-0F5E-4F87-829D-B21B4E051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39" y="1825786"/>
            <a:ext cx="8123722" cy="4399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48883B-B0D7-4EB6-BDE6-7AF2E0741398}"/>
              </a:ext>
            </a:extLst>
          </p:cNvPr>
          <p:cNvSpPr txBox="1"/>
          <p:nvPr/>
        </p:nvSpPr>
        <p:spPr>
          <a:xfrm>
            <a:off x="7068151" y="409153"/>
            <a:ext cx="3089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created a class named “Obstacle” that was used to create and write all of our platforms to the screen.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01CBF-420A-44C9-808C-A6B43352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88" y="1825786"/>
            <a:ext cx="7211823" cy="44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4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DA26-9F24-450A-8A3B-BBCC95A4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634" y="87260"/>
            <a:ext cx="2762336" cy="1325563"/>
          </a:xfrm>
        </p:spPr>
        <p:txBody>
          <a:bodyPr/>
          <a:lstStyle/>
          <a:p>
            <a:r>
              <a:rPr lang="en-US" dirty="0"/>
              <a:t>Sprite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519EC-4017-4638-B658-9D646A808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08" y="1043491"/>
            <a:ext cx="3187083" cy="5020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82A37-9586-4A8C-88A6-DD76C6E2B73F}"/>
              </a:ext>
            </a:extLst>
          </p:cNvPr>
          <p:cNvSpPr txBox="1"/>
          <p:nvPr/>
        </p:nvSpPr>
        <p:spPr>
          <a:xfrm>
            <a:off x="4502458" y="1518613"/>
            <a:ext cx="7439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posX</a:t>
            </a:r>
            <a:r>
              <a:rPr lang="en-US" dirty="0"/>
              <a:t>;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x-position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posY</a:t>
            </a:r>
            <a:r>
              <a:rPr lang="en-US" dirty="0"/>
              <a:t>;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y-position</a:t>
            </a:r>
            <a:r>
              <a:rPr lang="en-US" dirty="0"/>
              <a:t>	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height</a:t>
            </a:r>
            <a:r>
              <a:rPr lang="en-US" dirty="0"/>
              <a:t>;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height</a:t>
            </a:r>
            <a:r>
              <a:rPr lang="en-US" dirty="0"/>
              <a:t>	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width</a:t>
            </a:r>
            <a:r>
              <a:rPr lang="en-US" dirty="0"/>
              <a:t>;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width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;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red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G</a:t>
            </a:r>
            <a:r>
              <a:rPr lang="en-US" dirty="0"/>
              <a:t>; 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green</a:t>
            </a:r>
          </a:p>
          <a:p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;		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blue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gVelocity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1</a:t>
            </a:r>
            <a:r>
              <a:rPr lang="en-US" dirty="0"/>
              <a:t>; 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gravity velocity (pixels per iteration)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mVelocity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</a:t>
            </a:r>
            <a:r>
              <a:rPr lang="en-US" dirty="0"/>
              <a:t>;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movement velocity (pixels per iteration)</a:t>
            </a:r>
          </a:p>
          <a:p>
            <a:r>
              <a:rPr lang="en-US" dirty="0">
                <a:solidFill>
                  <a:schemeClr val="accent5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stopped 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;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used to stop the sprites movement</a:t>
            </a:r>
          </a:p>
          <a:p>
            <a:r>
              <a:rPr lang="en-US" dirty="0">
                <a:solidFill>
                  <a:schemeClr val="accent5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gravityOn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;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used to turn gravity on and off</a:t>
            </a:r>
          </a:p>
          <a:p>
            <a:r>
              <a:rPr lang="en-US" dirty="0">
                <a:solidFill>
                  <a:schemeClr val="accent5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dead =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;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used to determine if the sprite is dead</a:t>
            </a:r>
          </a:p>
          <a:p>
            <a:r>
              <a:rPr lang="en-US" dirty="0"/>
              <a:t>				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if sprite is dead, don’t draw to the screen</a:t>
            </a:r>
            <a:r>
              <a:rPr lang="en-US" dirty="0"/>
              <a:t>	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4AA64-C831-43EC-9EE2-214EB5DD0BD4}"/>
              </a:ext>
            </a:extLst>
          </p:cNvPr>
          <p:cNvSpPr txBox="1"/>
          <p:nvPr/>
        </p:nvSpPr>
        <p:spPr>
          <a:xfrm>
            <a:off x="4502458" y="1043491"/>
            <a:ext cx="31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Members:</a:t>
            </a:r>
          </a:p>
        </p:txBody>
      </p:sp>
    </p:spTree>
    <p:extLst>
      <p:ext uri="{BB962C8B-B14F-4D97-AF65-F5344CB8AC3E}">
        <p14:creationId xmlns:p14="http://schemas.microsoft.com/office/powerpoint/2010/main" val="392987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8BD5-8F86-4E35-ACF3-E422DEA3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5182"/>
            <a:ext cx="3137369" cy="805204"/>
          </a:xfrm>
        </p:spPr>
        <p:txBody>
          <a:bodyPr/>
          <a:lstStyle/>
          <a:p>
            <a:r>
              <a:rPr lang="en-US" dirty="0"/>
              <a:t>Sprites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8F44F-BB5A-406E-A3CA-5D899030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73211"/>
            <a:ext cx="7697274" cy="19624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5E36D-1101-4892-829D-E95DBE77B7C9}"/>
              </a:ext>
            </a:extLst>
          </p:cNvPr>
          <p:cNvSpPr txBox="1"/>
          <p:nvPr/>
        </p:nvSpPr>
        <p:spPr>
          <a:xfrm>
            <a:off x="1393793" y="2361460"/>
            <a:ext cx="508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 Sprite class to create Mario, the coins, and all of the enemies and we stored multiple sprites in arrays.</a:t>
            </a:r>
          </a:p>
        </p:txBody>
      </p:sp>
    </p:spTree>
    <p:extLst>
      <p:ext uri="{BB962C8B-B14F-4D97-AF65-F5344CB8AC3E}">
        <p14:creationId xmlns:p14="http://schemas.microsoft.com/office/powerpoint/2010/main" val="127249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35EE-3CB3-49C9-A27B-53E93E26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79" y="781235"/>
            <a:ext cx="5454440" cy="645407"/>
          </a:xfrm>
        </p:spPr>
        <p:txBody>
          <a:bodyPr>
            <a:normAutofit fontScale="90000"/>
          </a:bodyPr>
          <a:lstStyle/>
          <a:p>
            <a:r>
              <a:rPr lang="en-US" dirty="0"/>
              <a:t>Drawing our Sprites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93044-22B1-485B-BF98-B84933D9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9" y="1991262"/>
            <a:ext cx="7570456" cy="2634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34713-B61D-49A3-A159-D0F17B93BFF4}"/>
              </a:ext>
            </a:extLst>
          </p:cNvPr>
          <p:cNvSpPr txBox="1"/>
          <p:nvPr/>
        </p:nvSpPr>
        <p:spPr>
          <a:xfrm>
            <a:off x="1083076" y="4867663"/>
            <a:ext cx="790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Nested for loop used for drawing sprites to the screen. </a:t>
            </a:r>
          </a:p>
          <a:p>
            <a:r>
              <a:rPr lang="en-US" dirty="0"/>
              <a:t>The </a:t>
            </a:r>
            <a:r>
              <a:rPr lang="en-US" dirty="0" err="1"/>
              <a:t>SDL_Plotter</a:t>
            </a:r>
            <a:r>
              <a:rPr lang="en-US" dirty="0"/>
              <a:t> class is passed by reference.</a:t>
            </a:r>
          </a:p>
        </p:txBody>
      </p:sp>
    </p:spTree>
    <p:extLst>
      <p:ext uri="{BB962C8B-B14F-4D97-AF65-F5344CB8AC3E}">
        <p14:creationId xmlns:p14="http://schemas.microsoft.com/office/powerpoint/2010/main" val="246913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4130-9774-4B42-8110-E7A0FE1B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4112"/>
            <a:ext cx="4998720" cy="909587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749F9-C196-402C-B5B6-6D1C24A60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01" y="2015576"/>
            <a:ext cx="8969998" cy="3656834"/>
          </a:xfrm>
        </p:spPr>
      </p:pic>
    </p:spTree>
    <p:extLst>
      <p:ext uri="{BB962C8B-B14F-4D97-AF65-F5344CB8AC3E}">
        <p14:creationId xmlns:p14="http://schemas.microsoft.com/office/powerpoint/2010/main" val="3204767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289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Office Theme</vt:lpstr>
      <vt:lpstr>1_Office Theme</vt:lpstr>
      <vt:lpstr>Group 2</vt:lpstr>
      <vt:lpstr>PowerPoint Presentation</vt:lpstr>
      <vt:lpstr>Use nested for loops to draw using SDL Plotter</vt:lpstr>
      <vt:lpstr>PowerPoint Presentation</vt:lpstr>
      <vt:lpstr>Making the Platforms</vt:lpstr>
      <vt:lpstr>Sprite Class</vt:lpstr>
      <vt:lpstr>Sprites</vt:lpstr>
      <vt:lpstr>Drawing our Sprites</vt:lpstr>
      <vt:lpstr>Collision Detection</vt:lpstr>
      <vt:lpstr>Mario’s Movement</vt:lpstr>
      <vt:lpstr>Gravity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Cole Deushane</dc:creator>
  <cp:lastModifiedBy>Cole Deushane</cp:lastModifiedBy>
  <cp:revision>31</cp:revision>
  <dcterms:created xsi:type="dcterms:W3CDTF">2018-11-28T20:50:55Z</dcterms:created>
  <dcterms:modified xsi:type="dcterms:W3CDTF">2018-11-30T02:23:23Z</dcterms:modified>
</cp:coreProperties>
</file>