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65" r:id="rId3"/>
    <p:sldId id="264" r:id="rId4"/>
    <p:sldId id="263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E0E-8B5A-449E-BDB0-94AE12C5F5C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7CF-843C-4191-A7F5-D8249277F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1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E0E-8B5A-449E-BDB0-94AE12C5F5C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7CF-843C-4191-A7F5-D8249277F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6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E0E-8B5A-449E-BDB0-94AE12C5F5C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7CF-843C-4191-A7F5-D8249277FF4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00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E0E-8B5A-449E-BDB0-94AE12C5F5C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7CF-843C-4191-A7F5-D8249277F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8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E0E-8B5A-449E-BDB0-94AE12C5F5C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7CF-843C-4191-A7F5-D8249277FF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314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E0E-8B5A-449E-BDB0-94AE12C5F5C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7CF-843C-4191-A7F5-D8249277F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41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E0E-8B5A-449E-BDB0-94AE12C5F5C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7CF-843C-4191-A7F5-D8249277F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28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E0E-8B5A-449E-BDB0-94AE12C5F5C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7CF-843C-4191-A7F5-D8249277F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8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E0E-8B5A-449E-BDB0-94AE12C5F5C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7CF-843C-4191-A7F5-D8249277F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8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E0E-8B5A-449E-BDB0-94AE12C5F5C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7CF-843C-4191-A7F5-D8249277F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E0E-8B5A-449E-BDB0-94AE12C5F5C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7CF-843C-4191-A7F5-D8249277F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E0E-8B5A-449E-BDB0-94AE12C5F5C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7CF-843C-4191-A7F5-D8249277F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3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E0E-8B5A-449E-BDB0-94AE12C5F5C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7CF-843C-4191-A7F5-D8249277F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8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E0E-8B5A-449E-BDB0-94AE12C5F5C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7CF-843C-4191-A7F5-D8249277F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0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E0E-8B5A-449E-BDB0-94AE12C5F5C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7CF-843C-4191-A7F5-D8249277F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6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E0E-8B5A-449E-BDB0-94AE12C5F5C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7CF-843C-4191-A7F5-D8249277F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2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AE0E-8B5A-449E-BDB0-94AE12C5F5C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96A7CF-843C-4191-A7F5-D8249277F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9AB9-C4DE-48A3-BCCD-CB8180EA8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8982" y="991371"/>
            <a:ext cx="4690674" cy="1463040"/>
          </a:xfrm>
        </p:spPr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DB5AF-39CA-4A26-9AE8-BD628FEA0065}"/>
              </a:ext>
            </a:extLst>
          </p:cNvPr>
          <p:cNvSpPr txBox="1"/>
          <p:nvPr/>
        </p:nvSpPr>
        <p:spPr>
          <a:xfrm>
            <a:off x="1772719" y="4690230"/>
            <a:ext cx="757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Repository: https://github.com/ColeDeushane/Group2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58B6C-3D33-49FA-AD62-E27F75AC531A}"/>
              </a:ext>
            </a:extLst>
          </p:cNvPr>
          <p:cNvSpPr txBox="1"/>
          <p:nvPr/>
        </p:nvSpPr>
        <p:spPr>
          <a:xfrm>
            <a:off x="1772719" y="2549752"/>
            <a:ext cx="543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Mario Bros 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4AB3B-39AA-450F-BFFB-5F374AD1E386}"/>
              </a:ext>
            </a:extLst>
          </p:cNvPr>
          <p:cNvSpPr txBox="1"/>
          <p:nvPr/>
        </p:nvSpPr>
        <p:spPr>
          <a:xfrm>
            <a:off x="1686993" y="3325540"/>
            <a:ext cx="6847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Progress Report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D5117-5079-47A7-9B30-C51A87AF6953}"/>
              </a:ext>
            </a:extLst>
          </p:cNvPr>
          <p:cNvSpPr txBox="1"/>
          <p:nvPr/>
        </p:nvSpPr>
        <p:spPr>
          <a:xfrm>
            <a:off x="5110696" y="1666565"/>
            <a:ext cx="3532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Cole Deushane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 Hobbs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Lauren Curtis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Riley Peterson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Russell Sullivan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67310-AF99-48A3-AF23-68F46C504C75}"/>
              </a:ext>
            </a:extLst>
          </p:cNvPr>
          <p:cNvSpPr txBox="1"/>
          <p:nvPr/>
        </p:nvSpPr>
        <p:spPr>
          <a:xfrm>
            <a:off x="7696200" y="3856455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 November 2018</a:t>
            </a:r>
          </a:p>
        </p:txBody>
      </p:sp>
    </p:spTree>
    <p:extLst>
      <p:ext uri="{BB962C8B-B14F-4D97-AF65-F5344CB8AC3E}">
        <p14:creationId xmlns:p14="http://schemas.microsoft.com/office/powerpoint/2010/main" val="405774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5956-E46B-4032-8274-BEB2C421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6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Cole Deushane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CB69-5FC1-49F9-BB7F-5EB92FAFD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7374"/>
            <a:ext cx="9059864" cy="4547907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Hometown: Trabuco Canyon, California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Major: Business, because I want to work in management</a:t>
            </a:r>
          </a:p>
          <a:p>
            <a:r>
              <a:rPr lang="en-US" sz="3200" dirty="0"/>
              <a:t>Minor: Computer Science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I have a twin brother attending Baylor</a:t>
            </a:r>
          </a:p>
          <a:p>
            <a:r>
              <a:rPr lang="en-US" sz="3200" dirty="0"/>
              <a:t>Role and Responsibilities:</a:t>
            </a:r>
          </a:p>
          <a:p>
            <a:pPr marL="0" indent="0">
              <a:buNone/>
            </a:pPr>
            <a:r>
              <a:rPr lang="en-US" sz="3200" dirty="0"/>
              <a:t>	Group </a:t>
            </a:r>
            <a:r>
              <a:rPr lang="en-US" sz="3200" dirty="0" err="1"/>
              <a:t>Liason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Mario class &amp; movement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8809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5956-E46B-4032-8274-BEB2C421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6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Sam Hobbs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CB69-5FC1-49F9-BB7F-5EB92FAFD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52244"/>
            <a:ext cx="8946541" cy="2704642"/>
          </a:xfrm>
        </p:spPr>
        <p:txBody>
          <a:bodyPr>
            <a:noAutofit/>
          </a:bodyPr>
          <a:lstStyle/>
          <a:p>
            <a:r>
              <a:rPr lang="en-US" sz="2500" dirty="0"/>
              <a:t>Hometown: Georgetown, Tx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Major: Pre-Engineering- I wish to explore the field of technical stuff.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I was one of the best math students in my small high school.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Working on jumping and gravity functions and working on enemy behavior. 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5953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5956-E46B-4032-8274-BEB2C421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6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Lauren Curtis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CB69-5FC1-49F9-BB7F-5EB92FAFD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1" y="1636122"/>
            <a:ext cx="9069389" cy="3964578"/>
          </a:xfrm>
        </p:spPr>
        <p:txBody>
          <a:bodyPr>
            <a:normAutofit/>
          </a:bodyPr>
          <a:lstStyle/>
          <a:p>
            <a:r>
              <a:rPr lang="en-US" sz="2500" dirty="0"/>
              <a:t>Hometown: Cypress, Tx </a:t>
            </a:r>
          </a:p>
          <a:p>
            <a:endParaRPr lang="en-US" sz="2500" dirty="0"/>
          </a:p>
          <a:p>
            <a:r>
              <a:rPr lang="en-US" sz="2500" dirty="0"/>
              <a:t>Major: Software Engineering- because it includes math, science, and computers.</a:t>
            </a:r>
          </a:p>
          <a:p>
            <a:endParaRPr lang="en-US" sz="2500" dirty="0"/>
          </a:p>
          <a:p>
            <a:r>
              <a:rPr lang="en-US" sz="2500" dirty="0"/>
              <a:t>Baylor is the only school I applied to.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Working on functions </a:t>
            </a:r>
            <a:r>
              <a:rPr lang="en-US" sz="2500" dirty="0" err="1"/>
              <a:t>cpp</a:t>
            </a:r>
            <a:r>
              <a:rPr lang="en-US" sz="2500" dirty="0"/>
              <a:t> and function header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2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5956-E46B-4032-8274-BEB2C421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6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Riley Peterson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CB69-5FC1-49F9-BB7F-5EB92FAFD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76679"/>
            <a:ext cx="8946541" cy="333352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2900" dirty="0"/>
              <a:t>Hometown: Spring, TX </a:t>
            </a:r>
          </a:p>
          <a:p>
            <a:pPr>
              <a:lnSpc>
                <a:spcPct val="200000"/>
              </a:lnSpc>
            </a:pPr>
            <a:r>
              <a:rPr lang="en-US" sz="2900" dirty="0"/>
              <a:t>Major: Bioinformatics (BIC) Wanted a bit of everything</a:t>
            </a:r>
          </a:p>
          <a:p>
            <a:pPr>
              <a:lnSpc>
                <a:spcPct val="200000"/>
              </a:lnSpc>
            </a:pPr>
            <a:r>
              <a:rPr lang="en-US" sz="2900" dirty="0"/>
              <a:t>I’ve played classical guitar since I was 5.</a:t>
            </a:r>
          </a:p>
          <a:p>
            <a:pPr>
              <a:lnSpc>
                <a:spcPct val="200000"/>
              </a:lnSpc>
            </a:pPr>
            <a:r>
              <a:rPr lang="en-US" sz="2900" dirty="0"/>
              <a:t>Enemy behavior, tokens, and point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3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5956-E46B-4032-8274-BEB2C421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6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Russell Sullivan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CB69-5FC1-49F9-BB7F-5EB92FAFD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76679"/>
            <a:ext cx="8946541" cy="2704642"/>
          </a:xfrm>
        </p:spPr>
        <p:txBody>
          <a:bodyPr/>
          <a:lstStyle/>
          <a:p>
            <a:r>
              <a:rPr lang="en-US" dirty="0"/>
              <a:t>Hometown: Austin, TX</a:t>
            </a:r>
          </a:p>
          <a:p>
            <a:r>
              <a:rPr lang="en-US" dirty="0"/>
              <a:t>Major: Computer Science, computers are fun</a:t>
            </a:r>
          </a:p>
          <a:p>
            <a:r>
              <a:rPr lang="en-US" dirty="0"/>
              <a:t>I know how to play the didgeridoo</a:t>
            </a:r>
          </a:p>
          <a:p>
            <a:r>
              <a:rPr lang="en-US" dirty="0"/>
              <a:t>Working on player and </a:t>
            </a:r>
            <a:r>
              <a:rPr lang="en-US"/>
              <a:t>platform collision </a:t>
            </a:r>
            <a:r>
              <a:rPr lang="en-US" dirty="0"/>
              <a:t>and gameplay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9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5956-E46B-4032-8274-BEB2C421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6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CB69-5FC1-49F9-BB7F-5EB92FAFD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76679"/>
            <a:ext cx="8946541" cy="270464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Watched videos on the game, and on jumping parabolas.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r>
              <a:rPr lang="en-US" sz="2800" dirty="0"/>
              <a:t>Follows the original game, </a:t>
            </a:r>
            <a:r>
              <a:rPr lang="en-US" sz="2800" dirty="0" err="1"/>
              <a:t>mario</a:t>
            </a:r>
            <a:r>
              <a:rPr lang="en-US" sz="2800" dirty="0"/>
              <a:t> completes different levels collecting coins and killing enemies along the way.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Working on jumping motions for characters and the different enemies and their different characteristics.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74668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258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Group 2</vt:lpstr>
      <vt:lpstr>Cole Deushane</vt:lpstr>
      <vt:lpstr>Sam Hobbs</vt:lpstr>
      <vt:lpstr>Lauren Curtis</vt:lpstr>
      <vt:lpstr>Riley Peterson</vt:lpstr>
      <vt:lpstr>Russell Sullivan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Cole Deushane</dc:creator>
  <cp:lastModifiedBy>Sullivan, Russell</cp:lastModifiedBy>
  <cp:revision>21</cp:revision>
  <dcterms:created xsi:type="dcterms:W3CDTF">2018-11-10T21:25:54Z</dcterms:created>
  <dcterms:modified xsi:type="dcterms:W3CDTF">2018-11-19T01:24:02Z</dcterms:modified>
</cp:coreProperties>
</file>