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397" r:id="rId6"/>
    <p:sldId id="377" r:id="rId7"/>
    <p:sldId id="404" r:id="rId8"/>
    <p:sldId id="405" r:id="rId9"/>
    <p:sldId id="406" r:id="rId10"/>
    <p:sldId id="407" r:id="rId11"/>
    <p:sldId id="408" r:id="rId12"/>
    <p:sldId id="409" r:id="rId13"/>
    <p:sldId id="4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75" userDrawn="1">
          <p15:clr>
            <a:srgbClr val="A4A3A4"/>
          </p15:clr>
        </p15:guide>
        <p15:guide id="9" pos="2993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77045" autoAdjust="0"/>
  </p:normalViewPr>
  <p:slideViewPr>
    <p:cSldViewPr snapToGrid="0">
      <p:cViewPr varScale="1">
        <p:scale>
          <a:sx n="85" d="100"/>
          <a:sy n="85" d="100"/>
        </p:scale>
        <p:origin x="2430" y="84"/>
      </p:cViewPr>
      <p:guideLst>
        <p:guide pos="2775"/>
        <p:guide pos="2993"/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264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4/23/2019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4/23/2019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3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4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7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0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 bwMode="white">
          <a:xfrm>
            <a:off x="0" y="0"/>
            <a:ext cx="9144000" cy="127686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6594" y="2"/>
            <a:ext cx="6388117" cy="494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2703991" y="1925468"/>
            <a:ext cx="5726399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27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401485"/>
            <a:ext cx="5741533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8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15" name="Group 14" title="&lt;IGNORE&gt;"/>
          <p:cNvGrpSpPr/>
          <p:nvPr userDrawn="1"/>
        </p:nvGrpSpPr>
        <p:grpSpPr>
          <a:xfrm>
            <a:off x="6400800" y="0"/>
            <a:ext cx="2743200" cy="2743200"/>
            <a:chOff x="6400800" y="0"/>
            <a:chExt cx="2743200" cy="2842438"/>
          </a:xfrm>
        </p:grpSpPr>
        <p:sp>
          <p:nvSpPr>
            <p:cNvPr id="6" name="Rectangle 5"/>
            <p:cNvSpPr/>
            <p:nvPr userDrawn="1"/>
          </p:nvSpPr>
          <p:spPr bwMode="white">
            <a:xfrm>
              <a:off x="7947025" y="293914"/>
              <a:ext cx="919163" cy="43270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4"/>
            <p:cNvGrpSpPr>
              <a:grpSpLocks noChangeAspect="1"/>
            </p:cNvGrpSpPr>
            <p:nvPr userDrawn="1"/>
          </p:nvGrpSpPr>
          <p:grpSpPr bwMode="gray">
            <a:xfrm>
              <a:off x="6400800" y="0"/>
              <a:ext cx="2743200" cy="2842438"/>
              <a:chOff x="1260" y="0"/>
              <a:chExt cx="3240" cy="3240"/>
            </a:xfrm>
          </p:grpSpPr>
          <p:sp>
            <p:nvSpPr>
              <p:cNvPr id="1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19" name="Freeform 5" title="&lt;IGNORE&gt;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27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</p:grp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24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required.</a:t>
            </a:r>
          </a:p>
        </p:txBody>
      </p:sp>
      <p:sp>
        <p:nvSpPr>
          <p:cNvPr id="25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0C7AFC9E-1B83-45EC-8A91-8E8D694D59D9}" type="datetime1">
              <a:rPr lang="en-US" smtClean="0"/>
              <a:t>4/23/2019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2574" userDrawn="1">
          <p15:clr>
            <a:srgbClr val="FBAE40"/>
          </p15:clr>
        </p15:guide>
        <p15:guide id="4" pos="17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title="&lt;IGNORE&gt;"/>
          <p:cNvGrpSpPr/>
          <p:nvPr userDrawn="1"/>
        </p:nvGrpSpPr>
        <p:grpSpPr>
          <a:xfrm>
            <a:off x="6400800" y="0"/>
            <a:ext cx="2743200" cy="2743200"/>
            <a:chOff x="6400800" y="0"/>
            <a:chExt cx="2743200" cy="2842438"/>
          </a:xfrm>
        </p:grpSpPr>
        <p:sp>
          <p:nvSpPr>
            <p:cNvPr id="20" name="Rectangle 19"/>
            <p:cNvSpPr/>
            <p:nvPr userDrawn="1"/>
          </p:nvSpPr>
          <p:spPr bwMode="white">
            <a:xfrm>
              <a:off x="6404610" y="293914"/>
              <a:ext cx="2461579" cy="101676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1" name="Group 4"/>
            <p:cNvGrpSpPr>
              <a:grpSpLocks noChangeAspect="1"/>
            </p:cNvGrpSpPr>
            <p:nvPr userDrawn="1"/>
          </p:nvGrpSpPr>
          <p:grpSpPr bwMode="gray">
            <a:xfrm>
              <a:off x="6400800" y="0"/>
              <a:ext cx="2743200" cy="2842438"/>
              <a:chOff x="1260" y="0"/>
              <a:chExt cx="3240" cy="3240"/>
            </a:xfrm>
          </p:grpSpPr>
          <p:sp>
            <p:nvSpPr>
              <p:cNvPr id="24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6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7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8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39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  <p:sp>
            <p:nvSpPr>
              <p:cNvPr id="43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086226" y="1845000"/>
            <a:ext cx="4589859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27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086227" y="3481200"/>
            <a:ext cx="4589858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01204DC-BDBF-43D8-BDAB-0A3AB0BB15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 r="1"/>
          <a:stretch/>
        </p:blipFill>
        <p:spPr>
          <a:xfrm>
            <a:off x="0" y="206574"/>
            <a:ext cx="3819355" cy="3993951"/>
          </a:xfrm>
          <a:prstGeom prst="rect">
            <a:avLst/>
          </a:prstGeom>
        </p:spPr>
      </p:pic>
      <p:sp>
        <p:nvSpPr>
          <p:cNvPr id="4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Rectangle 4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F9A07AF2-F027-41E8-90A9-D8399CBE38A2}" type="datetime1">
              <a:rPr lang="en-US" smtClean="0"/>
              <a:t>4/23/2019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8314" y="1773238"/>
            <a:ext cx="9152314" cy="4646254"/>
            <a:chOff x="-8314" y="1752122"/>
            <a:chExt cx="9152314" cy="464625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752122"/>
              <a:ext cx="9144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sz="1350" noProof="0" dirty="0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2"/>
            <a:srcRect l="20391"/>
            <a:stretch/>
          </p:blipFill>
          <p:spPr>
            <a:xfrm>
              <a:off x="-8314" y="1821744"/>
              <a:ext cx="9152313" cy="457663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41721" y="1845000"/>
            <a:ext cx="8234364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/>
          </p:nvPr>
        </p:nvSpPr>
        <p:spPr bwMode="gray">
          <a:xfrm>
            <a:off x="441723" y="3481200"/>
            <a:ext cx="8234363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A34298AD-E877-43E1-B681-374A9BCC4F6A}" type="datetime1">
              <a:rPr lang="en-US" smtClean="0"/>
              <a:t>4/23/2019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4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1" y="1268414"/>
            <a:ext cx="3913584" cy="51323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375"/>
              </a:spcBef>
              <a:buNone/>
              <a:defRPr lang="en-GB" sz="15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8414"/>
            <a:ext cx="3956051" cy="51323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F03C9198-0A66-42DF-B21E-6A86F2AF5D0D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7" y="1268413"/>
            <a:ext cx="2580730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268413"/>
            <a:ext cx="2627284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7" y="1268413"/>
            <a:ext cx="2616568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9" y="4614042"/>
            <a:ext cx="2621722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1" y="4614042"/>
            <a:ext cx="2609654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7BDFA41-704C-48CC-8ED1-152C4E0DA32C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7" y="1268414"/>
            <a:ext cx="8228409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7" y="185739"/>
            <a:ext cx="7218588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6" y="5016528"/>
            <a:ext cx="8228409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74D0A484-ACCB-4EAE-B72C-E4D064960577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6"/>
            <a:ext cx="6261100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6" y="1268414"/>
            <a:ext cx="1821259" cy="5113337"/>
          </a:xfrm>
          <a:prstGeom prst="rect">
            <a:avLst/>
          </a:prstGeom>
        </p:spPr>
        <p:txBody>
          <a:bodyPr lIns="0" tIns="0" rIns="0" bIns="0"/>
          <a:lstStyle>
            <a:lvl1pPr marL="134541" indent="-134541">
              <a:buFont typeface="Arial" pitchFamily="34" charset="0"/>
              <a:buNone/>
              <a:defRPr lang="en-AU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0E9C7AB9-68C7-4A98-A550-C3E873C4F48C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5" y="2322788"/>
            <a:ext cx="3934669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8"/>
            <a:ext cx="3934669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5" y="1266825"/>
            <a:ext cx="8228410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5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CC8CD628-4ADD-4765-934A-5B8BA6C3420D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6" y="1266825"/>
            <a:ext cx="8228409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SzPct val="120000"/>
              <a:buFont typeface="Arial" pitchFamily="34" charset="0"/>
              <a:buNone/>
              <a:defRPr sz="1200" baseline="0">
                <a:solidFill>
                  <a:schemeClr val="tx1"/>
                </a:solidFill>
                <a:latin typeface="Arial" pitchFamily="34" charset="0"/>
              </a:defRPr>
            </a:lvl1pPr>
            <a:lvl2pPr marL="204788" indent="-198835">
              <a:spcBef>
                <a:spcPts val="45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473869" indent="-162000">
              <a:spcBef>
                <a:spcPts val="450"/>
              </a:spcBef>
              <a:buFont typeface="Verdana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3pPr>
            <a:lvl4pPr marL="603647" indent="-162000">
              <a:spcBef>
                <a:spcPts val="450"/>
              </a:spcBef>
              <a:buFont typeface="Verdana" pitchFamily="34" charset="0"/>
              <a:buChar char="−"/>
              <a:defRPr sz="1050">
                <a:solidFill>
                  <a:schemeClr val="tx1"/>
                </a:solidFill>
              </a:defRPr>
            </a:lvl4pPr>
            <a:lvl5pPr marL="733425" indent="-162000">
              <a:spcBef>
                <a:spcPts val="450"/>
              </a:spcBef>
              <a:buFont typeface="Arial" pitchFamily="34" charset="0"/>
              <a:buChar char="-"/>
              <a:defRPr sz="1050">
                <a:solidFill>
                  <a:schemeClr val="tx1"/>
                </a:solidFill>
              </a:defRPr>
            </a:lvl5pPr>
            <a:lvl6pPr marL="653654" indent="-130969">
              <a:spcBef>
                <a:spcPts val="450"/>
              </a:spcBef>
              <a:defRPr sz="1050"/>
            </a:lvl6pPr>
            <a:lvl7pPr marL="876300" indent="-162000">
              <a:spcBef>
                <a:spcPts val="450"/>
              </a:spcBef>
              <a:defRPr sz="105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7" y="1744720"/>
            <a:ext cx="8228409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35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B6C659C-EF82-45B0-B67B-D724114C607E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4069678" y="3412"/>
            <a:ext cx="5074322" cy="2736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6" y="2984417"/>
            <a:ext cx="5622582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27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2CA88769-58D0-4859-8CF7-5D8DE908002A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9144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449264" y="1845001"/>
            <a:ext cx="8226821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350" baseline="0">
                <a:solidFill>
                  <a:schemeClr val="bg1"/>
                </a:solidFill>
                <a:latin typeface="Arial" pitchFamily="34" charset="0"/>
              </a:defRPr>
            </a:lvl2pPr>
            <a:lvl3pPr marL="205979" indent="-205979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449264" y="4077000"/>
            <a:ext cx="8226821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Freeform 12"/>
          <p:cNvSpPr>
            <a:spLocks noEditPoints="1"/>
          </p:cNvSpPr>
          <p:nvPr userDrawn="1"/>
        </p:nvSpPr>
        <p:spPr bwMode="gray">
          <a:xfrm>
            <a:off x="309230" y="1574018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71297081-03A6-470D-B042-14765B577E3D}" type="datetime1">
              <a:rPr lang="en-US" smtClean="0"/>
              <a:t>4/23/2019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371850" y="-13647"/>
            <a:ext cx="4752175" cy="875289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8414"/>
            <a:ext cx="822682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4F3E220-6EF2-45FA-9E13-43423C752BAE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83784"/>
            <a:ext cx="9144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6084000" y="4431961"/>
            <a:ext cx="259208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050" baseline="0">
                <a:solidFill>
                  <a:schemeClr val="bg1"/>
                </a:solidFill>
                <a:latin typeface="Arial" pitchFamily="34" charset="0"/>
              </a:defRPr>
            </a:lvl2pPr>
            <a:lvl3pPr marL="133350" indent="-13335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bg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449264" y="1291912"/>
            <a:ext cx="2592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452223" y="4431961"/>
            <a:ext cx="5361778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bg1"/>
                </a:solidFill>
                <a:latin typeface="Arial" pitchFamily="34" charset="0"/>
              </a:defRPr>
            </a:lvl1pPr>
            <a:lvl2pPr marL="133350" indent="-13335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35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266700" indent="-133350">
              <a:spcBef>
                <a:spcPts val="375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350" i="0">
                <a:solidFill>
                  <a:schemeClr val="bg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3158475" y="1268414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5985525" y="1268414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3276000" y="1291912"/>
            <a:ext cx="2592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6084085" y="1291912"/>
            <a:ext cx="2592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Freeform 18"/>
          <p:cNvSpPr>
            <a:spLocks noEditPoints="1"/>
          </p:cNvSpPr>
          <p:nvPr userDrawn="1"/>
        </p:nvSpPr>
        <p:spPr bwMode="gray">
          <a:xfrm>
            <a:off x="5954052" y="4204408"/>
            <a:ext cx="618760" cy="487061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5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CC75E2DD-806A-47B1-B868-2D3E1628258E}" type="datetime1">
              <a:rPr lang="en-US" smtClean="0"/>
              <a:t>4/23/2019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449264" y="1701000"/>
            <a:ext cx="2592000" cy="469980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3276000" y="1268414"/>
            <a:ext cx="0" cy="5132386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6084000" y="1268414"/>
            <a:ext cx="0" cy="5132386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3276000" y="1701000"/>
            <a:ext cx="2592000" cy="469980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6084085" y="1701000"/>
            <a:ext cx="2592000" cy="469980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 b="0" i="0">
                <a:solidFill>
                  <a:schemeClr val="tx1"/>
                </a:solidFill>
                <a:latin typeface="Arial" pitchFamily="34" charset="0"/>
              </a:defRPr>
            </a:lvl1pPr>
            <a:lvl2pPr marL="135731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271463" indent="-135731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 b="0" i="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350">
                <a:solidFill>
                  <a:schemeClr val="bg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bg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6" y="1266825"/>
            <a:ext cx="2592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450"/>
              </a:spcBef>
              <a:buSzPct val="120000"/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04788" indent="-198835">
              <a:spcBef>
                <a:spcPts val="45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473869" indent="-162000">
              <a:spcBef>
                <a:spcPts val="450"/>
              </a:spcBef>
              <a:buFont typeface="Verdana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3pPr>
            <a:lvl4pPr marL="603647" indent="-162000">
              <a:spcBef>
                <a:spcPts val="450"/>
              </a:spcBef>
              <a:buFont typeface="Verdana" pitchFamily="34" charset="0"/>
              <a:buChar char="−"/>
              <a:defRPr sz="1050">
                <a:solidFill>
                  <a:schemeClr val="tx1"/>
                </a:solidFill>
              </a:defRPr>
            </a:lvl4pPr>
            <a:lvl5pPr marL="733425" indent="-162000">
              <a:spcBef>
                <a:spcPts val="450"/>
              </a:spcBef>
              <a:buFont typeface="Arial" pitchFamily="34" charset="0"/>
              <a:buChar char="-"/>
              <a:defRPr sz="1050">
                <a:solidFill>
                  <a:schemeClr val="tx1"/>
                </a:solidFill>
              </a:defRPr>
            </a:lvl5pPr>
            <a:lvl6pPr marL="653654" indent="-130969">
              <a:spcBef>
                <a:spcPts val="450"/>
              </a:spcBef>
              <a:defRPr sz="1050"/>
            </a:lvl6pPr>
            <a:lvl7pPr marL="876300" indent="-162000">
              <a:spcBef>
                <a:spcPts val="450"/>
              </a:spcBef>
              <a:defRPr sz="105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276000" y="1266825"/>
            <a:ext cx="2592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450"/>
              </a:spcBef>
              <a:buSzPct val="120000"/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04788" indent="-198835">
              <a:spcBef>
                <a:spcPts val="45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473869" indent="-162000">
              <a:spcBef>
                <a:spcPts val="450"/>
              </a:spcBef>
              <a:buFont typeface="Verdana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3pPr>
            <a:lvl4pPr marL="603647" indent="-162000">
              <a:spcBef>
                <a:spcPts val="450"/>
              </a:spcBef>
              <a:buFont typeface="Verdana" pitchFamily="34" charset="0"/>
              <a:buChar char="−"/>
              <a:defRPr sz="1050">
                <a:solidFill>
                  <a:schemeClr val="tx1"/>
                </a:solidFill>
              </a:defRPr>
            </a:lvl4pPr>
            <a:lvl5pPr marL="733425" indent="-162000">
              <a:spcBef>
                <a:spcPts val="450"/>
              </a:spcBef>
              <a:buFont typeface="Arial" pitchFamily="34" charset="0"/>
              <a:buChar char="-"/>
              <a:defRPr sz="1050">
                <a:solidFill>
                  <a:schemeClr val="tx1"/>
                </a:solidFill>
              </a:defRPr>
            </a:lvl5pPr>
            <a:lvl6pPr marL="653654" indent="-130969">
              <a:spcBef>
                <a:spcPts val="450"/>
              </a:spcBef>
              <a:defRPr sz="1050"/>
            </a:lvl6pPr>
            <a:lvl7pPr marL="876300" indent="-162000">
              <a:spcBef>
                <a:spcPts val="450"/>
              </a:spcBef>
              <a:defRPr sz="105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084085" y="1266825"/>
            <a:ext cx="2592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450"/>
              </a:spcBef>
              <a:buSzPct val="120000"/>
              <a:buFont typeface="Arial" pitchFamily="34" charset="0"/>
              <a:buNone/>
              <a:defRPr sz="12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04788" indent="-198835">
              <a:spcBef>
                <a:spcPts val="45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473869" indent="-162000">
              <a:spcBef>
                <a:spcPts val="450"/>
              </a:spcBef>
              <a:buFont typeface="Verdana" pitchFamily="34" charset="0"/>
              <a:buChar char="−"/>
              <a:tabLst/>
              <a:defRPr sz="1200">
                <a:solidFill>
                  <a:schemeClr val="tx1"/>
                </a:solidFill>
              </a:defRPr>
            </a:lvl3pPr>
            <a:lvl4pPr marL="603647" indent="-162000">
              <a:spcBef>
                <a:spcPts val="450"/>
              </a:spcBef>
              <a:buFont typeface="Verdana" pitchFamily="34" charset="0"/>
              <a:buChar char="−"/>
              <a:defRPr sz="1050">
                <a:solidFill>
                  <a:schemeClr val="tx1"/>
                </a:solidFill>
              </a:defRPr>
            </a:lvl4pPr>
            <a:lvl5pPr marL="733425" indent="-162000">
              <a:spcBef>
                <a:spcPts val="450"/>
              </a:spcBef>
              <a:buFont typeface="Arial" pitchFamily="34" charset="0"/>
              <a:buChar char="-"/>
              <a:defRPr sz="1050">
                <a:solidFill>
                  <a:schemeClr val="tx1"/>
                </a:solidFill>
              </a:defRPr>
            </a:lvl5pPr>
            <a:lvl6pPr marL="653654" indent="-130969">
              <a:spcBef>
                <a:spcPts val="450"/>
              </a:spcBef>
              <a:defRPr sz="1050"/>
            </a:lvl6pPr>
            <a:lvl7pPr marL="876300" indent="-162000">
              <a:spcBef>
                <a:spcPts val="450"/>
              </a:spcBef>
              <a:defRPr sz="105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6205" y="1268414"/>
            <a:ext cx="0" cy="5132386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7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9A93D550-39F0-4020-A2C3-2BC20218DFF6}" type="datetime1">
              <a:rPr lang="en-US" smtClean="0"/>
              <a:t>4/23/2019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701814" y="1"/>
            <a:ext cx="7148542" cy="2016712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447679" y="4016875"/>
            <a:ext cx="820800" cy="819514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825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4734001" y="4016875"/>
            <a:ext cx="820800" cy="819514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825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6" y="2612855"/>
            <a:ext cx="7499747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382997" y="4013542"/>
            <a:ext cx="2980800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670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5693526" y="4013541"/>
            <a:ext cx="2982162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670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825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52DF8C89-624E-4635-B906-0F2221D406D4}" type="datetime1">
              <a:rPr lang="en-US" smtClean="0"/>
              <a:t>4/23/2019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2838138" y="-11874"/>
            <a:ext cx="5431852" cy="380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8" y="1228996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225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6" y="2063330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1871AA4F-00D1-4A72-8D45-A89556867741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795AB4-5896-47E1-ABB2-52B0A18B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2581771" y="0"/>
            <a:ext cx="6562229" cy="257175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6" y="2000251"/>
            <a:ext cx="4124324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5" y="3267074"/>
            <a:ext cx="8226424" cy="31146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35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9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FBECF7D3-A6B1-4131-98AF-05EB6D97DFD2}" type="datetime1">
              <a:rPr lang="en-US" smtClean="0"/>
              <a:t>4/23/2019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18588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8412"/>
            <a:ext cx="822682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1192E873-576B-41F2-B020-65E36027F5FF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5" y="1266826"/>
            <a:ext cx="3934669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788" baseline="0">
                <a:solidFill>
                  <a:schemeClr val="tx1"/>
                </a:solidFill>
                <a:latin typeface="Arial" pitchFamily="34" charset="0"/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6"/>
            <a:ext cx="3934669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  <a:lvl2pPr marL="19764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500" baseline="0">
                <a:solidFill>
                  <a:schemeClr val="tx1"/>
                </a:solidFill>
                <a:latin typeface="Arial" pitchFamily="34" charset="0"/>
              </a:defRPr>
            </a:lvl2pPr>
            <a:lvl3pPr marL="402431" indent="-204788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</a:defRPr>
            </a:lvl3pPr>
            <a:lvl4pPr marL="608410" indent="-205979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806054" indent="-197644">
              <a:spcBef>
                <a:spcPts val="375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A112024-FCDF-4A40-BAA1-34E96CC1D9F0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34917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4CE083C8-FF95-429C-91C1-88815C3CB15C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7C0FC79D-45F7-4C46-AA59-46776B16D0DC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6" y="185739"/>
            <a:ext cx="7226753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8414"/>
            <a:ext cx="822682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134541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2pPr>
            <a:lvl3pPr marL="270272" indent="-13573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404813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539354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788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813AC362-1385-4F98-964C-A97A14A39175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7" y="185739"/>
            <a:ext cx="7218588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6" y="1268414"/>
            <a:ext cx="3932570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134541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2pPr>
            <a:lvl3pPr marL="270272" indent="-13573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404813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539354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7" y="1268414"/>
            <a:ext cx="3921968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100">
                <a:solidFill>
                  <a:schemeClr val="tx1"/>
                </a:solidFill>
                <a:latin typeface="Arial" pitchFamily="34" charset="0"/>
              </a:defRPr>
            </a:lvl1pPr>
            <a:lvl2pPr marL="134541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2pPr>
            <a:lvl3pPr marL="270272" indent="-13573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404813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539354" indent="-134541">
              <a:spcBef>
                <a:spcPts val="45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852488" indent="-161925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007269" indent="-171450">
              <a:spcBef>
                <a:spcPts val="375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1" name="Footer Placeholder 88"/>
          <p:cNvSpPr>
            <a:spLocks noGrp="1"/>
          </p:cNvSpPr>
          <p:nvPr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fld id="{57832675-1461-4BDB-A61A-826B73129BA9}" type="datetime1">
              <a:rPr lang="en-US" smtClean="0"/>
              <a:t>4/23/2019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7DAF17F-5D82-4091-8FB6-32F27629EDC3}"/>
              </a:ext>
            </a:extLst>
          </p:cNvPr>
          <p:cNvGrpSpPr/>
          <p:nvPr userDrawn="1"/>
        </p:nvGrpSpPr>
        <p:grpSpPr>
          <a:xfrm>
            <a:off x="8029153" y="0"/>
            <a:ext cx="1114847" cy="1097535"/>
            <a:chOff x="5303512" y="3211812"/>
            <a:chExt cx="836462" cy="822961"/>
          </a:xfrm>
        </p:grpSpPr>
        <p:sp>
          <p:nvSpPr>
            <p:cNvPr id="162" name="Rectangle 60">
              <a:extLst>
                <a:ext uri="{FF2B5EF4-FFF2-40B4-BE49-F238E27FC236}">
                  <a16:creationId xmlns:a16="http://schemas.microsoft.com/office/drawing/2014/main" id="{727854D6-579F-4BD3-AA77-B3D25F1C10FE}"/>
                </a:ext>
              </a:extLst>
            </p:cNvPr>
            <p:cNvSpPr/>
            <p:nvPr/>
          </p:nvSpPr>
          <p:spPr>
            <a:xfrm rot="5400000">
              <a:off x="5317330" y="3212130"/>
              <a:ext cx="822961" cy="822326"/>
            </a:xfrm>
            <a:custGeom>
              <a:avLst/>
              <a:gdLst/>
              <a:ahLst/>
              <a:cxnLst/>
              <a:rect l="l" t="t" r="r" b="b"/>
              <a:pathLst>
                <a:path w="822961" h="822326">
                  <a:moveTo>
                    <a:pt x="0" y="822326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822961" y="0"/>
                  </a:lnTo>
                  <a:lnTo>
                    <a:pt x="822961" y="91439"/>
                  </a:lnTo>
                  <a:lnTo>
                    <a:pt x="91440" y="91439"/>
                  </a:lnTo>
                  <a:lnTo>
                    <a:pt x="91440" y="822326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163" name="Picture 3" descr="C:\Users\Ardoise\Desktop\CGI logos\CGI Logo 2012.emf">
              <a:extLst>
                <a:ext uri="{FF2B5EF4-FFF2-40B4-BE49-F238E27FC236}">
                  <a16:creationId xmlns:a16="http://schemas.microsoft.com/office/drawing/2014/main" id="{DEB7BEF0-309E-4C62-95EC-0AD1A0C4E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512" y="3481372"/>
              <a:ext cx="562146" cy="261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7676" y="178080"/>
            <a:ext cx="725124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0" name="Slide Number Placeholder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8492870" y="6566970"/>
            <a:ext cx="196245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3039762" y="6566970"/>
            <a:ext cx="3340180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685800" rtl="0" eaLnBrk="1" latinLnBrk="0" hangingPunct="1">
              <a:defRPr lang="en-US" sz="8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Footer appears here, if required.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gray">
          <a:xfrm>
            <a:off x="451145" y="6566970"/>
            <a:ext cx="155010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800" dirty="0"/>
              <a:t>© 2019 CGI Inc.</a:t>
            </a:r>
            <a:endParaRPr lang="en-US" sz="800" b="0" i="0" u="none" dirty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 userDrawn="1"/>
        </p:nvSpPr>
        <p:spPr bwMode="gray">
          <a:xfrm>
            <a:off x="0" y="6737639"/>
            <a:ext cx="9144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020992" y="6566400"/>
            <a:ext cx="998175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>
              <a:defRPr lang="fr-CA" sz="800" b="0" i="0" u="none" smtClean="0">
                <a:cs typeface="Arial" pitchFamily="34" charset="0"/>
              </a:defRPr>
            </a:lvl1pPr>
          </a:lstStyle>
          <a:p>
            <a:pPr algn="ctr" defTabSz="6858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27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147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278" userDrawn="1">
          <p15:clr>
            <a:srgbClr val="F26B43"/>
          </p15:clr>
        </p15:guide>
        <p15:guide id="7" pos="5006" userDrawn="1">
          <p15:clr>
            <a:srgbClr val="F26B43"/>
          </p15:clr>
        </p15:guide>
        <p15:guide id="8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Developer Testing</a:t>
            </a:r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 Training</a:t>
            </a:r>
          </a:p>
          <a:p>
            <a:pPr lvl="0" defTabSz="914400"/>
            <a:endParaRPr lang="en-US" sz="1200" dirty="0"/>
          </a:p>
          <a:p>
            <a:pPr lvl="0" defTabSz="914400"/>
            <a:endParaRPr lang="en-US" sz="1200" dirty="0"/>
          </a:p>
          <a:p>
            <a:pPr lvl="0" defTabSz="914400"/>
            <a:endParaRPr lang="en-US" sz="1200" dirty="0"/>
          </a:p>
          <a:p>
            <a:pPr lvl="0" defTabSz="914400"/>
            <a:endParaRPr lang="en-US" sz="1200" dirty="0"/>
          </a:p>
          <a:p>
            <a:pPr lvl="0" defTabSz="914400"/>
            <a:r>
              <a:rPr lang="en-US" sz="1200" b="0" dirty="0"/>
              <a:t>Andrew Ray</a:t>
            </a:r>
          </a:p>
          <a:p>
            <a:pPr lvl="0" defTabSz="914400"/>
            <a:r>
              <a:rPr lang="en-US" sz="1200" b="0" dirty="0"/>
              <a:t>4/23/2019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000251"/>
            <a:ext cx="6167613" cy="1133475"/>
          </a:xfrm>
        </p:spPr>
        <p:txBody>
          <a:bodyPr/>
          <a:lstStyle/>
          <a:p>
            <a:r>
              <a:rPr lang="en-US" dirty="0"/>
              <a:t>Day 1 – Benefits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Defect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Proactive Quality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Release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Defect Root Cause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Code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Executable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Accelerated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Bug Hunting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6" y="2000251"/>
            <a:ext cx="8045194" cy="1133475"/>
          </a:xfrm>
        </p:spPr>
        <p:txBody>
          <a:bodyPr/>
          <a:lstStyle/>
          <a:p>
            <a:r>
              <a:rPr lang="en-US" dirty="0"/>
              <a:t>Day 2 – Benefits of 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Decomposing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TDD Keeps You Honest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Code Quality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Evaluating Assumptions 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Satisfaction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6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6" y="2000251"/>
            <a:ext cx="8045194" cy="1133475"/>
          </a:xfrm>
        </p:spPr>
        <p:txBody>
          <a:bodyPr/>
          <a:lstStyle/>
          <a:p>
            <a:r>
              <a:rPr lang="en-US" dirty="0"/>
              <a:t>Day 3 – Tradeoffs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 Must Be Trained in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Can Result in a False Sense of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Induced Design Damage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6" y="2000251"/>
            <a:ext cx="8045194" cy="1133475"/>
          </a:xfrm>
        </p:spPr>
        <p:txBody>
          <a:bodyPr/>
          <a:lstStyle/>
          <a:p>
            <a:r>
              <a:rPr lang="en-US" dirty="0"/>
              <a:t>Day 4 – Tradeoffs of 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TDD Encourages Testing Extremes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Refactoring Is Often Skipped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TDD Isn’t for Everyone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6" y="2000251"/>
            <a:ext cx="8045194" cy="1133475"/>
          </a:xfrm>
        </p:spPr>
        <p:txBody>
          <a:bodyPr/>
          <a:lstStyle/>
          <a:p>
            <a:r>
              <a:rPr lang="en-US" dirty="0"/>
              <a:t>Day 5 – High Level Overview of 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 Pyramid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Tests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4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6" y="2000251"/>
            <a:ext cx="8045194" cy="1133475"/>
          </a:xfrm>
        </p:spPr>
        <p:txBody>
          <a:bodyPr/>
          <a:lstStyle/>
          <a:p>
            <a:r>
              <a:rPr lang="en-US" dirty="0"/>
              <a:t>Day 6 –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makes a good unit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Arrange Act 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Based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Based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Antipatterns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1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6" y="2000251"/>
            <a:ext cx="8045194" cy="1133475"/>
          </a:xfrm>
        </p:spPr>
        <p:txBody>
          <a:bodyPr/>
          <a:lstStyle/>
          <a:p>
            <a:r>
              <a:rPr lang="en-US" dirty="0"/>
              <a:t>Day 7 – Fakes, Stubs, and Mocks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/ Behavior Verification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Testing Caveats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2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6" y="2000251"/>
            <a:ext cx="8045194" cy="1133475"/>
          </a:xfrm>
        </p:spPr>
        <p:txBody>
          <a:bodyPr/>
          <a:lstStyle/>
          <a:p>
            <a:r>
              <a:rPr lang="en-US" dirty="0"/>
              <a:t>Day 8 – Isolation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with Handwritten Mocks and Stubs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Unconstrained vs Constrained Mocking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of Good Isolation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Antipatterns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99678"/>
      </p:ext>
    </p:extLst>
  </p:cSld>
  <p:clrMapOvr>
    <a:masterClrMapping/>
  </p:clrMapOvr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71C4104616444AE064AE2401A8D49" ma:contentTypeVersion="5" ma:contentTypeDescription="Create a new document." ma:contentTypeScope="" ma:versionID="e4142248cd5607897fc7151efc01beac">
  <xsd:schema xmlns:xsd="http://www.w3.org/2001/XMLSchema" xmlns:xs="http://www.w3.org/2001/XMLSchema" xmlns:p="http://schemas.microsoft.com/office/2006/metadata/properties" xmlns:ns2="e15482a5-9970-4267-8d83-54b47f8a18f1" xmlns:ns3="f330ef69-b14e-45f7-a6db-838bd71a9faa" targetNamespace="http://schemas.microsoft.com/office/2006/metadata/properties" ma:root="true" ma:fieldsID="6f29d7112f81003e78b2b881cbdad4d6" ns2:_="" ns3:_="">
    <xsd:import namespace="e15482a5-9970-4267-8d83-54b47f8a18f1"/>
    <xsd:import namespace="f330ef69-b14e-45f7-a6db-838bd71a9faa"/>
    <xsd:element name="properties">
      <xsd:complexType>
        <xsd:sequence>
          <xsd:element name="documentManagement">
            <xsd:complexType>
              <xsd:all>
                <xsd:element ref="ns2:Subgroup"/>
                <xsd:element ref="ns2:Associated_x0020_Training_x0020_Course" minOccurs="0"/>
                <xsd:element ref="ns2:Associated_x0020_Event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482a5-9970-4267-8d83-54b47f8a18f1" elementFormDefault="qualified">
    <xsd:import namespace="http://schemas.microsoft.com/office/2006/documentManagement/types"/>
    <xsd:import namespace="http://schemas.microsoft.com/office/infopath/2007/PartnerControls"/>
    <xsd:element name="Subgroup" ma:index="2" ma:displayName="Subgroup" ma:default="Presentation" ma:format="Dropdown" ma:internalName="Subgroup">
      <xsd:simpleType>
        <xsd:restriction base="dms:Choice">
          <xsd:enumeration value="Presentation"/>
          <xsd:enumeration value="Technical Reference"/>
          <xsd:enumeration value="Technical Training Resource"/>
          <xsd:enumeration value="Instructor Notes"/>
          <xsd:enumeration value="Other"/>
        </xsd:restriction>
      </xsd:simpleType>
    </xsd:element>
    <xsd:element name="Associated_x0020_Training_x0020_Course" ma:index="3" nillable="true" ma:displayName="Associated Training Course" ma:description="Use this field only if your document is associated with a training course from the Training Course Catalog" ma:list="{f31acefa-0121-4a72-93c8-6ec39074617b}" ma:internalName="Associated_x0020_Training_x0020_Course" ma:readOnly="false" ma:showField="LinkTitleNoMenu">
      <xsd:simpleType>
        <xsd:restriction base="dms:Lookup"/>
      </xsd:simpleType>
    </xsd:element>
    <xsd:element name="Associated_x0020_Event" ma:index="4" nillable="true" ma:displayName="Associated Event" ma:description="Use this field only if your document is associated with an event (i.e. Lunch &amp; Learn, etc) from the Training Calendar" ma:list="{1755a3e9-290f-439b-8e44-0b511567a14f}" ma:internalName="Associated_x0020_Event" ma:showField="LinkTitleNoMenu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30ef69-b14e-45f7-a6db-838bd71a9faa" elementFormDefault="qualified">
    <xsd:import namespace="http://schemas.microsoft.com/office/2006/documentManagement/types"/>
    <xsd:import namespace="http://schemas.microsoft.com/office/infopath/2007/PartnerControls"/>
    <xsd:element name="_dlc_DocId" ma:index="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Associated_x0020_Training_x0020_Course xmlns="e15482a5-9970-4267-8d83-54b47f8a18f1">26</Associated_x0020_Training_x0020_Course>
    <Associated_x0020_Event xmlns="e15482a5-9970-4267-8d83-54b47f8a18f1" xsi:nil="true"/>
    <Subgroup xmlns="e15482a5-9970-4267-8d83-54b47f8a18f1">Technical Training Resource</Subgroup>
    <_dlc_DocId xmlns="f330ef69-b14e-45f7-a6db-838bd71a9faa">4Q6XH4VTCPMP-538263349-192</_dlc_DocId>
    <_dlc_DocIdUrl xmlns="f330ef69-b14e-45f7-a6db-838bd71a9faa">
      <Url>https://ensembleus.ent.cgi.com/business/86056/_layouts/15/DocIdRedir.aspx?ID=4Q6XH4VTCPMP-538263349-192</Url>
      <Description>4Q6XH4VTCPMP-538263349-192</Description>
    </_dlc_DocIdUrl>
  </documentManagement>
</p:properties>
</file>

<file path=customXml/itemProps1.xml><?xml version="1.0" encoding="utf-8"?>
<ds:datastoreItem xmlns:ds="http://schemas.openxmlformats.org/officeDocument/2006/customXml" ds:itemID="{2206AD89-945B-47AE-BC1B-4DE2EA0B33FD}"/>
</file>

<file path=customXml/itemProps2.xml><?xml version="1.0" encoding="utf-8"?>
<ds:datastoreItem xmlns:ds="http://schemas.openxmlformats.org/officeDocument/2006/customXml" ds:itemID="{94C7B75E-E9C2-4185-850F-56BDD3761384}"/>
</file>

<file path=customXml/itemProps3.xml><?xml version="1.0" encoding="utf-8"?>
<ds:datastoreItem xmlns:ds="http://schemas.openxmlformats.org/officeDocument/2006/customXml" ds:itemID="{ADA5D674-9920-4D2F-B065-BC24FD29F86D}"/>
</file>

<file path=customXml/itemProps4.xml><?xml version="1.0" encoding="utf-8"?>
<ds:datastoreItem xmlns:ds="http://schemas.openxmlformats.org/officeDocument/2006/customXml" ds:itemID="{2F4C4F6A-F6A5-45C8-BAAA-52FB70E387C7}"/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792</TotalTime>
  <Words>218</Words>
  <Application>Microsoft Office PowerPoint</Application>
  <PresentationFormat>On-screen Show (4:3)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CGI Widescreen Beet</vt:lpstr>
      <vt:lpstr>Automated Developer Testing</vt:lpstr>
      <vt:lpstr>Day 1 – Benefits of Automated Testing</vt:lpstr>
      <vt:lpstr>Day 2 – Benefits of Test Driven Development</vt:lpstr>
      <vt:lpstr>Day 3 – Tradeoffs of Automated Testing</vt:lpstr>
      <vt:lpstr>Day 4 – Tradeoffs of Test Driven Development</vt:lpstr>
      <vt:lpstr>Day 5 – High Level Overview of Automated Testing</vt:lpstr>
      <vt:lpstr>Day 6 – Unit Testing</vt:lpstr>
      <vt:lpstr>Day 7 – Fakes, Stubs, and Mocks</vt:lpstr>
      <vt:lpstr>Day 8 – Isolation Frameworks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201</dc:title>
  <dc:creator>Colin mcbride</dc:creator>
  <cp:keywords>PowerPoint</cp:keywords>
  <cp:lastModifiedBy>Andrew Ray</cp:lastModifiedBy>
  <cp:revision>157</cp:revision>
  <dcterms:created xsi:type="dcterms:W3CDTF">2018-03-29T13:37:19Z</dcterms:created>
  <dcterms:modified xsi:type="dcterms:W3CDTF">2019-04-23T19:54:19Z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6</vt:i4>
  </property>
  <property fmtid="{D5CDD505-2E9C-101B-9397-08002B2CF9AE}" pid="4" name="ContentTypeId">
    <vt:lpwstr>0x01010021D71C4104616444AE064AE2401A8D49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  <property fmtid="{D5CDD505-2E9C-101B-9397-08002B2CF9AE}" pid="15" name="_dlc_DocIdItemGuid">
    <vt:lpwstr>060be1ab-5300-4962-951f-9c16a067d2fa</vt:lpwstr>
  </property>
</Properties>
</file>