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C02"/>
    <a:srgbClr val="6CB340"/>
    <a:srgbClr val="32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A944C-A899-4D12-A2F5-6B76B624E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3E2921-1B2B-44B0-B6CC-D380A11A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FBB06-858B-4378-95C5-E470FE8F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D188-997A-4328-8E3B-2A83B445A66A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3D5C4-2129-454A-93B6-4131C3D2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5D96C-4770-4BC4-9C6B-F1FFDA1A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94A1-FECD-4BF4-A5EB-5A627FA1D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83AB5-F4BE-4F6E-9D86-7D1A1264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8A7C32-DCB9-45C6-8E1B-DDA8D9471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22B53-4CB4-4C32-9BF1-932BAA9C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D188-997A-4328-8E3B-2A83B445A66A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0E917-A721-4950-8241-F4B748B5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4770E-4499-4B25-BF9F-60466F08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94A1-FECD-4BF4-A5EB-5A627FA1D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2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F60C4B-CCE1-409A-98FF-2175B55D5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7CF24E-6070-4B41-B521-CA43EAD0E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C9766-3E55-426F-A7C3-9BF8E720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D188-997A-4328-8E3B-2A83B445A66A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B89F6-8AEF-480A-A171-5338E8E6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CC33A-658C-414B-BBD0-0DAEFCEF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94A1-FECD-4BF4-A5EB-5A627FA1D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7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4092A-09EE-45FD-B767-FDA07EBA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E7442-E304-4611-82FB-E9B5B1A3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0270F-6868-4012-AC9A-6D612544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D188-997A-4328-8E3B-2A83B445A66A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F74C1-08FD-49AF-9E74-D8BCFDE5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266B2-EFA9-4E3B-B395-93B517E1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94A1-FECD-4BF4-A5EB-5A627FA1D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0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BABE1-75C1-48D3-A7E3-6EA583E2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0DD6B-C02E-4ED0-AC22-24D2B9F4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7661E-A5B6-414F-80DE-1C1A7049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D188-997A-4328-8E3B-2A83B445A66A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77D58-E754-43BB-A2D6-48191876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C783E-9052-472D-8DD6-6FC9E0C0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94A1-FECD-4BF4-A5EB-5A627FA1D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4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8D0F-1CA7-41A2-A4E3-ADC82B9C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8B699-F5BA-466A-A5CE-A5306AF00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EECC4-CA77-46BD-AF81-D25B2183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2238A-7783-4B3F-80CC-AF29BE11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D188-997A-4328-8E3B-2A83B445A66A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28942-FE25-45E5-B3DF-938669DF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B4DAE3-A32D-4E86-9D5B-1133AF12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94A1-FECD-4BF4-A5EB-5A627FA1D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8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D83D4-746C-4BB8-A288-A6F790E4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5C9D9-11FC-4351-B0DF-568110451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F93269-63F4-407C-B45E-158AE2ABA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49E5BE-20F6-4B25-B530-4D40BEE44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BF4399-B826-43F7-AC32-2CB94053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53C4EA-01B9-4786-8B09-A40DCB01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D188-997A-4328-8E3B-2A83B445A66A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94A471-88DF-400E-8BD1-CF2D75F9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4E8425-3FD3-4ACB-A319-FE316622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94A1-FECD-4BF4-A5EB-5A627FA1D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2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BA628-6575-4F7C-973F-11CF6BCE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F06575-7DC8-4967-B7A8-DC6EABC2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D188-997A-4328-8E3B-2A83B445A66A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58C230-8E1F-45BE-98E9-E43107A1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CC958A-A6B9-4836-AE28-DA07AD9F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94A1-FECD-4BF4-A5EB-5A627FA1D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9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AEF6A5-136B-44FF-B0D4-1805E229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D188-997A-4328-8E3B-2A83B445A66A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0BBED9-D626-4A7A-ACA1-3615516B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92C84-78EB-4253-B6E2-EDA4D1CB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94A1-FECD-4BF4-A5EB-5A627FA1D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2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A49A1-1575-49FE-A9A3-2495FCF7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6F9A7-4622-4D2A-A7CA-8B36FFA6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CCA8D-46C6-4842-B54D-F0331666B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084CC9-FA08-472E-86FC-F469F93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D188-997A-4328-8E3B-2A83B445A66A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67ECC-A8F6-4919-973A-B2A19938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DE5BB-3CC2-46C4-A579-CED36DCB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94A1-FECD-4BF4-A5EB-5A627FA1D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475F9-32C2-4CD4-8530-5AAB6369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53C4D2-F0C4-4991-84E8-D6A3B4FF9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DD6C2-3771-474D-BE68-A77336677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97549-2E0F-44B8-8D78-D28CF28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D188-997A-4328-8E3B-2A83B445A66A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C4E00-72CA-4D39-B3EC-6BAAF3EF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BE1FBC-1EBC-4314-85CD-A1EB43A2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94A1-FECD-4BF4-A5EB-5A627FA1D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6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4DC84D-095C-40A3-90CC-D72633D5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87A03-9CF5-4FAF-B7C3-52E42614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BC828-2C7B-452A-A524-23568565E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D188-997A-4328-8E3B-2A83B445A66A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F4C45-23F0-4EBD-B51F-99DF2D234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CC91A-463F-496D-9BC1-2153D2F66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D94A1-FECD-4BF4-A5EB-5A627FA1D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4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F265896-6D61-4358-8A14-51422162A26B}"/>
              </a:ext>
            </a:extLst>
          </p:cNvPr>
          <p:cNvSpPr/>
          <p:nvPr/>
        </p:nvSpPr>
        <p:spPr>
          <a:xfrm>
            <a:off x="4036288" y="1252681"/>
            <a:ext cx="1487057" cy="600363"/>
          </a:xfrm>
          <a:prstGeom prst="rect">
            <a:avLst/>
          </a:prstGeom>
          <a:solidFill>
            <a:srgbClr val="32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77B626-B6EC-42D1-BE8D-585F6BA90695}"/>
              </a:ext>
            </a:extLst>
          </p:cNvPr>
          <p:cNvSpPr/>
          <p:nvPr/>
        </p:nvSpPr>
        <p:spPr>
          <a:xfrm>
            <a:off x="6112739" y="2214420"/>
            <a:ext cx="1710461" cy="269586"/>
          </a:xfrm>
          <a:prstGeom prst="rect">
            <a:avLst/>
          </a:prstGeom>
          <a:solidFill>
            <a:srgbClr val="EE9C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ConfigServer1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41D6B1-45CE-4939-AE93-5E395DEE09AF}"/>
              </a:ext>
            </a:extLst>
          </p:cNvPr>
          <p:cNvSpPr/>
          <p:nvPr/>
        </p:nvSpPr>
        <p:spPr>
          <a:xfrm>
            <a:off x="3298680" y="3648364"/>
            <a:ext cx="1403927" cy="600363"/>
          </a:xfrm>
          <a:prstGeom prst="rect">
            <a:avLst/>
          </a:prstGeom>
          <a:solidFill>
            <a:srgbClr val="6CB3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Shard1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ADC919-88A9-4DC2-BC5C-54C993698849}"/>
              </a:ext>
            </a:extLst>
          </p:cNvPr>
          <p:cNvSpPr/>
          <p:nvPr/>
        </p:nvSpPr>
        <p:spPr>
          <a:xfrm>
            <a:off x="6112739" y="2936010"/>
            <a:ext cx="1710459" cy="269586"/>
          </a:xfrm>
          <a:prstGeom prst="rect">
            <a:avLst/>
          </a:prstGeom>
          <a:solidFill>
            <a:srgbClr val="EE9C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ConfigServer3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EB5683-E5ED-4F74-9ED7-D0B84A306429}"/>
              </a:ext>
            </a:extLst>
          </p:cNvPr>
          <p:cNvSpPr/>
          <p:nvPr/>
        </p:nvSpPr>
        <p:spPr>
          <a:xfrm>
            <a:off x="6112741" y="2575215"/>
            <a:ext cx="1710459" cy="269586"/>
          </a:xfrm>
          <a:prstGeom prst="rect">
            <a:avLst/>
          </a:prstGeom>
          <a:solidFill>
            <a:srgbClr val="EE9C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ConfigServer2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73BD3F-83C1-4BB7-B46E-D44718130DCD}"/>
              </a:ext>
            </a:extLst>
          </p:cNvPr>
          <p:cNvSpPr/>
          <p:nvPr/>
        </p:nvSpPr>
        <p:spPr>
          <a:xfrm>
            <a:off x="4821381" y="3648363"/>
            <a:ext cx="1403927" cy="600363"/>
          </a:xfrm>
          <a:prstGeom prst="rect">
            <a:avLst/>
          </a:prstGeom>
          <a:solidFill>
            <a:srgbClr val="6CB3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Shard2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D1075F-FCB1-412E-B09A-8DA7B5D50A14}"/>
              </a:ext>
            </a:extLst>
          </p:cNvPr>
          <p:cNvCxnSpPr/>
          <p:nvPr/>
        </p:nvCxnSpPr>
        <p:spPr>
          <a:xfrm>
            <a:off x="4813443" y="2115127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3BC08C3-E629-4C18-BED9-EFAB6234A86F}"/>
              </a:ext>
            </a:extLst>
          </p:cNvPr>
          <p:cNvCxnSpPr>
            <a:cxnSpLocks/>
          </p:cNvCxnSpPr>
          <p:nvPr/>
        </p:nvCxnSpPr>
        <p:spPr>
          <a:xfrm>
            <a:off x="5024582" y="2115127"/>
            <a:ext cx="854145" cy="541479"/>
          </a:xfrm>
          <a:prstGeom prst="straightConnector1">
            <a:avLst/>
          </a:prstGeom>
          <a:ln w="38100">
            <a:solidFill>
              <a:srgbClr val="EE9C0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33B8E11-46C9-4C49-A488-69F7B22FBBD6}"/>
              </a:ext>
            </a:extLst>
          </p:cNvPr>
          <p:cNvCxnSpPr>
            <a:cxnSpLocks/>
          </p:cNvCxnSpPr>
          <p:nvPr/>
        </p:nvCxnSpPr>
        <p:spPr>
          <a:xfrm flipV="1">
            <a:off x="5047454" y="2821421"/>
            <a:ext cx="831273" cy="489527"/>
          </a:xfrm>
          <a:prstGeom prst="straightConnector1">
            <a:avLst/>
          </a:prstGeom>
          <a:ln w="38100">
            <a:solidFill>
              <a:srgbClr val="EE9C0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FABFC4B-37E5-48C4-BC0C-539306538F5C}"/>
              </a:ext>
            </a:extLst>
          </p:cNvPr>
          <p:cNvSpPr/>
          <p:nvPr/>
        </p:nvSpPr>
        <p:spPr>
          <a:xfrm>
            <a:off x="5948217" y="2115127"/>
            <a:ext cx="2059709" cy="119582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F00C9F-A1C6-4EC7-98C4-FDD16690BBD9}"/>
              </a:ext>
            </a:extLst>
          </p:cNvPr>
          <p:cNvSpPr/>
          <p:nvPr/>
        </p:nvSpPr>
        <p:spPr>
          <a:xfrm>
            <a:off x="3172692" y="3577936"/>
            <a:ext cx="3144981" cy="75391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4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wangjinzhao@live.com</dc:creator>
  <cp:lastModifiedBy>wangjinzhao@live.com</cp:lastModifiedBy>
  <cp:revision>4</cp:revision>
  <dcterms:created xsi:type="dcterms:W3CDTF">2017-11-08T07:26:28Z</dcterms:created>
  <dcterms:modified xsi:type="dcterms:W3CDTF">2017-11-08T07:43:06Z</dcterms:modified>
</cp:coreProperties>
</file>