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63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8273-24E6-4B48-BB5E-CAB8C38D9116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E0DC-0FF1-421C-B2D5-466B649AA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rshark@163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Resume function</a:t>
            </a:r>
            <a:r>
              <a:rPr lang="zh-CN" altLang="zh-CN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兰征鹏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tearshark@163.com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90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从</a:t>
            </a:r>
            <a:r>
              <a:rPr lang="en-US" altLang="zh-CN" b="1" dirty="0"/>
              <a:t>Simulated function</a:t>
            </a:r>
            <a:r>
              <a:rPr lang="zh-CN" altLang="zh-CN" b="1" dirty="0"/>
              <a:t>说</a:t>
            </a:r>
            <a:r>
              <a:rPr lang="zh-CN" altLang="zh-CN" b="1" dirty="0" smtClean="0"/>
              <a:t>起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12776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functor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mutable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/>
              <a:t>value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lambda(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/>
              <a:t>val</a:t>
            </a:r>
            <a:r>
              <a:rPr lang="en-US" altLang="zh-CN" b="1" dirty="0"/>
              <a:t>_</a:t>
            </a:r>
            <a:r>
              <a:rPr lang="en-US" altLang="zh-CN" dirty="0"/>
              <a:t>) :</a:t>
            </a:r>
            <a:r>
              <a:rPr lang="en-US" altLang="zh-CN" b="1" dirty="0"/>
              <a:t>value</a:t>
            </a:r>
            <a:r>
              <a:rPr lang="en-US" altLang="zh-CN" dirty="0"/>
              <a:t>(</a:t>
            </a:r>
            <a:r>
              <a:rPr lang="en-US" altLang="zh-CN" b="1" dirty="0" err="1"/>
              <a:t>val</a:t>
            </a:r>
            <a:r>
              <a:rPr lang="en-US" altLang="zh-CN" b="1" dirty="0"/>
              <a:t>_</a:t>
            </a:r>
            <a:r>
              <a:rPr lang="en-US" altLang="zh-CN" dirty="0"/>
              <a:t>) {}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operator ()(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en-US" altLang="zh-CN" dirty="0"/>
              <a:t>) </a:t>
            </a:r>
            <a:r>
              <a:rPr lang="en-US" altLang="zh-CN" dirty="0" err="1"/>
              <a:t>const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return </a:t>
            </a:r>
            <a:r>
              <a:rPr lang="en-US" altLang="zh-CN" b="1" dirty="0"/>
              <a:t>value</a:t>
            </a:r>
            <a:r>
              <a:rPr lang="en-US" altLang="zh-CN" dirty="0"/>
              <a:t> + </a:t>
            </a:r>
            <a:r>
              <a:rPr lang="en-US" altLang="zh-CN" b="1" dirty="0"/>
              <a:t>b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r>
              <a:rPr lang="en-US" altLang="zh-CN" dirty="0"/>
              <a:t>auto </a:t>
            </a:r>
            <a:r>
              <a:rPr lang="en-US" altLang="zh-CN" b="1" dirty="0"/>
              <a:t>a</a:t>
            </a:r>
            <a:r>
              <a:rPr lang="en-US" altLang="zh-CN" dirty="0"/>
              <a:t> = lambda(5);</a:t>
            </a:r>
            <a:endParaRPr lang="zh-CN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i="1" dirty="0" err="1"/>
              <a:t>cout</a:t>
            </a:r>
            <a:r>
              <a:rPr lang="en-US" altLang="zh-CN" dirty="0"/>
              <a:t> &lt;&lt; </a:t>
            </a:r>
            <a:r>
              <a:rPr lang="en-US" altLang="zh-CN" b="1" dirty="0"/>
              <a:t>a</a:t>
            </a:r>
            <a:r>
              <a:rPr lang="en-US" altLang="zh-CN" dirty="0"/>
              <a:t>(4)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i="1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356915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/>
              <a:t>value</a:t>
            </a:r>
            <a:r>
              <a:rPr lang="en-US" altLang="zh-CN" dirty="0"/>
              <a:t> = 5;</a:t>
            </a:r>
            <a:endParaRPr lang="zh-CN" altLang="zh-CN" dirty="0"/>
          </a:p>
          <a:p>
            <a:r>
              <a:rPr lang="en-US" altLang="zh-CN" dirty="0"/>
              <a:t>auto </a:t>
            </a:r>
            <a:r>
              <a:rPr lang="en-US" altLang="zh-CN" b="1" dirty="0"/>
              <a:t>a</a:t>
            </a:r>
            <a:r>
              <a:rPr lang="en-US" altLang="zh-CN" dirty="0"/>
              <a:t> = [</a:t>
            </a:r>
            <a:r>
              <a:rPr lang="en-US" altLang="zh-CN" b="1" dirty="0"/>
              <a:t>value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en-US" altLang="zh-CN" dirty="0" smtClean="0"/>
              <a:t>	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en-US" altLang="zh-CN" dirty="0"/>
              <a:t>) mutable</a:t>
            </a:r>
            <a:endParaRPr lang="zh-CN" altLang="zh-CN" dirty="0"/>
          </a:p>
          <a:p>
            <a:r>
              <a:rPr lang="en-US" altLang="zh-CN" dirty="0" smtClean="0"/>
              <a:t>	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b="1" dirty="0"/>
              <a:t>value</a:t>
            </a:r>
            <a:r>
              <a:rPr lang="en-US" altLang="zh-CN" dirty="0"/>
              <a:t> + </a:t>
            </a:r>
            <a:r>
              <a:rPr lang="en-US" altLang="zh-CN" b="1" dirty="0"/>
              <a:t>b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	};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i="1" dirty="0" err="1"/>
              <a:t>cout</a:t>
            </a:r>
            <a:r>
              <a:rPr lang="en-US" altLang="zh-CN" dirty="0"/>
              <a:t> &lt;&lt; </a:t>
            </a:r>
            <a:r>
              <a:rPr lang="en-US" altLang="zh-CN" b="1" dirty="0"/>
              <a:t>a</a:t>
            </a:r>
            <a:r>
              <a:rPr lang="en-US" altLang="zh-CN" dirty="0"/>
              <a:t>(4)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i="1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9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Resume function实践</vt:lpstr>
      <vt:lpstr>从Simulated function说起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function实践</dc:title>
  <dc:creator>兰征鹏</dc:creator>
  <cp:lastModifiedBy>兰征鹏</cp:lastModifiedBy>
  <cp:revision>5</cp:revision>
  <dcterms:created xsi:type="dcterms:W3CDTF">2017-09-30T08:10:18Z</dcterms:created>
  <dcterms:modified xsi:type="dcterms:W3CDTF">2017-09-30T08:16:42Z</dcterms:modified>
</cp:coreProperties>
</file>