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2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3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7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8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4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3955-1894-4A0D-B7EB-CF402145AB4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>
            <a:stCxn id="13" idx="2"/>
          </p:cNvCxnSpPr>
          <p:nvPr/>
        </p:nvCxnSpPr>
        <p:spPr>
          <a:xfrm flipH="1">
            <a:off x="4743447" y="4403091"/>
            <a:ext cx="3" cy="2720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62100" y="927100"/>
            <a:ext cx="42545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  <a:endPara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2100" y="1220232"/>
            <a:ext cx="4254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Belum adanya teknologi Informasi untuk pengelolaan data barang jadi yang baik di PT Hand Sum Tex membuat pihak perusahaan mengalami permasalahan dalam penghitungan Hasil produksi.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2099" y="2074002"/>
            <a:ext cx="20193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TEORI - TEORI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0300" y="2074000"/>
            <a:ext cx="21463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PENGUMPULAN DATA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2099" y="2363006"/>
            <a:ext cx="2019300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 Dasar Sistem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 Dasar Informasi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 Dasar Sistem Informasi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 Dasar Analisa Sistem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 Dasar Perancangan Sistem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 Dasar Data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0300" y="2350999"/>
            <a:ext cx="21463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Wawancara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0299" y="2921131"/>
            <a:ext cx="21462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ALAT YANG DIGUNAKAN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0300" y="3202762"/>
            <a:ext cx="21462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VB.NET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pPr marL="342900" indent="-342900">
              <a:buAutoNum type="arabicPeriod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Devexpress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WinForm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Paradigm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3049" y="4675192"/>
            <a:ext cx="42544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0348" y="4984913"/>
            <a:ext cx="42544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Sistem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Informasi Pengelolaan Data Barang Jadi di PT Hand Sum Tex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457449" y="1873945"/>
            <a:ext cx="0" cy="209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1" idx="1"/>
          </p:cNvCxnSpPr>
          <p:nvPr/>
        </p:nvCxnSpPr>
        <p:spPr>
          <a:xfrm>
            <a:off x="3581399" y="2580414"/>
            <a:ext cx="88901" cy="14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81399" y="3406081"/>
            <a:ext cx="88901" cy="14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9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83</Words>
  <Application>Microsoft Office PowerPoint</Application>
  <PresentationFormat>A4 Paper (210x297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pronto glorioso</dc:creator>
  <cp:lastModifiedBy>pronto glorioso</cp:lastModifiedBy>
  <cp:revision>9</cp:revision>
  <dcterms:created xsi:type="dcterms:W3CDTF">2015-11-29T22:34:12Z</dcterms:created>
  <dcterms:modified xsi:type="dcterms:W3CDTF">2016-05-16T08:38:56Z</dcterms:modified>
</cp:coreProperties>
</file>