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7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8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3955-1894-4A0D-B7EB-CF402145AB4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F094-6BD5-434B-AEF4-0B5DCF58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2100" y="927100"/>
            <a:ext cx="42545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100" y="1220232"/>
            <a:ext cx="4254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 nya kekurangan yang ada pada sistem informasi pengolahan data obat masuk di Apotik Mandala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2101" y="2028616"/>
            <a:ext cx="42545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 - TEORI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050" y="3922584"/>
            <a:ext cx="42925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2100" y="2259448"/>
            <a:ext cx="425450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 Perancangan Sistem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 Dasar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6700" y="4215944"/>
            <a:ext cx="4292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Wawancara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0524" y="4869576"/>
            <a:ext cx="42925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ALAT YANG DIGUNAKAN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0525" y="5151207"/>
            <a:ext cx="429259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VB.NET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Paradigm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3050" y="6548135"/>
            <a:ext cx="42544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0349" y="6857856"/>
            <a:ext cx="42544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Sistem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Informasi Pengelolaan Data Barang Jadi di PT Hand Sum Tex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>
            <a:stCxn id="6" idx="2"/>
            <a:endCxn id="8" idx="0"/>
          </p:cNvCxnSpPr>
          <p:nvPr/>
        </p:nvCxnSpPr>
        <p:spPr>
          <a:xfrm>
            <a:off x="3689350" y="1681897"/>
            <a:ext cx="1" cy="34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</p:cNvCxnSpPr>
          <p:nvPr/>
        </p:nvCxnSpPr>
        <p:spPr>
          <a:xfrm flipH="1">
            <a:off x="3689350" y="3644443"/>
            <a:ext cx="1" cy="26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12" idx="0"/>
          </p:cNvCxnSpPr>
          <p:nvPr/>
        </p:nvCxnSpPr>
        <p:spPr>
          <a:xfrm flipH="1">
            <a:off x="3676823" y="4677609"/>
            <a:ext cx="6177" cy="191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14" idx="0"/>
          </p:cNvCxnSpPr>
          <p:nvPr/>
        </p:nvCxnSpPr>
        <p:spPr>
          <a:xfrm flipH="1">
            <a:off x="3670300" y="6351536"/>
            <a:ext cx="6524" cy="196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63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pronto glorioso</dc:creator>
  <cp:lastModifiedBy>pronto glorioso</cp:lastModifiedBy>
  <cp:revision>10</cp:revision>
  <dcterms:created xsi:type="dcterms:W3CDTF">2015-11-29T22:34:12Z</dcterms:created>
  <dcterms:modified xsi:type="dcterms:W3CDTF">2016-05-24T06:19:48Z</dcterms:modified>
</cp:coreProperties>
</file>