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4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8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2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9AD3-5875-4377-9BD7-DB2515675182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FA9F-F061-41FF-9AA8-727268B81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8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/>
          <p:cNvGrpSpPr/>
          <p:nvPr/>
        </p:nvGrpSpPr>
        <p:grpSpPr>
          <a:xfrm>
            <a:off x="-218364" y="302585"/>
            <a:ext cx="12678770" cy="6429137"/>
            <a:chOff x="-218364" y="302585"/>
            <a:chExt cx="12678770" cy="6429137"/>
          </a:xfrm>
        </p:grpSpPr>
        <p:sp>
          <p:nvSpPr>
            <p:cNvPr id="52" name="流程图: 过程 51"/>
            <p:cNvSpPr/>
            <p:nvPr/>
          </p:nvSpPr>
          <p:spPr>
            <a:xfrm>
              <a:off x="-218364" y="1991727"/>
              <a:ext cx="12678770" cy="11086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流程图: 过程 49"/>
            <p:cNvSpPr/>
            <p:nvPr/>
          </p:nvSpPr>
          <p:spPr>
            <a:xfrm>
              <a:off x="-218364" y="4598542"/>
              <a:ext cx="12678770" cy="11086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流程图: 过程 47"/>
            <p:cNvSpPr/>
            <p:nvPr/>
          </p:nvSpPr>
          <p:spPr>
            <a:xfrm>
              <a:off x="-218364" y="3327642"/>
              <a:ext cx="12678770" cy="110865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流程图: 磁盘 1"/>
            <p:cNvSpPr/>
            <p:nvPr/>
          </p:nvSpPr>
          <p:spPr>
            <a:xfrm>
              <a:off x="362420" y="5834418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学生信息表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流程图: 磁盘 2"/>
            <p:cNvSpPr/>
            <p:nvPr/>
          </p:nvSpPr>
          <p:spPr>
            <a:xfrm>
              <a:off x="2854219" y="5828411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意见反馈信息表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流程图: 磁盘 3"/>
            <p:cNvSpPr/>
            <p:nvPr/>
          </p:nvSpPr>
          <p:spPr>
            <a:xfrm>
              <a:off x="4381152" y="5845274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8301651" y="5826037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章节测试信息表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流程图: 文档 5"/>
            <p:cNvSpPr/>
            <p:nvPr/>
          </p:nvSpPr>
          <p:spPr>
            <a:xfrm>
              <a:off x="6049626" y="5843475"/>
              <a:ext cx="867156" cy="8708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课程资料 视频课件等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9599490" y="5834418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答题统计信息表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流程图: 磁盘 7"/>
            <p:cNvSpPr/>
            <p:nvPr/>
          </p:nvSpPr>
          <p:spPr>
            <a:xfrm>
              <a:off x="10884654" y="5834418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实时提问信息表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1552344" y="5835654"/>
              <a:ext cx="877863" cy="886448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教师账号信息表</a:t>
              </a:r>
            </a:p>
          </p:txBody>
        </p:sp>
        <p:sp>
          <p:nvSpPr>
            <p:cNvPr id="10" name="流程图: 显示 9"/>
            <p:cNvSpPr/>
            <p:nvPr/>
          </p:nvSpPr>
          <p:spPr>
            <a:xfrm>
              <a:off x="55017" y="2153331"/>
              <a:ext cx="863395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绑定学号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流程图: 显示 10"/>
            <p:cNvSpPr/>
            <p:nvPr/>
          </p:nvSpPr>
          <p:spPr>
            <a:xfrm>
              <a:off x="2006762" y="2161929"/>
              <a:ext cx="998480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提交意见反馈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流程图: 显示 11"/>
            <p:cNvSpPr/>
            <p:nvPr/>
          </p:nvSpPr>
          <p:spPr>
            <a:xfrm>
              <a:off x="6438092" y="2176247"/>
              <a:ext cx="1009249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查看课程介绍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流程图: 显示 12"/>
            <p:cNvSpPr/>
            <p:nvPr/>
          </p:nvSpPr>
          <p:spPr>
            <a:xfrm>
              <a:off x="3040253" y="2153331"/>
              <a:ext cx="1041418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查看课程作业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7282023" y="5858519"/>
              <a:ext cx="680688" cy="8708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课程介绍信息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流程图: 显示 14"/>
            <p:cNvSpPr/>
            <p:nvPr/>
          </p:nvSpPr>
          <p:spPr>
            <a:xfrm>
              <a:off x="7613946" y="2167549"/>
              <a:ext cx="978898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下载课程资料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流程图: 显示 15"/>
            <p:cNvSpPr/>
            <p:nvPr/>
          </p:nvSpPr>
          <p:spPr>
            <a:xfrm>
              <a:off x="1032826" y="2161929"/>
              <a:ext cx="863395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教师登陆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流程图: 显示 16"/>
            <p:cNvSpPr/>
            <p:nvPr/>
          </p:nvSpPr>
          <p:spPr>
            <a:xfrm>
              <a:off x="9645102" y="2120501"/>
              <a:ext cx="1178511" cy="552727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课堂实时互动学生端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流程图: 显示 17"/>
            <p:cNvSpPr/>
            <p:nvPr/>
          </p:nvSpPr>
          <p:spPr>
            <a:xfrm>
              <a:off x="8659271" y="2176247"/>
              <a:ext cx="863395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章节测试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流程图: 显示 18"/>
            <p:cNvSpPr/>
            <p:nvPr/>
          </p:nvSpPr>
          <p:spPr>
            <a:xfrm>
              <a:off x="5296942" y="2161977"/>
              <a:ext cx="1027710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管理意见反馈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流程图: 显示 19"/>
            <p:cNvSpPr/>
            <p:nvPr/>
          </p:nvSpPr>
          <p:spPr>
            <a:xfrm>
              <a:off x="10991273" y="2120501"/>
              <a:ext cx="1178511" cy="552727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课堂实时互动教师端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流程图: 显示 20"/>
            <p:cNvSpPr/>
            <p:nvPr/>
          </p:nvSpPr>
          <p:spPr>
            <a:xfrm>
              <a:off x="4123416" y="2161585"/>
              <a:ext cx="1059124" cy="438010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设置课堂作业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324319" y="4737932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studentInfoModel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流程图: 过程 25"/>
            <p:cNvSpPr/>
            <p:nvPr/>
          </p:nvSpPr>
          <p:spPr>
            <a:xfrm>
              <a:off x="1520256" y="4742435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teacherInfoModel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2833263" y="4731925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suggestionModel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8268358" y="4729551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chapterTestModel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4322471" y="4754341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homeworkModel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流程图: 过程 29"/>
            <p:cNvSpPr/>
            <p:nvPr/>
          </p:nvSpPr>
          <p:spPr>
            <a:xfrm>
              <a:off x="9572006" y="4737932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answerStatisticsModel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流程图: 过程 30"/>
            <p:cNvSpPr/>
            <p:nvPr/>
          </p:nvSpPr>
          <p:spPr>
            <a:xfrm>
              <a:off x="10846553" y="4737932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consultionModel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6023692" y="4731392"/>
              <a:ext cx="919024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courseDataModel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流程图: 显示 40"/>
            <p:cNvSpPr/>
            <p:nvPr/>
          </p:nvSpPr>
          <p:spPr>
            <a:xfrm>
              <a:off x="3086220" y="302585"/>
              <a:ext cx="2284746" cy="500693"/>
            </a:xfrm>
            <a:prstGeom prst="flowChartDisp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</a:rPr>
                <a:t>微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信公众平台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流程图: 过程 41"/>
            <p:cNvSpPr/>
            <p:nvPr/>
          </p:nvSpPr>
          <p:spPr>
            <a:xfrm>
              <a:off x="3495471" y="1160145"/>
              <a:ext cx="1536274" cy="48627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ysClr val="windowText" lastClr="000000"/>
                  </a:solidFill>
                </a:rPr>
                <a:t>wechatController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88369" y="4100328"/>
              <a:ext cx="24579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ysClr val="windowText" lastClr="000000"/>
                  </a:solidFill>
                </a:rPr>
                <a:t>Controller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控制层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65793" y="5431808"/>
              <a:ext cx="17699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ysClr val="windowText" lastClr="000000"/>
                  </a:solidFill>
                </a:rPr>
                <a:t>Model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模型层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134030" y="2818600"/>
              <a:ext cx="24579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ysClr val="windowText" lastClr="000000"/>
                  </a:solidFill>
                </a:rPr>
                <a:t>View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</a:rPr>
                <a:t>视图层</a:t>
              </a:r>
              <a:endParaRPr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接箭头连接符 54"/>
            <p:cNvCxnSpPr>
              <a:stCxn id="10" idx="2"/>
              <a:endCxn id="85" idx="0"/>
            </p:cNvCxnSpPr>
            <p:nvPr/>
          </p:nvCxnSpPr>
          <p:spPr>
            <a:xfrm>
              <a:off x="486715" y="2591341"/>
              <a:ext cx="923762" cy="929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2" idx="1"/>
            </p:cNvCxnSpPr>
            <p:nvPr/>
          </p:nvCxnSpPr>
          <p:spPr>
            <a:xfrm>
              <a:off x="783831" y="5368996"/>
              <a:ext cx="17521" cy="465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1" idx="2"/>
              <a:endCxn id="87" idx="0"/>
            </p:cNvCxnSpPr>
            <p:nvPr/>
          </p:nvCxnSpPr>
          <p:spPr>
            <a:xfrm>
              <a:off x="2506002" y="2599939"/>
              <a:ext cx="1405725" cy="93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8" idx="2"/>
              <a:endCxn id="91" idx="0"/>
            </p:cNvCxnSpPr>
            <p:nvPr/>
          </p:nvCxnSpPr>
          <p:spPr>
            <a:xfrm flipH="1">
              <a:off x="8863230" y="2614257"/>
              <a:ext cx="227739" cy="906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7" idx="2"/>
              <a:endCxn id="3" idx="1"/>
            </p:cNvCxnSpPr>
            <p:nvPr/>
          </p:nvCxnSpPr>
          <p:spPr>
            <a:xfrm>
              <a:off x="3292775" y="5362989"/>
              <a:ext cx="376" cy="465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28" idx="2"/>
              <a:endCxn id="5" idx="1"/>
            </p:cNvCxnSpPr>
            <p:nvPr/>
          </p:nvCxnSpPr>
          <p:spPr>
            <a:xfrm>
              <a:off x="8727870" y="5360615"/>
              <a:ext cx="12713" cy="465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下箭头 80"/>
            <p:cNvSpPr/>
            <p:nvPr/>
          </p:nvSpPr>
          <p:spPr>
            <a:xfrm>
              <a:off x="4012442" y="1681056"/>
              <a:ext cx="444230" cy="273145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下箭头 81"/>
            <p:cNvSpPr/>
            <p:nvPr/>
          </p:nvSpPr>
          <p:spPr>
            <a:xfrm>
              <a:off x="4017949" y="849760"/>
              <a:ext cx="444230" cy="273145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13" idx="2"/>
              <a:endCxn id="87" idx="0"/>
            </p:cNvCxnSpPr>
            <p:nvPr/>
          </p:nvCxnSpPr>
          <p:spPr>
            <a:xfrm>
              <a:off x="3560962" y="2591341"/>
              <a:ext cx="350765" cy="94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5" idx="2"/>
              <a:endCxn id="89" idx="0"/>
            </p:cNvCxnSpPr>
            <p:nvPr/>
          </p:nvCxnSpPr>
          <p:spPr>
            <a:xfrm flipH="1">
              <a:off x="6821966" y="2605559"/>
              <a:ext cx="1281429" cy="915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36" idx="2"/>
              <a:endCxn id="6" idx="0"/>
            </p:cNvCxnSpPr>
            <p:nvPr/>
          </p:nvCxnSpPr>
          <p:spPr>
            <a:xfrm>
              <a:off x="6483204" y="5362456"/>
              <a:ext cx="0" cy="481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17" idx="2"/>
              <a:endCxn id="93" idx="0"/>
            </p:cNvCxnSpPr>
            <p:nvPr/>
          </p:nvCxnSpPr>
          <p:spPr>
            <a:xfrm>
              <a:off x="10234358" y="2673228"/>
              <a:ext cx="698947" cy="847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21" idx="2"/>
              <a:endCxn id="87" idx="0"/>
            </p:cNvCxnSpPr>
            <p:nvPr/>
          </p:nvCxnSpPr>
          <p:spPr>
            <a:xfrm flipH="1">
              <a:off x="3911727" y="2599595"/>
              <a:ext cx="741251" cy="936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" idx="2"/>
              <a:endCxn id="85" idx="0"/>
            </p:cNvCxnSpPr>
            <p:nvPr/>
          </p:nvCxnSpPr>
          <p:spPr>
            <a:xfrm flipH="1">
              <a:off x="1410477" y="2599939"/>
              <a:ext cx="54047" cy="921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9" idx="2"/>
              <a:endCxn id="87" idx="0"/>
            </p:cNvCxnSpPr>
            <p:nvPr/>
          </p:nvCxnSpPr>
          <p:spPr>
            <a:xfrm flipH="1">
              <a:off x="3911727" y="2599987"/>
              <a:ext cx="1899070" cy="93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20" idx="2"/>
              <a:endCxn id="93" idx="0"/>
            </p:cNvCxnSpPr>
            <p:nvPr/>
          </p:nvCxnSpPr>
          <p:spPr>
            <a:xfrm flipH="1">
              <a:off x="10933305" y="2673228"/>
              <a:ext cx="647224" cy="847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29" idx="2"/>
              <a:endCxn id="4" idx="1"/>
            </p:cNvCxnSpPr>
            <p:nvPr/>
          </p:nvCxnSpPr>
          <p:spPr>
            <a:xfrm>
              <a:off x="4781983" y="5385405"/>
              <a:ext cx="38101" cy="459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26" idx="2"/>
              <a:endCxn id="9" idx="1"/>
            </p:cNvCxnSpPr>
            <p:nvPr/>
          </p:nvCxnSpPr>
          <p:spPr>
            <a:xfrm>
              <a:off x="1979768" y="5373499"/>
              <a:ext cx="11508" cy="46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30" idx="2"/>
              <a:endCxn id="7" idx="1"/>
            </p:cNvCxnSpPr>
            <p:nvPr/>
          </p:nvCxnSpPr>
          <p:spPr>
            <a:xfrm>
              <a:off x="10031518" y="5368996"/>
              <a:ext cx="6904" cy="465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31" idx="2"/>
              <a:endCxn id="8" idx="1"/>
            </p:cNvCxnSpPr>
            <p:nvPr/>
          </p:nvCxnSpPr>
          <p:spPr>
            <a:xfrm>
              <a:off x="11306065" y="5368996"/>
              <a:ext cx="17521" cy="465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流程图: 过程 84"/>
            <p:cNvSpPr/>
            <p:nvPr/>
          </p:nvSpPr>
          <p:spPr>
            <a:xfrm>
              <a:off x="655296" y="3521135"/>
              <a:ext cx="1510361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登陆验证控制模块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流程图: 过程 86"/>
            <p:cNvSpPr/>
            <p:nvPr/>
          </p:nvSpPr>
          <p:spPr>
            <a:xfrm>
              <a:off x="3120974" y="3535691"/>
              <a:ext cx="1581506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信息反馈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控制模块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流程图: 过程 88"/>
            <p:cNvSpPr/>
            <p:nvPr/>
          </p:nvSpPr>
          <p:spPr>
            <a:xfrm>
              <a:off x="6074668" y="3521135"/>
              <a:ext cx="1494596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课程资料控制模块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流程图: 过程 90"/>
            <p:cNvSpPr/>
            <p:nvPr/>
          </p:nvSpPr>
          <p:spPr>
            <a:xfrm>
              <a:off x="8118648" y="3521135"/>
              <a:ext cx="1489163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课程学习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控制模块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流程图: 过程 92"/>
            <p:cNvSpPr/>
            <p:nvPr/>
          </p:nvSpPr>
          <p:spPr>
            <a:xfrm>
              <a:off x="10104092" y="3521135"/>
              <a:ext cx="1658425" cy="63106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</a:rPr>
                <a:t>实时互动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控制模块</a:t>
              </a:r>
              <a:endParaRPr lang="en-US" altLang="zh-CN" sz="12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9" name="直接箭头连接符 98"/>
            <p:cNvCxnSpPr>
              <a:stCxn id="12" idx="2"/>
              <a:endCxn id="89" idx="0"/>
            </p:cNvCxnSpPr>
            <p:nvPr/>
          </p:nvCxnSpPr>
          <p:spPr>
            <a:xfrm flipH="1">
              <a:off x="6821966" y="2614257"/>
              <a:ext cx="120751" cy="906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>
              <a:stCxn id="85" idx="2"/>
              <a:endCxn id="22" idx="0"/>
            </p:cNvCxnSpPr>
            <p:nvPr/>
          </p:nvCxnSpPr>
          <p:spPr>
            <a:xfrm flipH="1">
              <a:off x="783831" y="4152199"/>
              <a:ext cx="626646" cy="585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85" idx="2"/>
              <a:endCxn id="26" idx="0"/>
            </p:cNvCxnSpPr>
            <p:nvPr/>
          </p:nvCxnSpPr>
          <p:spPr>
            <a:xfrm>
              <a:off x="1410477" y="4152199"/>
              <a:ext cx="569291" cy="590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87" idx="2"/>
              <a:endCxn id="27" idx="0"/>
            </p:cNvCxnSpPr>
            <p:nvPr/>
          </p:nvCxnSpPr>
          <p:spPr>
            <a:xfrm flipH="1">
              <a:off x="3292775" y="4166755"/>
              <a:ext cx="618952" cy="565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87" idx="2"/>
              <a:endCxn id="29" idx="0"/>
            </p:cNvCxnSpPr>
            <p:nvPr/>
          </p:nvCxnSpPr>
          <p:spPr>
            <a:xfrm>
              <a:off x="3911727" y="4166755"/>
              <a:ext cx="870256" cy="587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89" idx="2"/>
              <a:endCxn id="36" idx="0"/>
            </p:cNvCxnSpPr>
            <p:nvPr/>
          </p:nvCxnSpPr>
          <p:spPr>
            <a:xfrm flipH="1">
              <a:off x="6483204" y="4152199"/>
              <a:ext cx="338762" cy="5791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89" idx="2"/>
              <a:endCxn id="14" idx="0"/>
            </p:cNvCxnSpPr>
            <p:nvPr/>
          </p:nvCxnSpPr>
          <p:spPr>
            <a:xfrm>
              <a:off x="6821966" y="4152199"/>
              <a:ext cx="800401" cy="1706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91" idx="2"/>
              <a:endCxn id="28" idx="0"/>
            </p:cNvCxnSpPr>
            <p:nvPr/>
          </p:nvCxnSpPr>
          <p:spPr>
            <a:xfrm flipH="1">
              <a:off x="8727870" y="4152199"/>
              <a:ext cx="135360" cy="5773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93" idx="2"/>
              <a:endCxn id="30" idx="0"/>
            </p:cNvCxnSpPr>
            <p:nvPr/>
          </p:nvCxnSpPr>
          <p:spPr>
            <a:xfrm flipH="1">
              <a:off x="10031518" y="4152199"/>
              <a:ext cx="901787" cy="585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>
              <a:stCxn id="93" idx="2"/>
              <a:endCxn id="31" idx="0"/>
            </p:cNvCxnSpPr>
            <p:nvPr/>
          </p:nvCxnSpPr>
          <p:spPr>
            <a:xfrm>
              <a:off x="10933305" y="4152199"/>
              <a:ext cx="372760" cy="585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32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" y="423081"/>
            <a:ext cx="11972771" cy="59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108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TINYbian</dc:creator>
  <cp:lastModifiedBy>TINYbian</cp:lastModifiedBy>
  <cp:revision>13</cp:revision>
  <dcterms:created xsi:type="dcterms:W3CDTF">2015-03-14T02:42:16Z</dcterms:created>
  <dcterms:modified xsi:type="dcterms:W3CDTF">2015-03-20T07:16:23Z</dcterms:modified>
</cp:coreProperties>
</file>