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4D84-700F-4886-BB00-E73AEB8837B0}" type="datetimeFigureOut">
              <a:rPr lang="en-US" smtClean="0"/>
              <a:t>24-Apr-12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8029-C6B5-4E34-B1DA-E5AC7AE4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קבוצה 80"/>
          <p:cNvGrpSpPr/>
          <p:nvPr/>
        </p:nvGrpSpPr>
        <p:grpSpPr>
          <a:xfrm>
            <a:off x="1447800" y="1371600"/>
            <a:ext cx="5946347" cy="4194912"/>
            <a:chOff x="1447800" y="1371600"/>
            <a:chExt cx="5946347" cy="4194912"/>
          </a:xfrm>
        </p:grpSpPr>
        <p:cxnSp>
          <p:nvCxnSpPr>
            <p:cNvPr id="5" name="מחבר חץ ישר 4"/>
            <p:cNvCxnSpPr/>
            <p:nvPr/>
          </p:nvCxnSpPr>
          <p:spPr>
            <a:xfrm>
              <a:off x="1447800" y="3505200"/>
              <a:ext cx="5867400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מחבר חץ ישר 5"/>
            <p:cNvCxnSpPr/>
            <p:nvPr/>
          </p:nvCxnSpPr>
          <p:spPr>
            <a:xfrm flipV="1">
              <a:off x="4343400" y="1371600"/>
              <a:ext cx="0" cy="403860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3200" y="190500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205740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3600" y="198120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64356" y="220533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5112" y="242947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5868" y="265360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6781" y="138259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88181" y="153499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07181" y="145879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27937" y="168293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48693" y="1907066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9449" y="2131201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14903" y="221873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86303" y="237113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05303" y="229493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6059" y="251906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6815" y="274320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67571" y="296733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7888" y="404251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49288" y="419491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8288" y="411871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89044" y="434284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56698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30556" y="479111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1469" y="352010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2869" y="367250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1869" y="359630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52625" y="382044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3381" y="404457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94137" y="426871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39591" y="435624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10991" y="450864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29991" y="443244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50747" y="465657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1503" y="4880712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92259" y="5104847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-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09071" y="37332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1471" y="38856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3871" y="40380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2002" y="421183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34000" y="3810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47625" y="47303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23471" y="464764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5499463" y="4800047"/>
              <a:ext cx="47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00246" y="4338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8633769">
              <a:off x="5923947" y="35802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8633769">
              <a:off x="6076347" y="37326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8633769">
              <a:off x="6228747" y="38850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8633769">
              <a:off x="6786878" y="40588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8633769">
              <a:off x="6533547" y="41898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8633769">
              <a:off x="6262501" y="457742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633769">
              <a:off x="6838347" y="449469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8633769" flipH="1">
              <a:off x="6594334" y="4291236"/>
              <a:ext cx="47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633769">
              <a:off x="6315122" y="41859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8633769">
              <a:off x="2775734" y="1804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18633769">
              <a:off x="2928134" y="19566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633769">
              <a:off x="3080534" y="2109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8633769">
              <a:off x="3638665" y="228280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633769">
              <a:off x="3385334" y="24138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8633769">
              <a:off x="3114288" y="28013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633769">
              <a:off x="3690134" y="27186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8633769" flipH="1">
              <a:off x="3366126" y="2871017"/>
              <a:ext cx="47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8633769">
              <a:off x="3166909" y="24099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1420747">
              <a:off x="1640392" y="18773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420747">
              <a:off x="1792792" y="20297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1420747">
              <a:off x="1945192" y="21821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1420747">
              <a:off x="2364454" y="21059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420747">
              <a:off x="2249992" y="24869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420747">
              <a:off x="1978946" y="28744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rot="1420747">
              <a:off x="2554792" y="27917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1420747" flipH="1">
              <a:off x="2230784" y="2944151"/>
              <a:ext cx="47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rot="1420747">
              <a:off x="2031567" y="248303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+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0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1447800" y="1371600"/>
            <a:ext cx="5946347" cy="4189870"/>
            <a:chOff x="1447800" y="1371600"/>
            <a:chExt cx="5946347" cy="4189870"/>
          </a:xfrm>
        </p:grpSpPr>
        <p:grpSp>
          <p:nvGrpSpPr>
            <p:cNvPr id="2" name="קבוצה 1"/>
            <p:cNvGrpSpPr/>
            <p:nvPr/>
          </p:nvGrpSpPr>
          <p:grpSpPr>
            <a:xfrm>
              <a:off x="1447800" y="1371600"/>
              <a:ext cx="5946347" cy="4189870"/>
              <a:chOff x="1447800" y="1371600"/>
              <a:chExt cx="5946347" cy="4189870"/>
            </a:xfrm>
          </p:grpSpPr>
          <p:cxnSp>
            <p:nvCxnSpPr>
              <p:cNvPr id="5" name="מחבר חץ ישר 4"/>
              <p:cNvCxnSpPr/>
              <p:nvPr/>
            </p:nvCxnSpPr>
            <p:spPr>
              <a:xfrm>
                <a:off x="1447800" y="3505200"/>
                <a:ext cx="5867400" cy="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מחבר חץ ישר 5"/>
              <p:cNvCxnSpPr/>
              <p:nvPr/>
            </p:nvCxnSpPr>
            <p:spPr>
              <a:xfrm flipV="1">
                <a:off x="4343400" y="1371600"/>
                <a:ext cx="0" cy="4038600"/>
              </a:xfrm>
              <a:prstGeom prst="straightConnector1">
                <a:avLst/>
              </a:prstGeom>
              <a:ln w="698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553200" y="19050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24600" y="20574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43600" y="19812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64356" y="220533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85112" y="242947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05868" y="26536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16781" y="138259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88181" y="153499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07181" y="145879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7937" y="168293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48693" y="19070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69449" y="213120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14903" y="221873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86303" y="237113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5303" y="229493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26059" y="251906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46815" y="27432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667571" y="296733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23164" y="4351199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62600" y="456753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67730" y="412358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28108" y="456194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848864" y="478607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959777" y="35150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50177" y="35912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91689" y="40395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12445" y="426367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857899" y="43512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29299" y="45036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689811" y="487567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10567" y="50998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18625" y="378894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71025" y="394134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23425" y="409374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81556" y="426752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43554" y="386569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57179" y="478607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33025" y="470334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flipH="1">
                <a:off x="2409017" y="4855744"/>
                <a:ext cx="47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09800" y="439463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8633769">
                <a:off x="2833501" y="363599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8633769">
                <a:off x="2985901" y="378839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8633769">
                <a:off x="3138301" y="394079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8633769">
                <a:off x="3696432" y="411457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8633769">
                <a:off x="3443101" y="424559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8633769">
                <a:off x="3172055" y="463312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8633769">
                <a:off x="3747901" y="455039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8633769" flipH="1">
                <a:off x="3503888" y="4346933"/>
                <a:ext cx="47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8633769">
                <a:off x="3224676" y="424167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8633769">
                <a:off x="2775734" y="18042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8633769">
                <a:off x="2928134" y="19566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8633769">
                <a:off x="3080534" y="21090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8633769">
                <a:off x="3638665" y="228280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8633769">
                <a:off x="3385334" y="24138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8633769">
                <a:off x="3114288" y="280134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8633769">
                <a:off x="3690134" y="27186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8633769" flipH="1">
                <a:off x="3366126" y="2871017"/>
                <a:ext cx="47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8633769">
                <a:off x="3166909" y="240990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420747">
                <a:off x="1640392" y="18773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420747">
                <a:off x="1792792" y="20297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420747">
                <a:off x="1945192" y="21821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420747">
                <a:off x="2364454" y="21059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420747">
                <a:off x="2249992" y="24869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420747">
                <a:off x="1978946" y="28744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420747">
                <a:off x="2554792" y="27917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420747" flipH="1">
                <a:off x="2230784" y="2944151"/>
                <a:ext cx="476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420747">
                <a:off x="2031567" y="248303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959756" y="381415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451729" y="396655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8633769">
                <a:off x="5910964" y="39820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8633769">
                <a:off x="5983563" y="408647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8633769">
                <a:off x="6056162" y="393407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8633769">
                <a:off x="5907363" y="38338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8633769">
                <a:off x="5754963" y="391006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 rot="18633769">
                <a:off x="5793683" y="401027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8633769">
                <a:off x="5754963" y="378167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+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969156" y="4724400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715000" y="441513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324600" y="372933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27937" y="391469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-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" name="אליפסה 2"/>
            <p:cNvSpPr/>
            <p:nvPr/>
          </p:nvSpPr>
          <p:spPr>
            <a:xfrm>
              <a:off x="5267730" y="3591266"/>
              <a:ext cx="1501191" cy="12215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8288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152</Words>
  <Application>Microsoft Office PowerPoint</Application>
  <PresentationFormat>‫הצגה על המסך (4:3)</PresentationFormat>
  <Paragraphs>152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amit gross</dc:creator>
  <cp:lastModifiedBy>amit gross</cp:lastModifiedBy>
  <cp:revision>2</cp:revision>
  <dcterms:created xsi:type="dcterms:W3CDTF">2012-04-24T12:46:02Z</dcterms:created>
  <dcterms:modified xsi:type="dcterms:W3CDTF">2012-04-24T13:00:05Z</dcterms:modified>
</cp:coreProperties>
</file>