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0"/>
    <p:restoredTop sz="94690"/>
  </p:normalViewPr>
  <p:slideViewPr>
    <p:cSldViewPr snapToGrid="0" snapToObjects="1">
      <p:cViewPr varScale="1">
        <p:scale>
          <a:sx n="92" d="100"/>
          <a:sy n="92" d="100"/>
        </p:scale>
        <p:origin x="1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FF74D0C-62E6-2940-99B8-5D7F444FD4AD}"/>
              </a:ext>
            </a:extLst>
          </p:cNvPr>
          <p:cNvGrpSpPr/>
          <p:nvPr/>
        </p:nvGrpSpPr>
        <p:grpSpPr>
          <a:xfrm>
            <a:off x="1049729" y="196334"/>
            <a:ext cx="7044541" cy="6034684"/>
            <a:chOff x="1725311" y="487280"/>
            <a:chExt cx="7044541" cy="60346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E64641-E240-D949-8EDF-A39E4CE6A8AF}"/>
                </a:ext>
              </a:extLst>
            </p:cNvPr>
            <p:cNvSpPr/>
            <p:nvPr/>
          </p:nvSpPr>
          <p:spPr>
            <a:xfrm>
              <a:off x="2673848" y="1027607"/>
              <a:ext cx="2355430" cy="554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Thermorawfileparser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EB2FBA6-5E7D-9442-A9A1-56B91A4E2698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851563" y="487280"/>
              <a:ext cx="0" cy="5403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99D1D3-7330-7D46-A982-68526273A859}"/>
                </a:ext>
              </a:extLst>
            </p:cNvPr>
            <p:cNvSpPr txBox="1"/>
            <p:nvPr/>
          </p:nvSpPr>
          <p:spPr>
            <a:xfrm>
              <a:off x="3851563" y="487280"/>
              <a:ext cx="1842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sdrf</a:t>
              </a:r>
              <a:r>
                <a:rPr lang="en-US" dirty="0"/>
                <a:t> metadata file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8C3C9-CCE4-C143-BAF4-B3054016DA10}"/>
                </a:ext>
              </a:extLst>
            </p:cNvPr>
            <p:cNvSpPr/>
            <p:nvPr/>
          </p:nvSpPr>
          <p:spPr>
            <a:xfrm>
              <a:off x="1731660" y="2274516"/>
              <a:ext cx="942188" cy="554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comet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7F03952-D832-444F-BBE0-DE2BF6F0EF4C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 rot="5400000">
              <a:off x="2680796" y="1103748"/>
              <a:ext cx="692727" cy="16488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273E5F-8763-7D45-A6B3-7B8EF72CC8B3}"/>
                </a:ext>
              </a:extLst>
            </p:cNvPr>
            <p:cNvSpPr/>
            <p:nvPr/>
          </p:nvSpPr>
          <p:spPr>
            <a:xfrm>
              <a:off x="5223281" y="2274516"/>
              <a:ext cx="942188" cy="554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msgf+</a:t>
              </a:r>
            </a:p>
          </p:txBody>
        </p:sp>
        <p:cxnSp>
          <p:nvCxnSpPr>
            <p:cNvPr id="19" name="Straight Arrow Connector 14">
              <a:extLst>
                <a:ext uri="{FF2B5EF4-FFF2-40B4-BE49-F238E27FC236}">
                  <a16:creationId xmlns:a16="http://schemas.microsoft.com/office/drawing/2014/main" id="{A2DCB30B-0FEF-1F4B-8307-C2D95C6B9A72}"/>
                </a:ext>
              </a:extLst>
            </p:cNvPr>
            <p:cNvCxnSpPr>
              <a:cxnSpLocks/>
              <a:stCxn id="4" idx="2"/>
              <a:endCxn id="18" idx="0"/>
            </p:cNvCxnSpPr>
            <p:nvPr/>
          </p:nvCxnSpPr>
          <p:spPr>
            <a:xfrm rot="16200000" flipH="1">
              <a:off x="4426606" y="1006746"/>
              <a:ext cx="692727" cy="184281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4">
              <a:extLst>
                <a:ext uri="{FF2B5EF4-FFF2-40B4-BE49-F238E27FC236}">
                  <a16:creationId xmlns:a16="http://schemas.microsoft.com/office/drawing/2014/main" id="{73D019BA-7ED0-6F40-8CA1-DAE4B590042B}"/>
                </a:ext>
              </a:extLst>
            </p:cNvPr>
            <p:cNvCxnSpPr>
              <a:cxnSpLocks/>
              <a:stCxn id="14" idx="2"/>
              <a:endCxn id="27" idx="0"/>
            </p:cNvCxnSpPr>
            <p:nvPr/>
          </p:nvCxnSpPr>
          <p:spPr>
            <a:xfrm flipH="1">
              <a:off x="2196405" y="2828698"/>
              <a:ext cx="6349" cy="3503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0B856F-24B3-0244-8183-B94A0B4B9C30}"/>
                </a:ext>
              </a:extLst>
            </p:cNvPr>
            <p:cNvSpPr/>
            <p:nvPr/>
          </p:nvSpPr>
          <p:spPr>
            <a:xfrm>
              <a:off x="1725311" y="3179036"/>
              <a:ext cx="942188" cy="554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percolator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B0466D4-CD56-E141-8E88-0406D1481D34}"/>
                </a:ext>
              </a:extLst>
            </p:cNvPr>
            <p:cNvSpPr/>
            <p:nvPr/>
          </p:nvSpPr>
          <p:spPr>
            <a:xfrm>
              <a:off x="5223281" y="3179036"/>
              <a:ext cx="942188" cy="554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percolator</a:t>
              </a:r>
            </a:p>
          </p:txBody>
        </p:sp>
        <p:cxnSp>
          <p:nvCxnSpPr>
            <p:cNvPr id="29" name="Straight Arrow Connector 14">
              <a:extLst>
                <a:ext uri="{FF2B5EF4-FFF2-40B4-BE49-F238E27FC236}">
                  <a16:creationId xmlns:a16="http://schemas.microsoft.com/office/drawing/2014/main" id="{89145EE4-ECD9-7748-9842-9E65B666A7EC}"/>
                </a:ext>
              </a:extLst>
            </p:cNvPr>
            <p:cNvCxnSpPr>
              <a:cxnSpLocks/>
              <a:stCxn id="18" idx="2"/>
              <a:endCxn id="28" idx="0"/>
            </p:cNvCxnSpPr>
            <p:nvPr/>
          </p:nvCxnSpPr>
          <p:spPr>
            <a:xfrm>
              <a:off x="5694375" y="2828698"/>
              <a:ext cx="0" cy="3503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B16CF4-FDF7-4042-8CC7-BABA1C7DA082}"/>
                </a:ext>
              </a:extLst>
            </p:cNvPr>
            <p:cNvSpPr/>
            <p:nvPr/>
          </p:nvSpPr>
          <p:spPr>
            <a:xfrm>
              <a:off x="3380470" y="3844058"/>
              <a:ext cx="942188" cy="554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merge</a:t>
              </a:r>
            </a:p>
          </p:txBody>
        </p:sp>
        <p:cxnSp>
          <p:nvCxnSpPr>
            <p:cNvPr id="33" name="Straight Arrow Connector 14">
              <a:extLst>
                <a:ext uri="{FF2B5EF4-FFF2-40B4-BE49-F238E27FC236}">
                  <a16:creationId xmlns:a16="http://schemas.microsoft.com/office/drawing/2014/main" id="{5CDE8991-8811-E846-9735-6651F1D2E1D8}"/>
                </a:ext>
              </a:extLst>
            </p:cNvPr>
            <p:cNvCxnSpPr>
              <a:cxnSpLocks/>
              <a:stCxn id="27" idx="2"/>
              <a:endCxn id="32" idx="1"/>
            </p:cNvCxnSpPr>
            <p:nvPr/>
          </p:nvCxnSpPr>
          <p:spPr>
            <a:xfrm rot="16200000" flipH="1">
              <a:off x="2594472" y="3335150"/>
              <a:ext cx="387931" cy="11840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4">
              <a:extLst>
                <a:ext uri="{FF2B5EF4-FFF2-40B4-BE49-F238E27FC236}">
                  <a16:creationId xmlns:a16="http://schemas.microsoft.com/office/drawing/2014/main" id="{789AF134-5DC9-E64E-A41E-4A0FFFC5533E}"/>
                </a:ext>
              </a:extLst>
            </p:cNvPr>
            <p:cNvCxnSpPr>
              <a:cxnSpLocks/>
              <a:stCxn id="28" idx="2"/>
              <a:endCxn id="32" idx="3"/>
            </p:cNvCxnSpPr>
            <p:nvPr/>
          </p:nvCxnSpPr>
          <p:spPr>
            <a:xfrm rot="5400000">
              <a:off x="4814552" y="3241325"/>
              <a:ext cx="387931" cy="137171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DC3D0A-F62F-0E44-952B-9535EA3075B2}"/>
                </a:ext>
              </a:extLst>
            </p:cNvPr>
            <p:cNvSpPr/>
            <p:nvPr/>
          </p:nvSpPr>
          <p:spPr>
            <a:xfrm>
              <a:off x="3207306" y="4883149"/>
              <a:ext cx="1288513" cy="554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Peptide FDR Control</a:t>
              </a:r>
            </a:p>
          </p:txBody>
        </p:sp>
        <p:cxnSp>
          <p:nvCxnSpPr>
            <p:cNvPr id="45" name="Straight Arrow Connector 14">
              <a:extLst>
                <a:ext uri="{FF2B5EF4-FFF2-40B4-BE49-F238E27FC236}">
                  <a16:creationId xmlns:a16="http://schemas.microsoft.com/office/drawing/2014/main" id="{74020934-EA27-624F-82BA-568952034F5E}"/>
                </a:ext>
              </a:extLst>
            </p:cNvPr>
            <p:cNvCxnSpPr>
              <a:cxnSpLocks/>
              <a:stCxn id="32" idx="2"/>
              <a:endCxn id="44" idx="0"/>
            </p:cNvCxnSpPr>
            <p:nvPr/>
          </p:nvCxnSpPr>
          <p:spPr>
            <a:xfrm flipH="1">
              <a:off x="3851563" y="4398240"/>
              <a:ext cx="1" cy="48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4">
              <a:extLst>
                <a:ext uri="{FF2B5EF4-FFF2-40B4-BE49-F238E27FC236}">
                  <a16:creationId xmlns:a16="http://schemas.microsoft.com/office/drawing/2014/main" id="{2D6FFF12-6283-414E-9A57-D5B821382EA5}"/>
                </a:ext>
              </a:extLst>
            </p:cNvPr>
            <p:cNvCxnSpPr>
              <a:cxnSpLocks/>
              <a:stCxn id="44" idx="3"/>
              <a:endCxn id="51" idx="1"/>
            </p:cNvCxnSpPr>
            <p:nvPr/>
          </p:nvCxnSpPr>
          <p:spPr>
            <a:xfrm>
              <a:off x="4495819" y="5160240"/>
              <a:ext cx="64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12DEC31-A434-2547-8C32-0A7B2DF1F92C}"/>
                </a:ext>
              </a:extLst>
            </p:cNvPr>
            <p:cNvSpPr/>
            <p:nvPr/>
          </p:nvSpPr>
          <p:spPr>
            <a:xfrm>
              <a:off x="5140076" y="4883149"/>
              <a:ext cx="1697006" cy="5541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PTM localization Score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BCA0859-D878-7140-A840-F1F2B78BA65F}"/>
                </a:ext>
              </a:extLst>
            </p:cNvPr>
            <p:cNvSpPr/>
            <p:nvPr/>
          </p:nvSpPr>
          <p:spPr>
            <a:xfrm>
              <a:off x="3207306" y="5967782"/>
              <a:ext cx="1288513" cy="554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Protein Report</a:t>
              </a:r>
            </a:p>
          </p:txBody>
        </p:sp>
        <p:cxnSp>
          <p:nvCxnSpPr>
            <p:cNvPr id="57" name="Straight Arrow Connector 14">
              <a:extLst>
                <a:ext uri="{FF2B5EF4-FFF2-40B4-BE49-F238E27FC236}">
                  <a16:creationId xmlns:a16="http://schemas.microsoft.com/office/drawing/2014/main" id="{F5965084-A816-5D4B-82CF-814A4A87733D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3851563" y="5437331"/>
              <a:ext cx="0" cy="5304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221526-A263-914A-BFB3-133AF09DF554}"/>
                </a:ext>
              </a:extLst>
            </p:cNvPr>
            <p:cNvSpPr/>
            <p:nvPr/>
          </p:nvSpPr>
          <p:spPr>
            <a:xfrm>
              <a:off x="7481339" y="4883149"/>
              <a:ext cx="1288513" cy="5541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Peptide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Report</a:t>
              </a:r>
            </a:p>
          </p:txBody>
        </p:sp>
        <p:cxnSp>
          <p:nvCxnSpPr>
            <p:cNvPr id="61" name="Straight Arrow Connector 14">
              <a:extLst>
                <a:ext uri="{FF2B5EF4-FFF2-40B4-BE49-F238E27FC236}">
                  <a16:creationId xmlns:a16="http://schemas.microsoft.com/office/drawing/2014/main" id="{700E9758-E5FD-C046-85A2-692DA9BCE771}"/>
                </a:ext>
              </a:extLst>
            </p:cNvPr>
            <p:cNvCxnSpPr>
              <a:cxnSpLocks/>
              <a:stCxn id="51" idx="3"/>
              <a:endCxn id="60" idx="1"/>
            </p:cNvCxnSpPr>
            <p:nvPr/>
          </p:nvCxnSpPr>
          <p:spPr>
            <a:xfrm>
              <a:off x="6837082" y="5160240"/>
              <a:ext cx="6442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68521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</TotalTime>
  <Words>20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HelveticaNeueLT Pro 35 Th</vt:lpstr>
      <vt:lpstr>HelveticaNeueLT Pro 45 Lt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3</cp:revision>
  <dcterms:created xsi:type="dcterms:W3CDTF">2019-12-03T13:43:46Z</dcterms:created>
  <dcterms:modified xsi:type="dcterms:W3CDTF">2019-12-03T13:56:03Z</dcterms:modified>
</cp:coreProperties>
</file>