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620" r:id="rId3"/>
    <p:sldId id="415" r:id="rId4"/>
    <p:sldId id="565" r:id="rId5"/>
    <p:sldId id="427" r:id="rId6"/>
    <p:sldId id="434" r:id="rId7"/>
    <p:sldId id="619" r:id="rId8"/>
    <p:sldId id="480" r:id="rId9"/>
    <p:sldId id="572" r:id="rId10"/>
    <p:sldId id="573" r:id="rId11"/>
    <p:sldId id="4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4DF4-20A0-4328-B3A8-E896EF8A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9DFF0-EF46-4C7C-B620-5BDCF9CF2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800D-51AA-4012-9BC3-A4ACFF2F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1FA9-3CED-441B-848C-0679562F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8773E-624B-4B74-9828-7180CDE1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D33D-D49A-4AF3-AFAE-9ACB4D76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05160-D807-4DED-9729-FDC48EC6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84C2-C46E-49EE-A176-FDB53B68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25AB-1536-4CB6-8081-8E428A9B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4E44-5C58-4C24-B9FC-E4F08DAD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3DD6F-B517-43AA-8729-A9CDC9C46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5790D-A239-4776-A4AD-C1CE9E1D2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0380-F69E-464E-ACA1-442EB9EB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F658-4DE8-4E56-84F2-1C20923A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58F7-3389-4127-8600-76AE634C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1AE0-0554-42AC-87B4-55893BA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D578-24C2-4333-B2ED-010F9BA6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171E-EDF8-4562-88EA-223FDA50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FD3C-A1E5-4B01-BBAB-6FF19F4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52CE-9ADE-4F37-A325-BC11AEF5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1D95-3A79-498C-A5A4-F01E6DC0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5F11-E19C-43E5-9592-15A5B20B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E340-26FD-443C-80B3-DE57AEA2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EA91-CE52-4991-8810-094696D5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5997-B90A-4A87-B5B0-B5FB247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40EF-F269-4C5D-81A0-5FB04D8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D2F5-DCA9-427D-B437-D488AB21C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B6EF-E770-4D57-96DA-AF41FBD7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0F21C-4E8B-4676-9613-9B29A4A8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9037-B085-46BC-94CA-0F7B5AAD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2C8EF-59C7-4E86-90A4-DBB354B3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E2AC-47C5-4C2A-891D-69C09E9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09D4-1D6C-4461-8193-F3B3F397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C86A-5E89-43CF-A28B-3A47CED8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084D9-CD64-4F11-8021-4DACD820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D5092-F504-48F7-BA1A-CB2CF0427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2227D-B41F-4610-9ADF-E30938D0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927B8-B95B-41E6-9A72-4FDDD356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C2A88-51A1-415F-A1EF-2404BA33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D57-A861-48E2-B542-1203F3D8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42F5D-AE37-4035-9B34-3C982CCF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41B9F-51F6-4A8F-B413-8BCC58D1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E6636-FE44-43F9-AAAF-54E7FEA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5C077-0BBC-4F63-A688-A43E4C27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B110A-622A-4D09-B572-C2661A16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0364-164B-4E2E-B0C1-B421D0C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8452-D2DB-4F50-8CC7-14F2DDDC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C1CB-8612-4C54-9370-2419A33E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8CF6-71E7-4F8E-8225-D0CA542A2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5C4E0-6BD2-44C5-9E6C-FBF6B9A5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92AAA-FD43-41E2-94BD-9C7D8B32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031C3-89D2-4DB5-8CB3-82B4F87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8AE-9FEE-40EB-A548-4FB81824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F5238-DFD9-42E6-88D2-7BE8529CB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CCF3F-5140-45C6-A763-C9830EC8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9878-F7E1-4AFC-AB2E-4E03320D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2AC7-7272-423A-AED7-E289260F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0848-E88C-4885-9B44-6B0AACF2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D49A2-78B0-4A6F-9D0C-38BBE3BA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C0F7-E580-445B-B4E2-BCA901C1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F74D-4DE3-4C87-99EC-C67DAB109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4FE6-9AC4-40AA-800A-4FDF09B729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079F-6AC6-47D4-928B-A4A1A82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F0D4-F666-4965-8DD5-97B7F2022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analyze data?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85EB-3419-4651-BF73-92F8EC7C8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42731E-7E78-4EC6-A772-9C66C1F33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32" y="1854416"/>
            <a:ext cx="6758380" cy="48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CE139-5EEF-4F83-B64A-785C2EA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ggplot2</a:t>
            </a:r>
            <a:r>
              <a:rPr lang="en-US" dirty="0"/>
              <a:t>: elegant plots using the grammar of 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3E1A-FF1B-4E4A-A0FD-9AB084981B60}"/>
              </a:ext>
            </a:extLst>
          </p:cNvPr>
          <p:cNvSpPr txBox="1"/>
          <p:nvPr/>
        </p:nvSpPr>
        <p:spPr>
          <a:xfrm>
            <a:off x="0" y="6595694"/>
            <a:ext cx="879795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https://d33wubrfki0l68.cloudfront.net/b6c4ce171dc7d21658771efb445b7b24b6850755/afafc/post/2019-08-05_ggplot2-tutorial_files/figure-html/rug-1.png</a:t>
            </a:r>
          </a:p>
        </p:txBody>
      </p:sp>
    </p:spTree>
    <p:extLst>
      <p:ext uri="{BB962C8B-B14F-4D97-AF65-F5344CB8AC3E}">
        <p14:creationId xmlns:p14="http://schemas.microsoft.com/office/powerpoint/2010/main" val="131285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E139-5EEF-4F83-B64A-785C2EA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ggplot2</a:t>
            </a:r>
            <a:r>
              <a:rPr lang="en-US" dirty="0"/>
              <a:t>: elegant plots using the grammar of graphics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84B6091-2778-4C38-B74F-D6A73619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57" y="1546549"/>
            <a:ext cx="5059086" cy="520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33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analyze data?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85EB-3419-4651-BF73-92F8EC7C8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Hadley Wickham and the “Grammar”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5851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79C91-56BB-41D9-8F22-FDA0376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757129"/>
            <a:ext cx="9507277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73CE0-D294-4EFA-BBA2-06113181887E}"/>
              </a:ext>
            </a:extLst>
          </p:cNvPr>
          <p:cNvSpPr txBox="1"/>
          <p:nvPr/>
        </p:nvSpPr>
        <p:spPr>
          <a:xfrm>
            <a:off x="85987" y="62748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https://r4ds.had.co.nz/explore-intro.html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42408-5522-4259-A5F5-6D9AB76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</p:spTree>
    <p:extLst>
      <p:ext uri="{BB962C8B-B14F-4D97-AF65-F5344CB8AC3E}">
        <p14:creationId xmlns:p14="http://schemas.microsoft.com/office/powerpoint/2010/main" val="216688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C363888-B990-4915-8691-8006F37F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0"/>
            <a:ext cx="5940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F74DB-9FC4-413D-A48C-EAE4283D3CFC}"/>
              </a:ext>
            </a:extLst>
          </p:cNvPr>
          <p:cNvSpPr txBox="1"/>
          <p:nvPr/>
        </p:nvSpPr>
        <p:spPr>
          <a:xfrm>
            <a:off x="0" y="6488668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https://www.tidyverse.org/images/hex-tidyverse.png</a:t>
            </a:r>
          </a:p>
        </p:txBody>
      </p:sp>
    </p:spTree>
    <p:extLst>
      <p:ext uri="{BB962C8B-B14F-4D97-AF65-F5344CB8AC3E}">
        <p14:creationId xmlns:p14="http://schemas.microsoft.com/office/powerpoint/2010/main" val="420966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</p:spTree>
    <p:extLst>
      <p:ext uri="{BB962C8B-B14F-4D97-AF65-F5344CB8AC3E}">
        <p14:creationId xmlns:p14="http://schemas.microsoft.com/office/powerpoint/2010/main" val="191261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Tidyverse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90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28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9263-0DCB-464B-8D34-4D1083A9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EB2E9-BB29-41AF-8F12-15E98ECF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488" cy="4351338"/>
          </a:xfrm>
        </p:spPr>
        <p:txBody>
          <a:bodyPr>
            <a:normAutofit/>
          </a:bodyPr>
          <a:lstStyle/>
          <a:p>
            <a:r>
              <a:rPr lang="en-US" dirty="0"/>
              <a:t>A structured language for plotting</a:t>
            </a:r>
          </a:p>
          <a:p>
            <a:r>
              <a:rPr lang="en-US" dirty="0"/>
              <a:t>All plots follow this language</a:t>
            </a:r>
          </a:p>
          <a:p>
            <a:r>
              <a:rPr lang="en-US" dirty="0"/>
              <a:t>Key components: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Aesthetics</a:t>
            </a:r>
          </a:p>
          <a:p>
            <a:pPr lvl="1"/>
            <a:r>
              <a:rPr lang="en-US" dirty="0"/>
              <a:t>Geometries</a:t>
            </a:r>
          </a:p>
          <a:p>
            <a:pPr lvl="1"/>
            <a:r>
              <a:rPr lang="en-US" dirty="0"/>
              <a:t>Facets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Coordinates</a:t>
            </a:r>
          </a:p>
          <a:p>
            <a:pPr lvl="1"/>
            <a:r>
              <a:rPr lang="en-US" dirty="0"/>
              <a:t>Theme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9B284D-32FB-44D5-8966-A0B163E9D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9" t="8440" r="6331" b="8012"/>
          <a:stretch/>
        </p:blipFill>
        <p:spPr bwMode="auto">
          <a:xfrm>
            <a:off x="7130644" y="1690688"/>
            <a:ext cx="3714690" cy="46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DD5A5A-4AD4-4788-88F8-16CB35EB19AE}"/>
              </a:ext>
            </a:extLst>
          </p:cNvPr>
          <p:cNvSpPr txBox="1"/>
          <p:nvPr/>
        </p:nvSpPr>
        <p:spPr>
          <a:xfrm>
            <a:off x="5377577" y="6488668"/>
            <a:ext cx="722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https://www.cs.uic.edu/~wilkinson/TheGrammarOfGraphics/gog2.jpg</a:t>
            </a:r>
          </a:p>
        </p:txBody>
      </p:sp>
    </p:spTree>
    <p:extLst>
      <p:ext uri="{BB962C8B-B14F-4D97-AF65-F5344CB8AC3E}">
        <p14:creationId xmlns:p14="http://schemas.microsoft.com/office/powerpoint/2010/main" val="83266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596390"/>
            <a:ext cx="8412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D7EBCE-74F9-49D4-9D42-CA4AAEDE4774}"/>
              </a:ext>
            </a:extLst>
          </p:cNvPr>
          <p:cNvSpPr/>
          <p:nvPr/>
        </p:nvSpPr>
        <p:spPr>
          <a:xfrm>
            <a:off x="3609037" y="51660"/>
            <a:ext cx="4973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https://ggplot2.tidyverse.org/reference/index.html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1922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How do we analyze data?</vt:lpstr>
      <vt:lpstr>How do we analyze data?</vt:lpstr>
      <vt:lpstr>Data Analysis Workflow</vt:lpstr>
      <vt:lpstr>PowerPoint Presentation</vt:lpstr>
      <vt:lpstr>The Tidyverse</vt:lpstr>
      <vt:lpstr>Getting started with Tidyverse</vt:lpstr>
      <vt:lpstr>The grammar of graphics</vt:lpstr>
      <vt:lpstr>The Grammar of Graphics</vt:lpstr>
      <vt:lpstr>PowerPoint Presentation</vt:lpstr>
      <vt:lpstr>ggplot2: elegant plots using the grammar of graphics</vt:lpstr>
      <vt:lpstr>ggplot2: elegant plots using the grammar of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Bootcamp</dc:title>
  <dc:creator>Henry Miller</dc:creator>
  <cp:lastModifiedBy>Henry Miller</cp:lastModifiedBy>
  <cp:revision>77</cp:revision>
  <dcterms:created xsi:type="dcterms:W3CDTF">2020-09-13T20:30:40Z</dcterms:created>
  <dcterms:modified xsi:type="dcterms:W3CDTF">2021-08-11T21:58:39Z</dcterms:modified>
</cp:coreProperties>
</file>