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9" r:id="rId10"/>
    <p:sldId id="263" r:id="rId11"/>
    <p:sldId id="265" r:id="rId12"/>
    <p:sldId id="266" r:id="rId13"/>
    <p:sldId id="267" r:id="rId14"/>
    <p:sldId id="270" r:id="rId15"/>
    <p:sldId id="271" r:id="rId16"/>
    <p:sldId id="272" r:id="rId17"/>
    <p:sldId id="275" r:id="rId18"/>
    <p:sldId id="277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06B72-319E-4587-8A68-0E42B6A3A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38FAB-90B9-4F87-9985-679D1D558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F0C4F-B437-43B7-AC4D-B9559B6C5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DD05-1F74-4937-9D85-2607536B32AD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CB1B6-0FFE-4165-8F48-AF93D1E5C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D2D7B-A4C6-424A-A645-632CF6CA4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6DEF-8089-492D-8AE7-4BDE6ABBB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5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2DC27-EF07-42B2-ADB9-A6B834783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73468A-749A-4DBF-B491-9809A8543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D2DEE-4D16-410C-9B7A-715885E12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DD05-1F74-4937-9D85-2607536B32AD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E60CA-49F9-488A-9970-9C1723709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24C0C-481B-473B-A591-F2BD56055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6DEF-8089-492D-8AE7-4BDE6ABBB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39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A3545-75EA-4EE8-AD07-86D899579A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A39B1-2C10-4BC0-84C5-AA0C80148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399B6-1EF3-47DB-9C67-E041F587F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DD05-1F74-4937-9D85-2607536B32AD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B2B21-4E0D-43DB-9FED-C7C23E3F3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899E9-8666-43C7-AE3B-6F912F236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6DEF-8089-492D-8AE7-4BDE6ABBB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2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90E7B-00E2-4BF3-BDFD-47DDEB6E0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33E9E-F4A2-45FC-865E-E3C064FAD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11F10-C736-4AE1-8FBA-A605447CB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DD05-1F74-4937-9D85-2607536B32AD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9289D-97EE-4810-9468-59C97A781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D1671-61D6-48AF-B563-D79522199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6DEF-8089-492D-8AE7-4BDE6ABBB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04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23EB5-45A9-4E56-B035-12A411313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41836-A970-4882-9ECC-9D1377C48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DABDF-341C-49AA-AAC6-0D19C08E5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DD05-1F74-4937-9D85-2607536B32AD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D5629-6203-4F5B-87C6-88EB90462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49452-BD00-4E2C-B9B6-9F56326C3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6DEF-8089-492D-8AE7-4BDE6ABBB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61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CC09B-103D-4B5D-8972-6DB9254C1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ECCA9-9959-4444-B9A7-29064A80BB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F55E7-DB6C-4E4E-B4EB-DFFD7545F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A3187-6DB7-4CBF-83BF-65C6D5627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DD05-1F74-4937-9D85-2607536B32AD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1D2AE-56FE-4241-8361-C913BCB2D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43376-B79D-414B-B8FB-B63169111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6DEF-8089-492D-8AE7-4BDE6ABBB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6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098B8-B34D-47EC-9141-0F63CF838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EEE4-7379-4356-8F89-916A43CBB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80C85-DD94-4CBD-A726-80B600FC2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B2EAF3-43ED-4CBB-862B-AF974F3E3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30069E-B3B2-4842-974A-865CDFC747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735CA3-3E06-4FEE-9845-6A9BFCF6A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DD05-1F74-4937-9D85-2607536B32AD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D6BD2F-FBDB-41EF-B0B0-E4428EE6A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9414B2-B37C-4DD3-9E31-40B175B6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6DEF-8089-492D-8AE7-4BDE6ABBB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42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3BB7B-0D54-4FED-8CC9-F46CB6877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B9B85B-3450-4559-9B97-78CB4134A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DD05-1F74-4937-9D85-2607536B32AD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AFAD50-5096-4DF5-AFA4-3D7BD261D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552CCB-1CF1-4C64-AD88-D136C5EEE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6DEF-8089-492D-8AE7-4BDE6ABBB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01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23BB30-08E1-4530-9B2C-DAAC5E0D7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DD05-1F74-4937-9D85-2607536B32AD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2A1ED0-02AB-4AC0-BA1E-0B660FC2E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2A755-4BAA-4C1C-8B5E-3107B68CF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6DEF-8089-492D-8AE7-4BDE6ABBB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95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9A92-80A5-4FEA-A43A-F92B6F839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DD60C-2826-4DEF-A14E-DF44E45FC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179794-F7C8-4912-A205-4F221037A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12E30-80EE-41E9-9511-ACE9A907E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DD05-1F74-4937-9D85-2607536B32AD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24D2E-3421-4BC4-86D5-0E24DCEB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FB5AD-8398-4D0F-9438-DC04711CA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6DEF-8089-492D-8AE7-4BDE6ABBB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6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03FB7-738A-4D99-A48A-EBE9CE6D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16FBAF-A51E-48C1-9C19-7C4F3B36D7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7D48BE-4138-42B2-B31D-F1B7CCD0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9C6FA4-39FB-4C0A-8746-AF00C6A8B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DD05-1F74-4937-9D85-2607536B32AD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AD6BE-0B68-43DD-B85B-BEA16CA13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DE410-5839-4C59-9283-F41DC400F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6DEF-8089-492D-8AE7-4BDE6ABBB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7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912178-A3B7-4D93-B266-D359F3CCC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2ABEC-53C0-4E29-A1F3-8AC9AA839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B2341-C7AF-4876-9E05-CE0A1654F2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9DD05-1F74-4937-9D85-2607536B32AD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5FA73-A354-4E19-9672-1FFA5F284A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87749-6A24-4A26-8DAA-2D292165D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56DEF-8089-492D-8AE7-4BDE6ABBB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6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FD811-A93C-4E7B-91BB-671A152D6A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 into the VMs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AD6C20-A1DC-4430-8DE1-270D264E34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windows</a:t>
            </a:r>
          </a:p>
        </p:txBody>
      </p:sp>
    </p:spTree>
    <p:extLst>
      <p:ext uri="{BB962C8B-B14F-4D97-AF65-F5344CB8AC3E}">
        <p14:creationId xmlns:p14="http://schemas.microsoft.com/office/powerpoint/2010/main" val="3825271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9A7DC-4920-4E16-9A18-016359D20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Set up </a:t>
            </a:r>
            <a:r>
              <a:rPr lang="en-US" dirty="0" err="1"/>
              <a:t>MobaXTerm</a:t>
            </a:r>
            <a:r>
              <a:rPr lang="en-US" dirty="0"/>
              <a:t> for VM access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7A9434-B946-4156-95A1-E31B0CB11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898" y="2410402"/>
            <a:ext cx="6302204" cy="203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796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9A7DC-4920-4E16-9A18-016359D20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Set up </a:t>
            </a:r>
            <a:r>
              <a:rPr lang="en-US" dirty="0" err="1"/>
              <a:t>MobaXTerm</a:t>
            </a:r>
            <a:r>
              <a:rPr lang="en-US" dirty="0"/>
              <a:t> for VM access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9C6BD0-3A1E-4842-B1B2-EF5E05A37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808" y="1887523"/>
            <a:ext cx="7700383" cy="41371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E8079C6-0FAA-442E-932D-3454501BDA9B}"/>
              </a:ext>
            </a:extLst>
          </p:cNvPr>
          <p:cNvSpPr/>
          <p:nvPr/>
        </p:nvSpPr>
        <p:spPr>
          <a:xfrm>
            <a:off x="2245808" y="2017655"/>
            <a:ext cx="237333" cy="2809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45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9A7DC-4920-4E16-9A18-016359D20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Set up </a:t>
            </a:r>
            <a:r>
              <a:rPr lang="en-US" dirty="0" err="1"/>
              <a:t>MobaXTerm</a:t>
            </a:r>
            <a:r>
              <a:rPr lang="en-US" dirty="0"/>
              <a:t> for VM access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9C6BD0-3A1E-4842-B1B2-EF5E05A37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7078" y="1887523"/>
            <a:ext cx="6097843" cy="41371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A6FDA11-3620-471E-AB8C-38E05FF76940}"/>
              </a:ext>
            </a:extLst>
          </p:cNvPr>
          <p:cNvSpPr/>
          <p:nvPr/>
        </p:nvSpPr>
        <p:spPr>
          <a:xfrm>
            <a:off x="3148859" y="2202213"/>
            <a:ext cx="399684" cy="3983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10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9A7DC-4920-4E16-9A18-016359D20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Set up </a:t>
            </a:r>
            <a:r>
              <a:rPr lang="en-US" dirty="0" err="1"/>
              <a:t>MobaXTerm</a:t>
            </a:r>
            <a:r>
              <a:rPr lang="en-US" dirty="0"/>
              <a:t> for VM access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9C6BD0-3A1E-4842-B1B2-EF5E05A37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7078" y="1909998"/>
            <a:ext cx="6097843" cy="40921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346E959-A5DC-44E2-ABB3-472D9D2DAFB3}"/>
              </a:ext>
            </a:extLst>
          </p:cNvPr>
          <p:cNvSpPr/>
          <p:nvPr/>
        </p:nvSpPr>
        <p:spPr>
          <a:xfrm>
            <a:off x="3392140" y="3007556"/>
            <a:ext cx="3704946" cy="348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36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9A7DC-4920-4E16-9A18-016359D20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Set up </a:t>
            </a:r>
            <a:r>
              <a:rPr lang="en-US" dirty="0" err="1"/>
              <a:t>MobaXTerm</a:t>
            </a:r>
            <a:r>
              <a:rPr lang="en-US" dirty="0"/>
              <a:t> for VM access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9C6BD0-3A1E-4842-B1B2-EF5E05A37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21772" y="1687007"/>
            <a:ext cx="4348456" cy="480586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346E959-A5DC-44E2-ABB3-472D9D2DAFB3}"/>
              </a:ext>
            </a:extLst>
          </p:cNvPr>
          <p:cNvSpPr/>
          <p:nvPr/>
        </p:nvSpPr>
        <p:spPr>
          <a:xfrm>
            <a:off x="3921772" y="5952091"/>
            <a:ext cx="3611542" cy="1550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71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9A7DC-4920-4E16-9A18-016359D20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Set up </a:t>
            </a:r>
            <a:r>
              <a:rPr lang="en-US" dirty="0" err="1"/>
              <a:t>MobaXTerm</a:t>
            </a:r>
            <a:r>
              <a:rPr lang="en-US" dirty="0"/>
              <a:t> for VM access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9C6BD0-3A1E-4842-B1B2-EF5E05A37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28531" y="1849479"/>
            <a:ext cx="6916804" cy="464339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346E959-A5DC-44E2-ABB3-472D9D2DAFB3}"/>
              </a:ext>
            </a:extLst>
          </p:cNvPr>
          <p:cNvSpPr/>
          <p:nvPr/>
        </p:nvSpPr>
        <p:spPr>
          <a:xfrm>
            <a:off x="4827783" y="5884980"/>
            <a:ext cx="910287" cy="3815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97605D-9E13-45D5-B359-11E4EDBF5E4B}"/>
              </a:ext>
            </a:extLst>
          </p:cNvPr>
          <p:cNvSpPr txBox="1"/>
          <p:nvPr/>
        </p:nvSpPr>
        <p:spPr>
          <a:xfrm>
            <a:off x="276137" y="4773336"/>
            <a:ext cx="1712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Username for everyone is “</a:t>
            </a:r>
            <a:r>
              <a:rPr lang="en-US" dirty="0" err="1"/>
              <a:t>labadmin</a:t>
            </a:r>
            <a:r>
              <a:rPr lang="en-US" dirty="0"/>
              <a:t>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07513F-BEED-4EB8-9E5D-76F901B28599}"/>
              </a:ext>
            </a:extLst>
          </p:cNvPr>
          <p:cNvSpPr txBox="1"/>
          <p:nvPr/>
        </p:nvSpPr>
        <p:spPr>
          <a:xfrm>
            <a:off x="276136" y="3524846"/>
            <a:ext cx="1712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 host is IP address</a:t>
            </a:r>
          </a:p>
        </p:txBody>
      </p:sp>
    </p:spTree>
    <p:extLst>
      <p:ext uri="{BB962C8B-B14F-4D97-AF65-F5344CB8AC3E}">
        <p14:creationId xmlns:p14="http://schemas.microsoft.com/office/powerpoint/2010/main" val="2345083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9A7DC-4920-4E16-9A18-016359D20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Set up </a:t>
            </a:r>
            <a:r>
              <a:rPr lang="en-US" dirty="0" err="1"/>
              <a:t>MobaXTerm</a:t>
            </a:r>
            <a:r>
              <a:rPr lang="en-US" dirty="0"/>
              <a:t> for VM access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9C6BD0-3A1E-4842-B1B2-EF5E05A37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37598" y="2354144"/>
            <a:ext cx="6916804" cy="247638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346E959-A5DC-44E2-ABB3-472D9D2DAFB3}"/>
              </a:ext>
            </a:extLst>
          </p:cNvPr>
          <p:cNvSpPr/>
          <p:nvPr/>
        </p:nvSpPr>
        <p:spPr>
          <a:xfrm>
            <a:off x="2914436" y="2772664"/>
            <a:ext cx="5465508" cy="3815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F2B57F-1E9F-4771-99E8-3E9C7CB8689B}"/>
              </a:ext>
            </a:extLst>
          </p:cNvPr>
          <p:cNvSpPr txBox="1"/>
          <p:nvPr/>
        </p:nvSpPr>
        <p:spPr>
          <a:xfrm>
            <a:off x="1602297" y="5654180"/>
            <a:ext cx="85314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or paste !L1nuxL@bT3$t! and hit &lt;enter&gt;</a:t>
            </a:r>
            <a:br>
              <a:rPr lang="en-US" dirty="0"/>
            </a:br>
            <a:r>
              <a:rPr lang="en-US" dirty="0"/>
              <a:t>BEWARE: you won’t see the text; you must trust it is there</a:t>
            </a:r>
          </a:p>
          <a:p>
            <a:r>
              <a:rPr lang="en-US" dirty="0"/>
              <a:t>BEWARE2: The password must not have a space at the end (be careful how you copied it)</a:t>
            </a:r>
          </a:p>
        </p:txBody>
      </p:sp>
    </p:spTree>
    <p:extLst>
      <p:ext uri="{BB962C8B-B14F-4D97-AF65-F5344CB8AC3E}">
        <p14:creationId xmlns:p14="http://schemas.microsoft.com/office/powerpoint/2010/main" val="50849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9A7DC-4920-4E16-9A18-016359D20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Set up </a:t>
            </a:r>
            <a:r>
              <a:rPr lang="en-US" dirty="0" err="1"/>
              <a:t>MobaXTerm</a:t>
            </a:r>
            <a:r>
              <a:rPr lang="en-US" dirty="0"/>
              <a:t> for VM access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9C6BD0-3A1E-4842-B1B2-EF5E05A37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26051" y="1890900"/>
            <a:ext cx="6666279" cy="326546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346E959-A5DC-44E2-ABB3-472D9D2DAFB3}"/>
              </a:ext>
            </a:extLst>
          </p:cNvPr>
          <p:cNvSpPr/>
          <p:nvPr/>
        </p:nvSpPr>
        <p:spPr>
          <a:xfrm>
            <a:off x="5187853" y="2957222"/>
            <a:ext cx="3318584" cy="2305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93BE43-C38A-4F23-A28B-D0CA4D386E19}"/>
              </a:ext>
            </a:extLst>
          </p:cNvPr>
          <p:cNvSpPr txBox="1"/>
          <p:nvPr/>
        </p:nvSpPr>
        <p:spPr>
          <a:xfrm>
            <a:off x="1602297" y="5654180"/>
            <a:ext cx="85314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or paste !L1nuxL@bT3$t! and hit &lt;enter&gt;</a:t>
            </a:r>
            <a:br>
              <a:rPr lang="en-US" dirty="0"/>
            </a:br>
            <a:r>
              <a:rPr lang="en-US" dirty="0"/>
              <a:t>BEWARE: you won’t see the text; you must trust it is there</a:t>
            </a:r>
          </a:p>
          <a:p>
            <a:r>
              <a:rPr lang="en-US" dirty="0"/>
              <a:t>BEWARE2: The password must not have a space at the end (be careful how you copied it)</a:t>
            </a:r>
          </a:p>
        </p:txBody>
      </p:sp>
    </p:spTree>
    <p:extLst>
      <p:ext uri="{BB962C8B-B14F-4D97-AF65-F5344CB8AC3E}">
        <p14:creationId xmlns:p14="http://schemas.microsoft.com/office/powerpoint/2010/main" val="3331002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9A7DC-4920-4E16-9A18-016359D20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Set up </a:t>
            </a:r>
            <a:r>
              <a:rPr lang="en-US" dirty="0" err="1"/>
              <a:t>MobaXTerm</a:t>
            </a:r>
            <a:r>
              <a:rPr lang="en-US" dirty="0"/>
              <a:t> for VM access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9C6BD0-3A1E-4842-B1B2-EF5E05A37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86252" y="1874122"/>
            <a:ext cx="6362655" cy="326546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346E959-A5DC-44E2-ABB3-472D9D2DAFB3}"/>
              </a:ext>
            </a:extLst>
          </p:cNvPr>
          <p:cNvSpPr/>
          <p:nvPr/>
        </p:nvSpPr>
        <p:spPr>
          <a:xfrm>
            <a:off x="4436708" y="3429000"/>
            <a:ext cx="940635" cy="316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08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9A7DC-4920-4E16-9A18-016359D20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Success!!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9C6BD0-3A1E-4842-B1B2-EF5E05A37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45837" y="1555949"/>
            <a:ext cx="9100326" cy="493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70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9A7DC-4920-4E16-9A18-016359D20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Get </a:t>
            </a:r>
            <a:r>
              <a:rPr lang="en-US" dirty="0" err="1"/>
              <a:t>MobaXTerm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D069BC-4E02-4D28-90F2-B882492D1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581" y="1795245"/>
            <a:ext cx="8326838" cy="441935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A656AF1-D224-4018-866F-D3B454BCD50C}"/>
              </a:ext>
            </a:extLst>
          </p:cNvPr>
          <p:cNvSpPr/>
          <p:nvPr/>
        </p:nvSpPr>
        <p:spPr>
          <a:xfrm>
            <a:off x="2852257" y="3061982"/>
            <a:ext cx="5268286" cy="9227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57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9A7DC-4920-4E16-9A18-016359D20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Get </a:t>
            </a:r>
            <a:r>
              <a:rPr lang="en-US" dirty="0" err="1"/>
              <a:t>MobaXTerm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D069BC-4E02-4D28-90F2-B882492D1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5045" y="1795245"/>
            <a:ext cx="6861910" cy="441935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928145D-2629-44B7-84B1-275B7D3B8A95}"/>
              </a:ext>
            </a:extLst>
          </p:cNvPr>
          <p:cNvSpPr/>
          <p:nvPr/>
        </p:nvSpPr>
        <p:spPr>
          <a:xfrm>
            <a:off x="5125674" y="5753203"/>
            <a:ext cx="1921078" cy="6308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1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9A7DC-4920-4E16-9A18-016359D20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Get </a:t>
            </a:r>
            <a:r>
              <a:rPr lang="en-US" dirty="0" err="1"/>
              <a:t>MobaXTerm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D069BC-4E02-4D28-90F2-B882492D1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78830" y="1795245"/>
            <a:ext cx="6634339" cy="441935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D03C73-A6E6-43E1-AAC3-2E40627DBFDE}"/>
              </a:ext>
            </a:extLst>
          </p:cNvPr>
          <p:cNvSpPr/>
          <p:nvPr/>
        </p:nvSpPr>
        <p:spPr>
          <a:xfrm>
            <a:off x="4144883" y="5494789"/>
            <a:ext cx="1341517" cy="5033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39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9A7DC-4920-4E16-9A18-016359D20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Get </a:t>
            </a:r>
            <a:r>
              <a:rPr lang="en-US" dirty="0" err="1"/>
              <a:t>MobaXTerm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D069BC-4E02-4D28-90F2-B882492D1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78830" y="2594074"/>
            <a:ext cx="6634339" cy="282169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0A100BC-FB26-4760-B9E9-99238369C9C3}"/>
              </a:ext>
            </a:extLst>
          </p:cNvPr>
          <p:cNvSpPr/>
          <p:nvPr/>
        </p:nvSpPr>
        <p:spPr>
          <a:xfrm>
            <a:off x="6585358" y="3229762"/>
            <a:ext cx="2122414" cy="5033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46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9A7DC-4920-4E16-9A18-016359D20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Get </a:t>
            </a:r>
            <a:r>
              <a:rPr lang="en-US" dirty="0" err="1"/>
              <a:t>MobaXTerm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D069BC-4E02-4D28-90F2-B882492D1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24546" y="2051210"/>
            <a:ext cx="7542908" cy="341489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49502FA-C62A-4857-8829-F1A3F326D552}"/>
              </a:ext>
            </a:extLst>
          </p:cNvPr>
          <p:cNvSpPr/>
          <p:nvPr/>
        </p:nvSpPr>
        <p:spPr>
          <a:xfrm>
            <a:off x="3632433" y="2051211"/>
            <a:ext cx="931178" cy="3228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2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9A7DC-4920-4E16-9A18-016359D20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Get </a:t>
            </a:r>
            <a:r>
              <a:rPr lang="en-US" dirty="0" err="1"/>
              <a:t>MobaXTerm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D069BC-4E02-4D28-90F2-B882492D1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24546" y="2100715"/>
            <a:ext cx="7542908" cy="33158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49502FA-C62A-4857-8829-F1A3F326D552}"/>
              </a:ext>
            </a:extLst>
          </p:cNvPr>
          <p:cNvSpPr/>
          <p:nvPr/>
        </p:nvSpPr>
        <p:spPr>
          <a:xfrm>
            <a:off x="4152549" y="2923667"/>
            <a:ext cx="3506599" cy="2138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31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9A7DC-4920-4E16-9A18-016359D20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Get </a:t>
            </a:r>
            <a:r>
              <a:rPr lang="en-US" dirty="0" err="1"/>
              <a:t>MobaXTerm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D069BC-4E02-4D28-90F2-B882492D1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09792" y="2051210"/>
            <a:ext cx="4372416" cy="341489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4961A82-D6A7-4B94-99A5-5836E64CD38B}"/>
              </a:ext>
            </a:extLst>
          </p:cNvPr>
          <p:cNvSpPr/>
          <p:nvPr/>
        </p:nvSpPr>
        <p:spPr>
          <a:xfrm>
            <a:off x="6627302" y="5046081"/>
            <a:ext cx="729844" cy="2473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22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9A7DC-4920-4E16-9A18-016359D20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Set up </a:t>
            </a:r>
            <a:r>
              <a:rPr lang="en-US" dirty="0" err="1"/>
              <a:t>MobaXTerm</a:t>
            </a:r>
            <a:r>
              <a:rPr lang="en-US" dirty="0"/>
              <a:t> for VM access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D069BC-4E02-4D28-90F2-B882492D1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7149" y="2051210"/>
            <a:ext cx="3897702" cy="341489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4961A82-D6A7-4B94-99A5-5836E64CD38B}"/>
              </a:ext>
            </a:extLst>
          </p:cNvPr>
          <p:cNvSpPr/>
          <p:nvPr/>
        </p:nvSpPr>
        <p:spPr>
          <a:xfrm>
            <a:off x="4147149" y="2470661"/>
            <a:ext cx="1750312" cy="3312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92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245</Words>
  <Application>Microsoft Office PowerPoint</Application>
  <PresentationFormat>Widescreen</PresentationFormat>
  <Paragraphs>26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Log into the VMs</vt:lpstr>
      <vt:lpstr>Step 1: Get MobaXTerm</vt:lpstr>
      <vt:lpstr>Step 1: Get MobaXTerm</vt:lpstr>
      <vt:lpstr>Step 1: Get MobaXTerm</vt:lpstr>
      <vt:lpstr>Step 1: Get MobaXTerm</vt:lpstr>
      <vt:lpstr>Step 1: Get MobaXTerm</vt:lpstr>
      <vt:lpstr>Step 1: Get MobaXTerm</vt:lpstr>
      <vt:lpstr>Step 1: Get MobaXTerm</vt:lpstr>
      <vt:lpstr>Step 2: Set up MobaXTerm for VM access</vt:lpstr>
      <vt:lpstr>Step 2: Set up MobaXTerm for VM access</vt:lpstr>
      <vt:lpstr>Step 2: Set up MobaXTerm for VM access</vt:lpstr>
      <vt:lpstr>Step 2: Set up MobaXTerm for VM access</vt:lpstr>
      <vt:lpstr>Step 2: Set up MobaXTerm for VM access</vt:lpstr>
      <vt:lpstr>Step 2: Set up MobaXTerm for VM access</vt:lpstr>
      <vt:lpstr>Step 2: Set up MobaXTerm for VM access</vt:lpstr>
      <vt:lpstr>Step 2: Set up MobaXTerm for VM access</vt:lpstr>
      <vt:lpstr>Step 2: Set up MobaXTerm for VM access</vt:lpstr>
      <vt:lpstr>Step 2: Set up MobaXTerm for VM access</vt:lpstr>
      <vt:lpstr>Success!!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 into the VMs</dc:title>
  <dc:creator>Henry Miller</dc:creator>
  <cp:lastModifiedBy>Henry Miller</cp:lastModifiedBy>
  <cp:revision>6</cp:revision>
  <dcterms:created xsi:type="dcterms:W3CDTF">2020-11-03T22:00:31Z</dcterms:created>
  <dcterms:modified xsi:type="dcterms:W3CDTF">2020-11-03T22:28:03Z</dcterms:modified>
</cp:coreProperties>
</file>