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534" r:id="rId3"/>
    <p:sldId id="593" r:id="rId4"/>
    <p:sldId id="594" r:id="rId5"/>
    <p:sldId id="595" r:id="rId6"/>
    <p:sldId id="652" r:id="rId7"/>
    <p:sldId id="653" r:id="rId8"/>
    <p:sldId id="6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B006F-7DF7-45BF-A561-447E5B4094F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44072-F5F6-48E1-A2BC-B9ABC71E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7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1A22-C498-43B6-BF45-19E2057DF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BFB61-45F4-4EF7-9DC0-2ED2DE912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6C90-7639-4287-A5A6-E10AA68B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2F8D-3932-4B49-A3FA-8B831B7A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4A07-6EEF-4A6D-84A3-5F894016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0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03D4-F2BA-4959-A949-75EA3E7F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483BA-23BC-4B18-8B5B-A50607612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0AAA-1F5E-4EF1-B4B6-45942721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4636-2E5C-40FF-8BD7-6339C110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DB76-CD22-4757-B11B-2C01131D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BF79A-6755-403D-A50F-2F4A63D71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E23CF-895C-452D-8ADC-EC800CD0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F4FEB-62B8-45AE-B1A3-0C3D37D0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81A0-5C3F-4F28-B125-5F2B55C9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D248-F00B-409B-BCDE-AC379942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3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3D94-7357-478E-BF92-104C7AFA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1FB9-9619-4ECE-B6BA-2C7FDF79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7B020-3D17-4EFD-93CB-B7D7065D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04C89-9A12-4E24-B63C-129DF948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1F6E-6479-4C38-86B9-3315AA6E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EC618-F318-46D2-8FC0-36E81A0B48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655B-E398-4F93-A29D-1FBF599F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BE6D3-0CF4-4A80-BA38-16D8E77A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14B2D-BB6D-4122-BC2F-F11A5B32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47058-0A74-4C23-AA74-08E64680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D93D1-2E65-4347-8518-8B6DD86A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F39C3-4AB1-4F0F-AA89-C53DCCF00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9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AC71-B6E2-4358-AF77-C31C831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43890-C937-4D50-8C65-04A2F2F79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DA16B-0B5E-472A-98D5-A6909B25D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84075-F03D-43CC-9073-84B17FEF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8BB31-A2F7-45BE-B5C0-A2D6BC17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77494-6ED7-4451-96F2-E1AAB382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D10C34-735B-48B6-8170-A0A1499494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1328-AC6A-46AC-B378-9C93F9BF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BC575-47B3-407F-9C64-A8161FF9B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7A88-6AE7-441B-B9E0-D3CCFF5C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EACE3-D7F5-4B1C-82EB-7C2D5A49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B23F5-8232-4560-B511-4214BB90C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A65F6-E3B8-4364-A321-54EEEA67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95495-A854-4BF2-89DC-5AE57EF7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2C3FA-553A-4B79-A1E9-243740DE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B63FE-E259-4519-926E-6FE1C49225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C4B5-A171-41BE-85DF-C79E95AE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9AAA9-20DC-4E00-B2E1-3C4C99A5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5CBA0-6E90-4533-8FA8-61AE8ACE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CB744-D037-4715-AFBD-7E45F3E7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8E7E8-CAF3-4B90-8DA6-6227B0C80F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21D8D-DD41-4DE1-B2A0-E2B83451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576FB-1EB0-4AE4-8676-A5E07818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66DCE-E96F-4D2E-BAD8-9BBF82FC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F47F6-9272-4FC1-BDFC-0E7B7C7E2A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5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2206-1AA3-491A-94EF-F9E7822C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7D09-717B-484C-8CD4-52EBD347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1E043-7D1E-42B6-A0B6-D549E1A5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680EE-E7B8-471C-987A-1A03BAC1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7017F-3640-41B2-92F1-DFEC4123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51098-4AD1-44F1-8C2E-D7635B46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8AC5E-44C1-4F0F-A905-F3383E8C6A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0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2108-5169-4A76-8A3A-477898D8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84753-3B40-4EB5-93E3-051F75AF1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E8FFC-C0A3-4937-85B8-7D73490FE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7E859-49BC-437F-A2EF-A9A365BD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73EE5-550E-4C33-95D1-021D9108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31316-F0F7-48DA-866C-22BC320A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B19934-A173-4157-B312-EB8876CE51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3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F70F6-49AD-4522-95BC-1D203B4B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86E7E-A7B8-4CAC-AA00-CC22342B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9EAA-F6B2-490E-86B2-AA6D08E58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4E82D-42D9-40D2-AD8D-DAD6FB327F1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FC9B-AC5F-4A23-9A45-0A6BCE2AE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60ED-0E32-4937-8515-68749AB1E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4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991-1E2B-475A-B4C4-BCF0D3DF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3149"/>
            <a:ext cx="9144000" cy="2387600"/>
          </a:xfrm>
        </p:spPr>
        <p:txBody>
          <a:bodyPr/>
          <a:lstStyle/>
          <a:p>
            <a:r>
              <a:rPr lang="en-US" dirty="0"/>
              <a:t>Bioinformatics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ADC7-8173-4145-86A4-B323069B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823"/>
            <a:ext cx="9144000" cy="2278645"/>
          </a:xfrm>
        </p:spPr>
        <p:txBody>
          <a:bodyPr>
            <a:normAutofit/>
          </a:bodyPr>
          <a:lstStyle/>
          <a:p>
            <a:r>
              <a:rPr lang="en-US" b="1" dirty="0"/>
              <a:t>Special Topic Workshop: “Single Cell RNA-Seq Analysis”</a:t>
            </a:r>
          </a:p>
          <a:p>
            <a:endParaRPr lang="en-US" dirty="0"/>
          </a:p>
          <a:p>
            <a:r>
              <a:rPr lang="en-US" dirty="0"/>
              <a:t>Module 5: Advanced Topics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CF1-4569-4335-95C9-EAFECBAF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08"/>
          <a:stretch/>
        </p:blipFill>
        <p:spPr>
          <a:xfrm>
            <a:off x="3547363" y="503312"/>
            <a:ext cx="509727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35838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3478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84193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20050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70180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114299" y="1101548"/>
            <a:ext cx="119634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b="1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b="1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b="1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17291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114299" y="1101548"/>
            <a:ext cx="119634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b="1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b="1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b="1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b="1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b="1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79388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255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Bioinformatics Bootcamp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#1</dc:title>
  <dc:creator>Henry Miller</dc:creator>
  <cp:lastModifiedBy>Henry Miller</cp:lastModifiedBy>
  <cp:revision>96</cp:revision>
  <dcterms:created xsi:type="dcterms:W3CDTF">2021-01-04T23:26:15Z</dcterms:created>
  <dcterms:modified xsi:type="dcterms:W3CDTF">2021-03-09T23:00:49Z</dcterms:modified>
</cp:coreProperties>
</file>