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330" r:id="rId3"/>
    <p:sldId id="424" r:id="rId5"/>
    <p:sldId id="431" r:id="rId6"/>
    <p:sldId id="435" r:id="rId7"/>
    <p:sldId id="436" r:id="rId8"/>
    <p:sldId id="432" r:id="rId9"/>
    <p:sldId id="534" r:id="rId10"/>
    <p:sldId id="535" r:id="rId11"/>
    <p:sldId id="536" r:id="rId12"/>
    <p:sldId id="440" r:id="rId13"/>
    <p:sldId id="442" r:id="rId14"/>
    <p:sldId id="537" r:id="rId15"/>
    <p:sldId id="444" r:id="rId16"/>
    <p:sldId id="540" r:id="rId17"/>
    <p:sldId id="457" r:id="rId18"/>
    <p:sldId id="614" r:id="rId19"/>
    <p:sldId id="615" r:id="rId20"/>
    <p:sldId id="616" r:id="rId21"/>
    <p:sldId id="617" r:id="rId22"/>
    <p:sldId id="619" r:id="rId23"/>
    <p:sldId id="448" r:id="rId24"/>
    <p:sldId id="450" r:id="rId25"/>
    <p:sldId id="459" r:id="rId26"/>
    <p:sldId id="476" r:id="rId27"/>
    <p:sldId id="620" r:id="rId28"/>
    <p:sldId id="621" r:id="rId29"/>
    <p:sldId id="622" r:id="rId30"/>
    <p:sldId id="623" r:id="rId31"/>
    <p:sldId id="624" r:id="rId32"/>
    <p:sldId id="625" r:id="rId33"/>
    <p:sldId id="626" r:id="rId34"/>
    <p:sldId id="461" r:id="rId35"/>
    <p:sldId id="627" r:id="rId36"/>
    <p:sldId id="628" r:id="rId37"/>
    <p:sldId id="629" r:id="rId38"/>
    <p:sldId id="630" r:id="rId39"/>
    <p:sldId id="631" r:id="rId40"/>
    <p:sldId id="632" r:id="rId41"/>
    <p:sldId id="633" r:id="rId42"/>
    <p:sldId id="696" r:id="rId43"/>
    <p:sldId id="697" r:id="rId44"/>
    <p:sldId id="698" r:id="rId45"/>
    <p:sldId id="699" r:id="rId46"/>
    <p:sldId id="471" r:id="rId47"/>
    <p:sldId id="493" r:id="rId48"/>
    <p:sldId id="491" r:id="rId49"/>
    <p:sldId id="700" r:id="rId50"/>
    <p:sldId id="701" r:id="rId51"/>
    <p:sldId id="702" r:id="rId52"/>
    <p:sldId id="703" r:id="rId53"/>
    <p:sldId id="704" r:id="rId54"/>
    <p:sldId id="705" r:id="rId55"/>
    <p:sldId id="706" r:id="rId56"/>
    <p:sldId id="494" r:id="rId57"/>
    <p:sldId id="482" r:id="rId58"/>
    <p:sldId id="707" r:id="rId59"/>
    <p:sldId id="708" r:id="rId60"/>
    <p:sldId id="484" r:id="rId61"/>
    <p:sldId id="487" r:id="rId62"/>
    <p:sldId id="488" r:id="rId63"/>
    <p:sldId id="489" r:id="rId64"/>
    <p:sldId id="709" r:id="rId65"/>
    <p:sldId id="710" r:id="rId66"/>
    <p:sldId id="711" r:id="rId67"/>
    <p:sldId id="490" r:id="rId68"/>
    <p:sldId id="496" r:id="rId69"/>
    <p:sldId id="498" r:id="rId70"/>
    <p:sldId id="753" r:id="rId71"/>
    <p:sldId id="754" r:id="rId72"/>
    <p:sldId id="755" r:id="rId73"/>
    <p:sldId id="756" r:id="rId74"/>
    <p:sldId id="757" r:id="rId75"/>
    <p:sldId id="758" r:id="rId76"/>
    <p:sldId id="759" r:id="rId77"/>
    <p:sldId id="760" r:id="rId78"/>
    <p:sldId id="761" r:id="rId79"/>
    <p:sldId id="762" r:id="rId80"/>
    <p:sldId id="763" r:id="rId81"/>
    <p:sldId id="764" r:id="rId82"/>
    <p:sldId id="765" r:id="rId83"/>
    <p:sldId id="766" r:id="rId84"/>
    <p:sldId id="291" r:id="rId8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229A7EE5-A164-4E68-91EE-1ABDD91319ED}">
          <p14:sldIdLst>
            <p14:sldId id="330"/>
            <p14:sldId id="424"/>
            <p14:sldId id="431"/>
            <p14:sldId id="435"/>
            <p14:sldId id="436"/>
            <p14:sldId id="432"/>
            <p14:sldId id="534"/>
            <p14:sldId id="535"/>
            <p14:sldId id="536"/>
            <p14:sldId id="440"/>
            <p14:sldId id="442"/>
            <p14:sldId id="537"/>
            <p14:sldId id="444"/>
            <p14:sldId id="540"/>
            <p14:sldId id="457"/>
            <p14:sldId id="614"/>
            <p14:sldId id="615"/>
            <p14:sldId id="616"/>
            <p14:sldId id="617"/>
            <p14:sldId id="619"/>
            <p14:sldId id="459"/>
            <p14:sldId id="620"/>
            <p14:sldId id="621"/>
            <p14:sldId id="622"/>
            <p14:sldId id="623"/>
            <p14:sldId id="624"/>
            <p14:sldId id="625"/>
            <p14:sldId id="626"/>
            <p14:sldId id="461"/>
            <p14:sldId id="627"/>
            <p14:sldId id="628"/>
            <p14:sldId id="629"/>
            <p14:sldId id="630"/>
            <p14:sldId id="631"/>
            <p14:sldId id="632"/>
            <p14:sldId id="633"/>
            <p14:sldId id="696"/>
            <p14:sldId id="697"/>
            <p14:sldId id="698"/>
            <p14:sldId id="699"/>
            <p14:sldId id="471"/>
            <p14:sldId id="493"/>
            <p14:sldId id="491"/>
            <p14:sldId id="700"/>
            <p14:sldId id="701"/>
            <p14:sldId id="702"/>
            <p14:sldId id="703"/>
            <p14:sldId id="704"/>
            <p14:sldId id="705"/>
            <p14:sldId id="706"/>
            <p14:sldId id="494"/>
            <p14:sldId id="482"/>
            <p14:sldId id="707"/>
            <p14:sldId id="484"/>
            <p14:sldId id="487"/>
            <p14:sldId id="488"/>
            <p14:sldId id="489"/>
            <p14:sldId id="709"/>
            <p14:sldId id="710"/>
            <p14:sldId id="711"/>
            <p14:sldId id="490"/>
            <p14:sldId id="496"/>
            <p14:sldId id="498"/>
            <p14:sldId id="753"/>
            <p14:sldId id="754"/>
            <p14:sldId id="755"/>
            <p14:sldId id="757"/>
            <p14:sldId id="758"/>
            <p14:sldId id="759"/>
            <p14:sldId id="760"/>
            <p14:sldId id="761"/>
            <p14:sldId id="762"/>
            <p14:sldId id="763"/>
            <p14:sldId id="764"/>
            <p14:sldId id="765"/>
            <p14:sldId id="766"/>
            <p14:sldId id="291"/>
            <p14:sldId id="448"/>
            <p14:sldId id="450"/>
            <p14:sldId id="476"/>
            <p14:sldId id="708"/>
            <p14:sldId id="756"/>
          </p14:sldIdLst>
        </p14:section>
        <p14:section name="尾页" id="{BA617557-741D-4118-934A-F697B001FC3C}">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于 跃" initials="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69696"/>
    <a:srgbClr val="0000FF"/>
    <a:srgbClr val="EEB388"/>
    <a:srgbClr val="0C7153"/>
    <a:srgbClr val="A92027"/>
    <a:srgbClr val="8B0000"/>
    <a:srgbClr val="B51219"/>
    <a:srgbClr val="320001"/>
    <a:srgbClr val="3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208" autoAdjust="0"/>
  </p:normalViewPr>
  <p:slideViewPr>
    <p:cSldViewPr>
      <p:cViewPr varScale="1">
        <p:scale>
          <a:sx n="86" d="100"/>
          <a:sy n="86" d="100"/>
        </p:scale>
        <p:origin x="706" y="72"/>
      </p:cViewPr>
      <p:guideLst>
        <p:guide orient="horz" pos="1623"/>
        <p:guide pos="276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commentAuthors" Target="commentAuthors.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2.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2" Type="http://schemas.openxmlformats.org/officeDocument/2006/relationships/image" Target="../media/image68.wmf"/><Relationship Id="rId11" Type="http://schemas.openxmlformats.org/officeDocument/2006/relationships/image" Target="../media/image67.wmf"/><Relationship Id="rId10" Type="http://schemas.openxmlformats.org/officeDocument/2006/relationships/image" Target="../media/image66.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image" Target="../media/image76.wmf"/><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3" Type="http://schemas.openxmlformats.org/officeDocument/2006/relationships/image" Target="../media/image81.wmf"/><Relationship Id="rId12" Type="http://schemas.openxmlformats.org/officeDocument/2006/relationships/image" Target="../media/image80.wmf"/><Relationship Id="rId11" Type="http://schemas.openxmlformats.org/officeDocument/2006/relationships/image" Target="../media/image79.wmf"/><Relationship Id="rId10" Type="http://schemas.openxmlformats.org/officeDocument/2006/relationships/image" Target="../media/image78.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image" Target="../media/image96.wmf"/><Relationship Id="rId7" Type="http://schemas.openxmlformats.org/officeDocument/2006/relationships/image" Target="../media/image95.wmf"/><Relationship Id="rId6" Type="http://schemas.openxmlformats.org/officeDocument/2006/relationships/image" Target="../media/image94.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image" Target="../media/image104.wmf"/><Relationship Id="rId7" Type="http://schemas.openxmlformats.org/officeDocument/2006/relationships/image" Target="../media/image103.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3.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3" Type="http://schemas.openxmlformats.org/officeDocument/2006/relationships/image" Target="../media/image118.wmf"/><Relationship Id="rId12" Type="http://schemas.openxmlformats.org/officeDocument/2006/relationships/image" Target="../media/image117.wmf"/><Relationship Id="rId11" Type="http://schemas.openxmlformats.org/officeDocument/2006/relationships/image" Target="../media/image116.wmf"/><Relationship Id="rId10" Type="http://schemas.openxmlformats.org/officeDocument/2006/relationships/image" Target="../media/image115.w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23.wmf"/><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30.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8.wmf"/><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53.wmf"/><Relationship Id="rId8" Type="http://schemas.openxmlformats.org/officeDocument/2006/relationships/image" Target="../media/image152.wmf"/><Relationship Id="rId7"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2" Type="http://schemas.openxmlformats.org/officeDocument/2006/relationships/image" Target="../media/image156.wmf"/><Relationship Id="rId11" Type="http://schemas.openxmlformats.org/officeDocument/2006/relationships/image" Target="../media/image155.wmf"/><Relationship Id="rId10" Type="http://schemas.openxmlformats.org/officeDocument/2006/relationships/image" Target="../media/image154.wmf"/><Relationship Id="rId1" Type="http://schemas.openxmlformats.org/officeDocument/2006/relationships/image" Target="../media/image145.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image" Target="../media/image164.wmf"/><Relationship Id="rId7"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1" Type="http://schemas.openxmlformats.org/officeDocument/2006/relationships/image" Target="../media/image167.wmf"/><Relationship Id="rId10" Type="http://schemas.openxmlformats.org/officeDocument/2006/relationships/image" Target="../media/image166.wmf"/><Relationship Id="rId1" Type="http://schemas.openxmlformats.org/officeDocument/2006/relationships/image" Target="../media/image15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7" Type="http://schemas.openxmlformats.org/officeDocument/2006/relationships/image" Target="../media/image174.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88.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195.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209.wmf"/><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211.wmf"/><Relationship Id="rId3" Type="http://schemas.openxmlformats.org/officeDocument/2006/relationships/image" Target="../media/image208.wmf"/><Relationship Id="rId2" Type="http://schemas.openxmlformats.org/officeDocument/2006/relationships/image" Target="../media/image210.wmf"/><Relationship Id="rId1" Type="http://schemas.openxmlformats.org/officeDocument/2006/relationships/image" Target="../media/image206.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216.wmf"/><Relationship Id="rId4" Type="http://schemas.openxmlformats.org/officeDocument/2006/relationships/image" Target="../media/image215.wmf"/><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221.wmf"/><Relationship Id="rId4" Type="http://schemas.openxmlformats.org/officeDocument/2006/relationships/image" Target="../media/image220.wmf"/><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231.wmf"/><Relationship Id="rId4" Type="http://schemas.openxmlformats.org/officeDocument/2006/relationships/image" Target="../media/image230.wmf"/><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236.wmf"/><Relationship Id="rId3" Type="http://schemas.openxmlformats.org/officeDocument/2006/relationships/image" Target="../media/image235.wmf"/><Relationship Id="rId2" Type="http://schemas.openxmlformats.org/officeDocument/2006/relationships/image" Target="../media/image228.wmf"/><Relationship Id="rId1" Type="http://schemas.openxmlformats.org/officeDocument/2006/relationships/image" Target="../media/image22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51.wmf"/><Relationship Id="rId8" Type="http://schemas.openxmlformats.org/officeDocument/2006/relationships/image" Target="../media/image250.wmf"/><Relationship Id="rId7" Type="http://schemas.openxmlformats.org/officeDocument/2006/relationships/image" Target="../media/image249.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4.wmf"/><Relationship Id="rId11" Type="http://schemas.openxmlformats.org/officeDocument/2006/relationships/image" Target="../media/image253.wmf"/><Relationship Id="rId10" Type="http://schemas.openxmlformats.org/officeDocument/2006/relationships/image" Target="../media/image252.wmf"/><Relationship Id="rId1" Type="http://schemas.openxmlformats.org/officeDocument/2006/relationships/image" Target="../media/image243.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266.wmf"/><Relationship Id="rId8" Type="http://schemas.openxmlformats.org/officeDocument/2006/relationships/image" Target="../media/image265.wmf"/><Relationship Id="rId7" Type="http://schemas.openxmlformats.org/officeDocument/2006/relationships/image" Target="../media/image264.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27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285.wmf"/><Relationship Id="rId8" Type="http://schemas.openxmlformats.org/officeDocument/2006/relationships/image" Target="../media/image284.wmf"/><Relationship Id="rId7" Type="http://schemas.openxmlformats.org/officeDocument/2006/relationships/image" Target="../media/image283.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2" Type="http://schemas.openxmlformats.org/officeDocument/2006/relationships/image" Target="../media/image288.wmf"/><Relationship Id="rId11" Type="http://schemas.openxmlformats.org/officeDocument/2006/relationships/image" Target="../media/image287.wmf"/><Relationship Id="rId10" Type="http://schemas.openxmlformats.org/officeDocument/2006/relationships/image" Target="../media/image286.wmf"/><Relationship Id="rId1" Type="http://schemas.openxmlformats.org/officeDocument/2006/relationships/image" Target="../media/image277.wmf"/></Relationships>
</file>

<file path=ppt/drawings/_rels/vmlDrawing51.vml.rels><?xml version="1.0" encoding="UTF-8" standalone="yes"?>
<Relationships xmlns="http://schemas.openxmlformats.org/package/2006/relationships"><Relationship Id="rId7" Type="http://schemas.openxmlformats.org/officeDocument/2006/relationships/image" Target="../media/image296.wmf"/><Relationship Id="rId6" Type="http://schemas.openxmlformats.org/officeDocument/2006/relationships/image" Target="../media/image294.wmf"/><Relationship Id="rId5" Type="http://schemas.openxmlformats.org/officeDocument/2006/relationships/image" Target="../media/image293.wmf"/><Relationship Id="rId4" Type="http://schemas.openxmlformats.org/officeDocument/2006/relationships/image" Target="../media/image292.wmf"/><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301.wmf"/><Relationship Id="rId4" Type="http://schemas.openxmlformats.org/officeDocument/2006/relationships/image" Target="../media/image300.wmf"/><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02.w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307.wmf"/><Relationship Id="rId4" Type="http://schemas.openxmlformats.org/officeDocument/2006/relationships/image" Target="../media/image306.wmf"/><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55.vml.rels><?xml version="1.0" encoding="UTF-8" standalone="yes"?>
<Relationships xmlns="http://schemas.openxmlformats.org/package/2006/relationships"><Relationship Id="rId5" Type="http://schemas.openxmlformats.org/officeDocument/2006/relationships/image" Target="../media/image313.wmf"/><Relationship Id="rId4" Type="http://schemas.openxmlformats.org/officeDocument/2006/relationships/image" Target="../media/image312.wmf"/><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318.wmf"/><Relationship Id="rId4" Type="http://schemas.openxmlformats.org/officeDocument/2006/relationships/image" Target="../media/image317.wmf"/><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s>
</file>

<file path=ppt/drawings/_rels/vmlDrawing58.vml.rels><?xml version="1.0" encoding="UTF-8" standalone="yes"?>
<Relationships xmlns="http://schemas.openxmlformats.org/package/2006/relationships"><Relationship Id="rId4" Type="http://schemas.openxmlformats.org/officeDocument/2006/relationships/image" Target="../media/image325.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335.wmf"/><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43.wmf"/><Relationship Id="rId7" Type="http://schemas.openxmlformats.org/officeDocument/2006/relationships/image" Target="../media/image342.wmf"/><Relationship Id="rId6" Type="http://schemas.openxmlformats.org/officeDocument/2006/relationships/image" Target="../media/image341.wmf"/><Relationship Id="rId5" Type="http://schemas.openxmlformats.org/officeDocument/2006/relationships/image" Target="../media/image340.wmf"/><Relationship Id="rId4" Type="http://schemas.openxmlformats.org/officeDocument/2006/relationships/image" Target="../media/image339.wmf"/><Relationship Id="rId3" Type="http://schemas.openxmlformats.org/officeDocument/2006/relationships/image" Target="../media/image338.wmf"/><Relationship Id="rId2" Type="http://schemas.openxmlformats.org/officeDocument/2006/relationships/image" Target="../media/image337.wmf"/><Relationship Id="rId1" Type="http://schemas.openxmlformats.org/officeDocument/2006/relationships/image" Target="../media/image33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s>
</file>

<file path=ppt/drawings/_rels/vmlDrawing64.vml.rels><?xml version="1.0" encoding="UTF-8" standalone="yes"?>
<Relationships xmlns="http://schemas.openxmlformats.org/package/2006/relationships"><Relationship Id="rId5" Type="http://schemas.openxmlformats.org/officeDocument/2006/relationships/image" Target="../media/image351.wmf"/><Relationship Id="rId4" Type="http://schemas.openxmlformats.org/officeDocument/2006/relationships/image" Target="../media/image350.wmf"/><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7.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59.wmf"/><Relationship Id="rId7" Type="http://schemas.openxmlformats.org/officeDocument/2006/relationships/image" Target="../media/image358.wmf"/><Relationship Id="rId6" Type="http://schemas.openxmlformats.org/officeDocument/2006/relationships/image" Target="../media/image357.wmf"/><Relationship Id="rId5" Type="http://schemas.openxmlformats.org/officeDocument/2006/relationships/image" Target="../media/image356.wmf"/><Relationship Id="rId4" Type="http://schemas.openxmlformats.org/officeDocument/2006/relationships/image" Target="../media/image355.wmf"/><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353.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363.wmf"/><Relationship Id="rId1" Type="http://schemas.openxmlformats.org/officeDocument/2006/relationships/image" Target="../media/image362.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65.wmf"/><Relationship Id="rId1" Type="http://schemas.openxmlformats.org/officeDocument/2006/relationships/image" Target="../media/image364.wmf"/></Relationships>
</file>

<file path=ppt/drawings/_rels/vmlDrawing69.vml.rels><?xml version="1.0" encoding="UTF-8" standalone="yes"?>
<Relationships xmlns="http://schemas.openxmlformats.org/package/2006/relationships"><Relationship Id="rId9" Type="http://schemas.openxmlformats.org/officeDocument/2006/relationships/image" Target="../media/image376.wmf"/><Relationship Id="rId8" Type="http://schemas.openxmlformats.org/officeDocument/2006/relationships/image" Target="../media/image375.wmf"/><Relationship Id="rId7" Type="http://schemas.openxmlformats.org/officeDocument/2006/relationships/image" Target="../media/image374.wmf"/><Relationship Id="rId6" Type="http://schemas.openxmlformats.org/officeDocument/2006/relationships/image" Target="../media/image373.wmf"/><Relationship Id="rId5" Type="http://schemas.openxmlformats.org/officeDocument/2006/relationships/image" Target="../media/image372.wmf"/><Relationship Id="rId4" Type="http://schemas.openxmlformats.org/officeDocument/2006/relationships/image" Target="../media/image371.wmf"/><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16.wmf"/><Relationship Id="rId2" Type="http://schemas.openxmlformats.org/officeDocument/2006/relationships/image" Target="../media/image20.wmf"/><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5" Type="http://schemas.openxmlformats.org/officeDocument/2006/relationships/image" Target="../media/image381.wmf"/><Relationship Id="rId4" Type="http://schemas.openxmlformats.org/officeDocument/2006/relationships/image" Target="../media/image380.wmf"/><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s>
</file>

<file path=ppt/drawings/_rels/vmlDrawing71.vml.rels><?xml version="1.0" encoding="UTF-8" standalone="yes"?>
<Relationships xmlns="http://schemas.openxmlformats.org/package/2006/relationships"><Relationship Id="rId9" Type="http://schemas.openxmlformats.org/officeDocument/2006/relationships/image" Target="../media/image390.wmf"/><Relationship Id="rId8" Type="http://schemas.openxmlformats.org/officeDocument/2006/relationships/image" Target="../media/image389.wmf"/><Relationship Id="rId7" Type="http://schemas.openxmlformats.org/officeDocument/2006/relationships/image" Target="../media/image388.wmf"/><Relationship Id="rId6" Type="http://schemas.openxmlformats.org/officeDocument/2006/relationships/image" Target="../media/image387.wmf"/><Relationship Id="rId5" Type="http://schemas.openxmlformats.org/officeDocument/2006/relationships/image" Target="../media/image386.wmf"/><Relationship Id="rId4" Type="http://schemas.openxmlformats.org/officeDocument/2006/relationships/image" Target="../media/image385.wmf"/><Relationship Id="rId3" Type="http://schemas.openxmlformats.org/officeDocument/2006/relationships/image" Target="../media/image384.wmf"/><Relationship Id="rId2" Type="http://schemas.openxmlformats.org/officeDocument/2006/relationships/image" Target="../media/image383.wmf"/><Relationship Id="rId10" Type="http://schemas.openxmlformats.org/officeDocument/2006/relationships/image" Target="../media/image391.wmf"/><Relationship Id="rId1" Type="http://schemas.openxmlformats.org/officeDocument/2006/relationships/image" Target="../media/image382.wmf"/></Relationships>
</file>

<file path=ppt/drawings/_rels/vmlDrawing72.vml.rels><?xml version="1.0" encoding="UTF-8" standalone="yes"?>
<Relationships xmlns="http://schemas.openxmlformats.org/package/2006/relationships"><Relationship Id="rId4" Type="http://schemas.openxmlformats.org/officeDocument/2006/relationships/image" Target="../media/image395.wmf"/><Relationship Id="rId3" Type="http://schemas.openxmlformats.org/officeDocument/2006/relationships/image" Target="../media/image394.wmf"/><Relationship Id="rId2" Type="http://schemas.openxmlformats.org/officeDocument/2006/relationships/image" Target="../media/image393.wmf"/><Relationship Id="rId1" Type="http://schemas.openxmlformats.org/officeDocument/2006/relationships/image" Target="../media/image392.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397.wmf"/><Relationship Id="rId1" Type="http://schemas.openxmlformats.org/officeDocument/2006/relationships/image" Target="../media/image396.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398.wmf"/><Relationship Id="rId1" Type="http://schemas.openxmlformats.org/officeDocument/2006/relationships/image" Target="../media/image39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400.wmf"/><Relationship Id="rId1" Type="http://schemas.openxmlformats.org/officeDocument/2006/relationships/image" Target="../media/image399.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16.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60A4-252B-4328-9E2C-03445CC1FF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286D78-31DF-493B-968A-39C1B25069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286D78-31DF-493B-968A-39C1B25069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286D78-31DF-493B-968A-39C1B25069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B286D78-31DF-493B-968A-39C1B250695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71450"/>
            <a:ext cx="2057400" cy="3657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71450"/>
            <a:ext cx="6019800" cy="3657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0125"/>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0125"/>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97D1FDA-8AD7-41A1-A0AC-B73BFC6DE2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327145-FF81-4AC9-98EB-2A48FA1E94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97D1FDA-8AD7-41A1-A0AC-B73BFC6DE265}"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D327145-FF81-4AC9-98EB-2A48FA1E94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16.wmf"/><Relationship Id="rId7" Type="http://schemas.openxmlformats.org/officeDocument/2006/relationships/oleObject" Target="../embeddings/oleObject35.bin"/><Relationship Id="rId6" Type="http://schemas.openxmlformats.org/officeDocument/2006/relationships/image" Target="../media/image26.wmf"/><Relationship Id="rId5" Type="http://schemas.openxmlformats.org/officeDocument/2006/relationships/oleObject" Target="../embeddings/oleObject34.bin"/><Relationship Id="rId4" Type="http://schemas.openxmlformats.org/officeDocument/2006/relationships/image" Target="../media/image25.wmf"/><Relationship Id="rId3" Type="http://schemas.openxmlformats.org/officeDocument/2006/relationships/oleObject" Target="../embeddings/oleObject33.bin"/><Relationship Id="rId2" Type="http://schemas.openxmlformats.org/officeDocument/2006/relationships/image" Target="../media/image24.wmf"/><Relationship Id="rId14" Type="http://schemas.openxmlformats.org/officeDocument/2006/relationships/notesSlide" Target="../notesSlides/notesSlide10.xml"/><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27.wmf"/><Relationship Id="rId1"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1.wmf"/><Relationship Id="rId7" Type="http://schemas.openxmlformats.org/officeDocument/2006/relationships/oleObject" Target="../embeddings/oleObject40.bin"/><Relationship Id="rId6" Type="http://schemas.openxmlformats.org/officeDocument/2006/relationships/image" Target="../media/image30.wmf"/><Relationship Id="rId5" Type="http://schemas.openxmlformats.org/officeDocument/2006/relationships/oleObject" Target="../embeddings/oleObject39.bin"/><Relationship Id="rId4" Type="http://schemas.openxmlformats.org/officeDocument/2006/relationships/image" Target="../media/image29.wmf"/><Relationship Id="rId3" Type="http://schemas.openxmlformats.org/officeDocument/2006/relationships/oleObject" Target="../embeddings/oleObject38.bin"/><Relationship Id="rId2" Type="http://schemas.openxmlformats.org/officeDocument/2006/relationships/image" Target="../media/image28.wmf"/><Relationship Id="rId14" Type="http://schemas.openxmlformats.org/officeDocument/2006/relationships/notesSlide" Target="../notesSlides/notesSlide11.xml"/><Relationship Id="rId13" Type="http://schemas.openxmlformats.org/officeDocument/2006/relationships/vmlDrawing" Target="../drawings/vmlDrawing9.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32.wmf"/><Relationship Id="rId1"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36.wmf"/><Relationship Id="rId7" Type="http://schemas.openxmlformats.org/officeDocument/2006/relationships/oleObject" Target="../embeddings/oleObject45.bin"/><Relationship Id="rId6" Type="http://schemas.openxmlformats.org/officeDocument/2006/relationships/image" Target="../media/image35.wmf"/><Relationship Id="rId5" Type="http://schemas.openxmlformats.org/officeDocument/2006/relationships/oleObject" Target="../embeddings/oleObject44.bin"/><Relationship Id="rId4" Type="http://schemas.openxmlformats.org/officeDocument/2006/relationships/image" Target="../media/image34.wmf"/><Relationship Id="rId3" Type="http://schemas.openxmlformats.org/officeDocument/2006/relationships/oleObject" Target="../embeddings/oleObject43.bin"/><Relationship Id="rId22" Type="http://schemas.openxmlformats.org/officeDocument/2006/relationships/notesSlide" Target="../notesSlides/notesSlide12.xml"/><Relationship Id="rId21" Type="http://schemas.openxmlformats.org/officeDocument/2006/relationships/vmlDrawing" Target="../drawings/vmlDrawing10.vml"/><Relationship Id="rId20" Type="http://schemas.openxmlformats.org/officeDocument/2006/relationships/slideLayout" Target="../slideLayouts/slideLayout2.xml"/><Relationship Id="rId2" Type="http://schemas.openxmlformats.org/officeDocument/2006/relationships/image" Target="../media/image33.wmf"/><Relationship Id="rId19" Type="http://schemas.openxmlformats.org/officeDocument/2006/relationships/image" Target="../media/image5.png"/><Relationship Id="rId18" Type="http://schemas.openxmlformats.org/officeDocument/2006/relationships/image" Target="../media/image40.wmf"/><Relationship Id="rId17" Type="http://schemas.openxmlformats.org/officeDocument/2006/relationships/oleObject" Target="../embeddings/oleObject51.bin"/><Relationship Id="rId16" Type="http://schemas.openxmlformats.org/officeDocument/2006/relationships/oleObject" Target="../embeddings/oleObject50.bin"/><Relationship Id="rId15" Type="http://schemas.openxmlformats.org/officeDocument/2006/relationships/image" Target="../media/image39.wmf"/><Relationship Id="rId14" Type="http://schemas.openxmlformats.org/officeDocument/2006/relationships/oleObject" Target="../embeddings/oleObject49.bin"/><Relationship Id="rId13" Type="http://schemas.openxmlformats.org/officeDocument/2006/relationships/image" Target="../media/image38.wmf"/><Relationship Id="rId12" Type="http://schemas.openxmlformats.org/officeDocument/2006/relationships/oleObject" Target="../embeddings/oleObject48.bin"/><Relationship Id="rId11" Type="http://schemas.openxmlformats.org/officeDocument/2006/relationships/image" Target="../media/image37.wmf"/><Relationship Id="rId10" Type="http://schemas.openxmlformats.org/officeDocument/2006/relationships/oleObject" Target="../embeddings/oleObject47.bin"/><Relationship Id="rId1" Type="http://schemas.openxmlformats.org/officeDocument/2006/relationships/oleObject" Target="../embeddings/oleObject42.bin"/></Relationships>
</file>

<file path=ppt/slides/_rels/slide13.x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oleObject" Target="../embeddings/oleObject57.bin"/><Relationship Id="rId7" Type="http://schemas.openxmlformats.org/officeDocument/2006/relationships/oleObject" Target="../embeddings/oleObject56.bin"/><Relationship Id="rId6" Type="http://schemas.openxmlformats.org/officeDocument/2006/relationships/image" Target="../media/image42.wmf"/><Relationship Id="rId5" Type="http://schemas.openxmlformats.org/officeDocument/2006/relationships/oleObject" Target="../embeddings/oleObject55.bin"/><Relationship Id="rId4" Type="http://schemas.openxmlformats.org/officeDocument/2006/relationships/oleObject" Target="../embeddings/oleObject54.bin"/><Relationship Id="rId3" Type="http://schemas.openxmlformats.org/officeDocument/2006/relationships/oleObject" Target="../embeddings/oleObject53.bin"/><Relationship Id="rId2" Type="http://schemas.openxmlformats.org/officeDocument/2006/relationships/image" Target="../media/image41.wmf"/><Relationship Id="rId13" Type="http://schemas.openxmlformats.org/officeDocument/2006/relationships/notesSlide" Target="../notesSlides/notesSlide13.xml"/><Relationship Id="rId12" Type="http://schemas.openxmlformats.org/officeDocument/2006/relationships/vmlDrawing" Target="../drawings/vmlDrawing11.vml"/><Relationship Id="rId11" Type="http://schemas.openxmlformats.org/officeDocument/2006/relationships/slideLayout" Target="../slideLayouts/slideLayout2.xml"/><Relationship Id="rId10" Type="http://schemas.openxmlformats.org/officeDocument/2006/relationships/image" Target="../media/image5.png"/><Relationship Id="rId1"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46.wmf"/><Relationship Id="rId7" Type="http://schemas.openxmlformats.org/officeDocument/2006/relationships/oleObject" Target="../embeddings/oleObject61.bin"/><Relationship Id="rId6" Type="http://schemas.openxmlformats.org/officeDocument/2006/relationships/image" Target="../media/image45.wmf"/><Relationship Id="rId5" Type="http://schemas.openxmlformats.org/officeDocument/2006/relationships/oleObject" Target="../embeddings/oleObject60.bin"/><Relationship Id="rId4" Type="http://schemas.openxmlformats.org/officeDocument/2006/relationships/image" Target="../media/image44.wmf"/><Relationship Id="rId3" Type="http://schemas.openxmlformats.org/officeDocument/2006/relationships/oleObject" Target="../embeddings/oleObject59.bin"/><Relationship Id="rId2" Type="http://schemas.openxmlformats.org/officeDocument/2006/relationships/image" Target="../media/image15.wmf"/><Relationship Id="rId14" Type="http://schemas.openxmlformats.org/officeDocument/2006/relationships/notesSlide" Target="../notesSlides/notesSlide14.xml"/><Relationship Id="rId13" Type="http://schemas.openxmlformats.org/officeDocument/2006/relationships/vmlDrawing" Target="../drawings/vmlDrawing12.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47.wmf"/><Relationship Id="rId1"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51.wmf"/><Relationship Id="rId7" Type="http://schemas.openxmlformats.org/officeDocument/2006/relationships/oleObject" Target="../embeddings/oleObject66.bin"/><Relationship Id="rId6" Type="http://schemas.openxmlformats.org/officeDocument/2006/relationships/image" Target="../media/image50.wmf"/><Relationship Id="rId5" Type="http://schemas.openxmlformats.org/officeDocument/2006/relationships/oleObject" Target="../embeddings/oleObject65.bin"/><Relationship Id="rId4" Type="http://schemas.openxmlformats.org/officeDocument/2006/relationships/image" Target="../media/image49.wmf"/><Relationship Id="rId3" Type="http://schemas.openxmlformats.org/officeDocument/2006/relationships/oleObject" Target="../embeddings/oleObject64.bin"/><Relationship Id="rId2" Type="http://schemas.openxmlformats.org/officeDocument/2006/relationships/image" Target="../media/image48.wmf"/><Relationship Id="rId14" Type="http://schemas.openxmlformats.org/officeDocument/2006/relationships/notesSlide" Target="../notesSlides/notesSlide15.xml"/><Relationship Id="rId13" Type="http://schemas.openxmlformats.org/officeDocument/2006/relationships/vmlDrawing" Target="../drawings/vmlDrawing13.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52.wmf"/><Relationship Id="rId1"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55.wmf"/><Relationship Id="rId7" Type="http://schemas.openxmlformats.org/officeDocument/2006/relationships/oleObject" Target="../embeddings/oleObject71.bin"/><Relationship Id="rId6" Type="http://schemas.openxmlformats.org/officeDocument/2006/relationships/image" Target="../media/image54.wmf"/><Relationship Id="rId5" Type="http://schemas.openxmlformats.org/officeDocument/2006/relationships/oleObject" Target="../embeddings/oleObject70.bin"/><Relationship Id="rId4" Type="http://schemas.openxmlformats.org/officeDocument/2006/relationships/image" Target="../media/image49.wmf"/><Relationship Id="rId3" Type="http://schemas.openxmlformats.org/officeDocument/2006/relationships/oleObject" Target="../embeddings/oleObject69.bin"/><Relationship Id="rId2" Type="http://schemas.openxmlformats.org/officeDocument/2006/relationships/image" Target="../media/image53.wmf"/><Relationship Id="rId18" Type="http://schemas.openxmlformats.org/officeDocument/2006/relationships/notesSlide" Target="../notesSlides/notesSlide16.xml"/><Relationship Id="rId17" Type="http://schemas.openxmlformats.org/officeDocument/2006/relationships/vmlDrawing" Target="../drawings/vmlDrawing14.vml"/><Relationship Id="rId16" Type="http://schemas.openxmlformats.org/officeDocument/2006/relationships/slideLayout" Target="../slideLayouts/slideLayout2.xml"/><Relationship Id="rId15" Type="http://schemas.openxmlformats.org/officeDocument/2006/relationships/image" Target="../media/image5.png"/><Relationship Id="rId14" Type="http://schemas.openxmlformats.org/officeDocument/2006/relationships/image" Target="../media/image57.wmf"/><Relationship Id="rId13" Type="http://schemas.openxmlformats.org/officeDocument/2006/relationships/oleObject" Target="../embeddings/oleObject74.bin"/><Relationship Id="rId12" Type="http://schemas.openxmlformats.org/officeDocument/2006/relationships/image" Target="../media/image56.wmf"/><Relationship Id="rId11" Type="http://schemas.openxmlformats.org/officeDocument/2006/relationships/oleObject" Target="../embeddings/oleObject73.bin"/><Relationship Id="rId10" Type="http://schemas.openxmlformats.org/officeDocument/2006/relationships/image" Target="../media/image52.wmf"/><Relationship Id="rId1" Type="http://schemas.openxmlformats.org/officeDocument/2006/relationships/oleObject" Target="../embeddings/oleObject6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0.wmf"/><Relationship Id="rId7" Type="http://schemas.openxmlformats.org/officeDocument/2006/relationships/oleObject" Target="../embeddings/oleObject78.bin"/><Relationship Id="rId6" Type="http://schemas.openxmlformats.org/officeDocument/2006/relationships/image" Target="../media/image59.wmf"/><Relationship Id="rId5" Type="http://schemas.openxmlformats.org/officeDocument/2006/relationships/oleObject" Target="../embeddings/oleObject77.bin"/><Relationship Id="rId4" Type="http://schemas.openxmlformats.org/officeDocument/2006/relationships/image" Target="../media/image58.wmf"/><Relationship Id="rId3" Type="http://schemas.openxmlformats.org/officeDocument/2006/relationships/oleObject" Target="../embeddings/oleObject76.bin"/><Relationship Id="rId29" Type="http://schemas.openxmlformats.org/officeDocument/2006/relationships/notesSlide" Target="../notesSlides/notesSlide17.xml"/><Relationship Id="rId28" Type="http://schemas.openxmlformats.org/officeDocument/2006/relationships/vmlDrawing" Target="../drawings/vmlDrawing15.vml"/><Relationship Id="rId27" Type="http://schemas.openxmlformats.org/officeDocument/2006/relationships/slideLayout" Target="../slideLayouts/slideLayout2.xml"/><Relationship Id="rId26" Type="http://schemas.openxmlformats.org/officeDocument/2006/relationships/image" Target="../media/image5.png"/><Relationship Id="rId25" Type="http://schemas.openxmlformats.org/officeDocument/2006/relationships/image" Target="../media/image68.wmf"/><Relationship Id="rId24" Type="http://schemas.openxmlformats.org/officeDocument/2006/relationships/oleObject" Target="../embeddings/oleObject87.bin"/><Relationship Id="rId23" Type="http://schemas.openxmlformats.org/officeDocument/2006/relationships/image" Target="../media/image67.wmf"/><Relationship Id="rId22" Type="http://schemas.openxmlformats.org/officeDocument/2006/relationships/oleObject" Target="../embeddings/oleObject86.bin"/><Relationship Id="rId21" Type="http://schemas.openxmlformats.org/officeDocument/2006/relationships/oleObject" Target="../embeddings/oleObject85.bin"/><Relationship Id="rId20" Type="http://schemas.openxmlformats.org/officeDocument/2006/relationships/image" Target="../media/image66.wmf"/><Relationship Id="rId2" Type="http://schemas.openxmlformats.org/officeDocument/2006/relationships/image" Target="../media/image52.wmf"/><Relationship Id="rId19" Type="http://schemas.openxmlformats.org/officeDocument/2006/relationships/oleObject" Target="../embeddings/oleObject84.bin"/><Relationship Id="rId18" Type="http://schemas.openxmlformats.org/officeDocument/2006/relationships/image" Target="../media/image65.wmf"/><Relationship Id="rId17" Type="http://schemas.openxmlformats.org/officeDocument/2006/relationships/oleObject" Target="../embeddings/oleObject83.bin"/><Relationship Id="rId16" Type="http://schemas.openxmlformats.org/officeDocument/2006/relationships/image" Target="../media/image64.wmf"/><Relationship Id="rId15" Type="http://schemas.openxmlformats.org/officeDocument/2006/relationships/oleObject" Target="../embeddings/oleObject82.bin"/><Relationship Id="rId14" Type="http://schemas.openxmlformats.org/officeDocument/2006/relationships/image" Target="../media/image63.wmf"/><Relationship Id="rId13" Type="http://schemas.openxmlformats.org/officeDocument/2006/relationships/oleObject" Target="../embeddings/oleObject81.bin"/><Relationship Id="rId12" Type="http://schemas.openxmlformats.org/officeDocument/2006/relationships/image" Target="../media/image62.wmf"/><Relationship Id="rId11" Type="http://schemas.openxmlformats.org/officeDocument/2006/relationships/oleObject" Target="../embeddings/oleObject80.bin"/><Relationship Id="rId10" Type="http://schemas.openxmlformats.org/officeDocument/2006/relationships/image" Target="../media/image61.wmf"/><Relationship Id="rId1" Type="http://schemas.openxmlformats.org/officeDocument/2006/relationships/oleObject" Target="../embeddings/oleObject75.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72.wmf"/><Relationship Id="rId7" Type="http://schemas.openxmlformats.org/officeDocument/2006/relationships/oleObject" Target="../embeddings/oleObject91.bin"/><Relationship Id="rId6" Type="http://schemas.openxmlformats.org/officeDocument/2006/relationships/image" Target="../media/image71.wmf"/><Relationship Id="rId5" Type="http://schemas.openxmlformats.org/officeDocument/2006/relationships/oleObject" Target="../embeddings/oleObject90.bin"/><Relationship Id="rId4" Type="http://schemas.openxmlformats.org/officeDocument/2006/relationships/image" Target="../media/image70.wmf"/><Relationship Id="rId30" Type="http://schemas.openxmlformats.org/officeDocument/2006/relationships/notesSlide" Target="../notesSlides/notesSlide18.xml"/><Relationship Id="rId3" Type="http://schemas.openxmlformats.org/officeDocument/2006/relationships/oleObject" Target="../embeddings/oleObject89.bin"/><Relationship Id="rId29" Type="http://schemas.openxmlformats.org/officeDocument/2006/relationships/vmlDrawing" Target="../drawings/vmlDrawing16.vml"/><Relationship Id="rId28" Type="http://schemas.openxmlformats.org/officeDocument/2006/relationships/slideLayout" Target="../slideLayouts/slideLayout2.xml"/><Relationship Id="rId27" Type="http://schemas.openxmlformats.org/officeDocument/2006/relationships/image" Target="../media/image5.png"/><Relationship Id="rId26" Type="http://schemas.openxmlformats.org/officeDocument/2006/relationships/image" Target="../media/image81.wmf"/><Relationship Id="rId25" Type="http://schemas.openxmlformats.org/officeDocument/2006/relationships/oleObject" Target="../embeddings/oleObject100.bin"/><Relationship Id="rId24" Type="http://schemas.openxmlformats.org/officeDocument/2006/relationships/image" Target="../media/image80.wmf"/><Relationship Id="rId23" Type="http://schemas.openxmlformats.org/officeDocument/2006/relationships/oleObject" Target="../embeddings/oleObject99.bin"/><Relationship Id="rId22" Type="http://schemas.openxmlformats.org/officeDocument/2006/relationships/image" Target="../media/image79.wmf"/><Relationship Id="rId21" Type="http://schemas.openxmlformats.org/officeDocument/2006/relationships/oleObject" Target="../embeddings/oleObject98.bin"/><Relationship Id="rId20" Type="http://schemas.openxmlformats.org/officeDocument/2006/relationships/image" Target="../media/image78.wmf"/><Relationship Id="rId2" Type="http://schemas.openxmlformats.org/officeDocument/2006/relationships/image" Target="../media/image69.wmf"/><Relationship Id="rId19" Type="http://schemas.openxmlformats.org/officeDocument/2006/relationships/oleObject" Target="../embeddings/oleObject97.bin"/><Relationship Id="rId18" Type="http://schemas.openxmlformats.org/officeDocument/2006/relationships/image" Target="../media/image77.wmf"/><Relationship Id="rId17" Type="http://schemas.openxmlformats.org/officeDocument/2006/relationships/oleObject" Target="../embeddings/oleObject96.bin"/><Relationship Id="rId16" Type="http://schemas.openxmlformats.org/officeDocument/2006/relationships/image" Target="../media/image76.wmf"/><Relationship Id="rId15" Type="http://schemas.openxmlformats.org/officeDocument/2006/relationships/oleObject" Target="../embeddings/oleObject95.bin"/><Relationship Id="rId14" Type="http://schemas.openxmlformats.org/officeDocument/2006/relationships/image" Target="../media/image75.wmf"/><Relationship Id="rId13" Type="http://schemas.openxmlformats.org/officeDocument/2006/relationships/oleObject" Target="../embeddings/oleObject94.bin"/><Relationship Id="rId12" Type="http://schemas.openxmlformats.org/officeDocument/2006/relationships/image" Target="../media/image74.wmf"/><Relationship Id="rId11" Type="http://schemas.openxmlformats.org/officeDocument/2006/relationships/oleObject" Target="../embeddings/oleObject93.bin"/><Relationship Id="rId10" Type="http://schemas.openxmlformats.org/officeDocument/2006/relationships/image" Target="../media/image73.wmf"/><Relationship Id="rId1"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85.wmf"/><Relationship Id="rId7" Type="http://schemas.openxmlformats.org/officeDocument/2006/relationships/oleObject" Target="../embeddings/oleObject104.bin"/><Relationship Id="rId6" Type="http://schemas.openxmlformats.org/officeDocument/2006/relationships/image" Target="../media/image84.wmf"/><Relationship Id="rId5" Type="http://schemas.openxmlformats.org/officeDocument/2006/relationships/oleObject" Target="../embeddings/oleObject103.bin"/><Relationship Id="rId4" Type="http://schemas.openxmlformats.org/officeDocument/2006/relationships/image" Target="../media/image83.wmf"/><Relationship Id="rId3" Type="http://schemas.openxmlformats.org/officeDocument/2006/relationships/oleObject" Target="../embeddings/oleObject102.bin"/><Relationship Id="rId22" Type="http://schemas.openxmlformats.org/officeDocument/2006/relationships/notesSlide" Target="../notesSlides/notesSlide19.xml"/><Relationship Id="rId21" Type="http://schemas.openxmlformats.org/officeDocument/2006/relationships/vmlDrawing" Target="../drawings/vmlDrawing17.vml"/><Relationship Id="rId20" Type="http://schemas.openxmlformats.org/officeDocument/2006/relationships/slideLayout" Target="../slideLayouts/slideLayout2.xml"/><Relationship Id="rId2" Type="http://schemas.openxmlformats.org/officeDocument/2006/relationships/image" Target="../media/image82.wmf"/><Relationship Id="rId19" Type="http://schemas.openxmlformats.org/officeDocument/2006/relationships/image" Target="../media/image5.png"/><Relationship Id="rId18" Type="http://schemas.openxmlformats.org/officeDocument/2006/relationships/image" Target="../media/image90.wmf"/><Relationship Id="rId17" Type="http://schemas.openxmlformats.org/officeDocument/2006/relationships/oleObject" Target="../embeddings/oleObject109.bin"/><Relationship Id="rId16" Type="http://schemas.openxmlformats.org/officeDocument/2006/relationships/image" Target="../media/image89.wmf"/><Relationship Id="rId15" Type="http://schemas.openxmlformats.org/officeDocument/2006/relationships/oleObject" Target="../embeddings/oleObject108.bin"/><Relationship Id="rId14" Type="http://schemas.openxmlformats.org/officeDocument/2006/relationships/image" Target="../media/image88.wmf"/><Relationship Id="rId13" Type="http://schemas.openxmlformats.org/officeDocument/2006/relationships/oleObject" Target="../embeddings/oleObject107.bin"/><Relationship Id="rId12" Type="http://schemas.openxmlformats.org/officeDocument/2006/relationships/image" Target="../media/image87.wmf"/><Relationship Id="rId11" Type="http://schemas.openxmlformats.org/officeDocument/2006/relationships/oleObject" Target="../embeddings/oleObject106.bin"/><Relationship Id="rId10" Type="http://schemas.openxmlformats.org/officeDocument/2006/relationships/image" Target="../media/image86.wmf"/><Relationship Id="rId1" Type="http://schemas.openxmlformats.org/officeDocument/2006/relationships/oleObject" Target="../embeddings/oleObject101.bin"/></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3.wmf"/><Relationship Id="rId10" Type="http://schemas.openxmlformats.org/officeDocument/2006/relationships/notesSlide" Target="../notesSlides/notesSlide2.x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85.wmf"/><Relationship Id="rId7" Type="http://schemas.openxmlformats.org/officeDocument/2006/relationships/oleObject" Target="../embeddings/oleObject113.bin"/><Relationship Id="rId6" Type="http://schemas.openxmlformats.org/officeDocument/2006/relationships/image" Target="../media/image93.wmf"/><Relationship Id="rId5" Type="http://schemas.openxmlformats.org/officeDocument/2006/relationships/oleObject" Target="../embeddings/oleObject112.bin"/><Relationship Id="rId4" Type="http://schemas.openxmlformats.org/officeDocument/2006/relationships/image" Target="../media/image92.wmf"/><Relationship Id="rId3" Type="http://schemas.openxmlformats.org/officeDocument/2006/relationships/oleObject" Target="../embeddings/oleObject111.bin"/><Relationship Id="rId22" Type="http://schemas.openxmlformats.org/officeDocument/2006/relationships/notesSlide" Target="../notesSlides/notesSlide20.xml"/><Relationship Id="rId21" Type="http://schemas.openxmlformats.org/officeDocument/2006/relationships/vmlDrawing" Target="../drawings/vmlDrawing18.vml"/><Relationship Id="rId20" Type="http://schemas.openxmlformats.org/officeDocument/2006/relationships/slideLayout" Target="../slideLayouts/slideLayout2.xml"/><Relationship Id="rId2" Type="http://schemas.openxmlformats.org/officeDocument/2006/relationships/image" Target="../media/image91.wmf"/><Relationship Id="rId19" Type="http://schemas.openxmlformats.org/officeDocument/2006/relationships/image" Target="../media/image5.png"/><Relationship Id="rId18" Type="http://schemas.openxmlformats.org/officeDocument/2006/relationships/image" Target="../media/image97.wmf"/><Relationship Id="rId17" Type="http://schemas.openxmlformats.org/officeDocument/2006/relationships/oleObject" Target="../embeddings/oleObject118.bin"/><Relationship Id="rId16" Type="http://schemas.openxmlformats.org/officeDocument/2006/relationships/image" Target="../media/image96.wmf"/><Relationship Id="rId15" Type="http://schemas.openxmlformats.org/officeDocument/2006/relationships/oleObject" Target="../embeddings/oleObject117.bin"/><Relationship Id="rId14" Type="http://schemas.openxmlformats.org/officeDocument/2006/relationships/image" Target="../media/image95.wmf"/><Relationship Id="rId13" Type="http://schemas.openxmlformats.org/officeDocument/2006/relationships/oleObject" Target="../embeddings/oleObject116.bin"/><Relationship Id="rId12" Type="http://schemas.openxmlformats.org/officeDocument/2006/relationships/image" Target="../media/image94.wmf"/><Relationship Id="rId11" Type="http://schemas.openxmlformats.org/officeDocument/2006/relationships/oleObject" Target="../embeddings/oleObject115.bin"/><Relationship Id="rId10" Type="http://schemas.openxmlformats.org/officeDocument/2006/relationships/image" Target="../media/image86.wmf"/><Relationship Id="rId1" Type="http://schemas.openxmlformats.org/officeDocument/2006/relationships/oleObject" Target="../embeddings/oleObject110.bin"/></Relationships>
</file>

<file path=ppt/slides/_rels/slide21.x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oleObject" Target="../embeddings/oleObject123.bin"/><Relationship Id="rId7" Type="http://schemas.openxmlformats.org/officeDocument/2006/relationships/image" Target="../media/image99.wmf"/><Relationship Id="rId6" Type="http://schemas.openxmlformats.org/officeDocument/2006/relationships/oleObject" Target="../embeddings/oleObject122.bin"/><Relationship Id="rId5" Type="http://schemas.openxmlformats.org/officeDocument/2006/relationships/image" Target="../media/image98.wmf"/><Relationship Id="rId4" Type="http://schemas.openxmlformats.org/officeDocument/2006/relationships/oleObject" Target="../embeddings/oleObject121.bin"/><Relationship Id="rId3" Type="http://schemas.openxmlformats.org/officeDocument/2006/relationships/oleObject" Target="../embeddings/oleObject120.bin"/><Relationship Id="rId23" Type="http://schemas.openxmlformats.org/officeDocument/2006/relationships/notesSlide" Target="../notesSlides/notesSlide21.xml"/><Relationship Id="rId22" Type="http://schemas.openxmlformats.org/officeDocument/2006/relationships/vmlDrawing" Target="../drawings/vmlDrawing19.vml"/><Relationship Id="rId21" Type="http://schemas.openxmlformats.org/officeDocument/2006/relationships/slideLayout" Target="../slideLayouts/slideLayout2.xml"/><Relationship Id="rId20" Type="http://schemas.openxmlformats.org/officeDocument/2006/relationships/image" Target="../media/image5.png"/><Relationship Id="rId2" Type="http://schemas.openxmlformats.org/officeDocument/2006/relationships/image" Target="../media/image15.wmf"/><Relationship Id="rId19" Type="http://schemas.openxmlformats.org/officeDocument/2006/relationships/image" Target="../media/image105.wmf"/><Relationship Id="rId18" Type="http://schemas.openxmlformats.org/officeDocument/2006/relationships/oleObject" Target="../embeddings/oleObject128.bin"/><Relationship Id="rId17" Type="http://schemas.openxmlformats.org/officeDocument/2006/relationships/image" Target="../media/image104.wmf"/><Relationship Id="rId16" Type="http://schemas.openxmlformats.org/officeDocument/2006/relationships/oleObject" Target="../embeddings/oleObject127.bin"/><Relationship Id="rId15" Type="http://schemas.openxmlformats.org/officeDocument/2006/relationships/image" Target="../media/image103.wmf"/><Relationship Id="rId14" Type="http://schemas.openxmlformats.org/officeDocument/2006/relationships/oleObject" Target="../embeddings/oleObject126.bin"/><Relationship Id="rId13" Type="http://schemas.openxmlformats.org/officeDocument/2006/relationships/image" Target="../media/image102.wmf"/><Relationship Id="rId12" Type="http://schemas.openxmlformats.org/officeDocument/2006/relationships/oleObject" Target="../embeddings/oleObject125.bin"/><Relationship Id="rId11" Type="http://schemas.openxmlformats.org/officeDocument/2006/relationships/image" Target="../media/image101.wmf"/><Relationship Id="rId10" Type="http://schemas.openxmlformats.org/officeDocument/2006/relationships/oleObject" Target="../embeddings/oleObject124.bin"/><Relationship Id="rId1" Type="http://schemas.openxmlformats.org/officeDocument/2006/relationships/oleObject" Target="../embeddings/oleObject119.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09.wmf"/><Relationship Id="rId7" Type="http://schemas.openxmlformats.org/officeDocument/2006/relationships/oleObject" Target="../embeddings/oleObject132.bin"/><Relationship Id="rId6" Type="http://schemas.openxmlformats.org/officeDocument/2006/relationships/image" Target="../media/image108.wmf"/><Relationship Id="rId5" Type="http://schemas.openxmlformats.org/officeDocument/2006/relationships/oleObject" Target="../embeddings/oleObject131.bin"/><Relationship Id="rId4" Type="http://schemas.openxmlformats.org/officeDocument/2006/relationships/image" Target="../media/image107.wmf"/><Relationship Id="rId30" Type="http://schemas.openxmlformats.org/officeDocument/2006/relationships/notesSlide" Target="../notesSlides/notesSlide22.xml"/><Relationship Id="rId3" Type="http://schemas.openxmlformats.org/officeDocument/2006/relationships/oleObject" Target="../embeddings/oleObject130.bin"/><Relationship Id="rId29" Type="http://schemas.openxmlformats.org/officeDocument/2006/relationships/vmlDrawing" Target="../drawings/vmlDrawing20.vml"/><Relationship Id="rId28" Type="http://schemas.openxmlformats.org/officeDocument/2006/relationships/slideLayout" Target="../slideLayouts/slideLayout2.xml"/><Relationship Id="rId27" Type="http://schemas.openxmlformats.org/officeDocument/2006/relationships/image" Target="../media/image5.png"/><Relationship Id="rId26" Type="http://schemas.openxmlformats.org/officeDocument/2006/relationships/image" Target="../media/image118.wmf"/><Relationship Id="rId25" Type="http://schemas.openxmlformats.org/officeDocument/2006/relationships/oleObject" Target="../embeddings/oleObject141.bin"/><Relationship Id="rId24" Type="http://schemas.openxmlformats.org/officeDocument/2006/relationships/image" Target="../media/image117.wmf"/><Relationship Id="rId23" Type="http://schemas.openxmlformats.org/officeDocument/2006/relationships/oleObject" Target="../embeddings/oleObject140.bin"/><Relationship Id="rId22" Type="http://schemas.openxmlformats.org/officeDocument/2006/relationships/image" Target="../media/image116.wmf"/><Relationship Id="rId21" Type="http://schemas.openxmlformats.org/officeDocument/2006/relationships/oleObject" Target="../embeddings/oleObject139.bin"/><Relationship Id="rId20" Type="http://schemas.openxmlformats.org/officeDocument/2006/relationships/image" Target="../media/image115.wmf"/><Relationship Id="rId2" Type="http://schemas.openxmlformats.org/officeDocument/2006/relationships/image" Target="../media/image106.wmf"/><Relationship Id="rId19" Type="http://schemas.openxmlformats.org/officeDocument/2006/relationships/oleObject" Target="../embeddings/oleObject138.bin"/><Relationship Id="rId18" Type="http://schemas.openxmlformats.org/officeDocument/2006/relationships/image" Target="../media/image114.wmf"/><Relationship Id="rId17" Type="http://schemas.openxmlformats.org/officeDocument/2006/relationships/oleObject" Target="../embeddings/oleObject137.bin"/><Relationship Id="rId16" Type="http://schemas.openxmlformats.org/officeDocument/2006/relationships/image" Target="../media/image113.wmf"/><Relationship Id="rId15" Type="http://schemas.openxmlformats.org/officeDocument/2006/relationships/oleObject" Target="../embeddings/oleObject136.bin"/><Relationship Id="rId14" Type="http://schemas.openxmlformats.org/officeDocument/2006/relationships/image" Target="../media/image112.wmf"/><Relationship Id="rId13" Type="http://schemas.openxmlformats.org/officeDocument/2006/relationships/oleObject" Target="../embeddings/oleObject135.bin"/><Relationship Id="rId12" Type="http://schemas.openxmlformats.org/officeDocument/2006/relationships/image" Target="../media/image111.wmf"/><Relationship Id="rId11" Type="http://schemas.openxmlformats.org/officeDocument/2006/relationships/oleObject" Target="../embeddings/oleObject134.bin"/><Relationship Id="rId10" Type="http://schemas.openxmlformats.org/officeDocument/2006/relationships/image" Target="../media/image110.wmf"/><Relationship Id="rId1" Type="http://schemas.openxmlformats.org/officeDocument/2006/relationships/oleObject" Target="../embeddings/oleObject129.bin"/></Relationships>
</file>

<file path=ppt/slides/_rels/slide23.x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oleObject" Target="../embeddings/oleObject145.bin"/><Relationship Id="rId7" Type="http://schemas.openxmlformats.org/officeDocument/2006/relationships/image" Target="../media/image122.wmf"/><Relationship Id="rId6" Type="http://schemas.openxmlformats.org/officeDocument/2006/relationships/oleObject" Target="../embeddings/oleObject144.bin"/><Relationship Id="rId5" Type="http://schemas.openxmlformats.org/officeDocument/2006/relationships/image" Target="../media/image121.wmf"/><Relationship Id="rId4" Type="http://schemas.openxmlformats.org/officeDocument/2006/relationships/oleObject" Target="../embeddings/oleObject143.bin"/><Relationship Id="rId3" Type="http://schemas.openxmlformats.org/officeDocument/2006/relationships/image" Target="../media/image120.wmf"/><Relationship Id="rId2" Type="http://schemas.openxmlformats.org/officeDocument/2006/relationships/oleObject" Target="../embeddings/oleObject142.bin"/><Relationship Id="rId13" Type="http://schemas.openxmlformats.org/officeDocument/2006/relationships/notesSlide" Target="../notesSlides/notesSlide23.xml"/><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5.png"/><Relationship Id="rId1" Type="http://schemas.openxmlformats.org/officeDocument/2006/relationships/image" Target="../media/image119.pn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27.wmf"/><Relationship Id="rId7" Type="http://schemas.openxmlformats.org/officeDocument/2006/relationships/oleObject" Target="../embeddings/oleObject149.bin"/><Relationship Id="rId6" Type="http://schemas.openxmlformats.org/officeDocument/2006/relationships/image" Target="../media/image126.wmf"/><Relationship Id="rId5" Type="http://schemas.openxmlformats.org/officeDocument/2006/relationships/oleObject" Target="../embeddings/oleObject148.bin"/><Relationship Id="rId4" Type="http://schemas.openxmlformats.org/officeDocument/2006/relationships/image" Target="../media/image125.wmf"/><Relationship Id="rId3" Type="http://schemas.openxmlformats.org/officeDocument/2006/relationships/oleObject" Target="../embeddings/oleObject147.bin"/><Relationship Id="rId2" Type="http://schemas.openxmlformats.org/officeDocument/2006/relationships/image" Target="../media/image124.wmf"/><Relationship Id="rId18" Type="http://schemas.openxmlformats.org/officeDocument/2006/relationships/notesSlide" Target="../notesSlides/notesSlide24.xml"/><Relationship Id="rId17" Type="http://schemas.openxmlformats.org/officeDocument/2006/relationships/vmlDrawing" Target="../drawings/vmlDrawing22.vml"/><Relationship Id="rId16" Type="http://schemas.openxmlformats.org/officeDocument/2006/relationships/slideLayout" Target="../slideLayouts/slideLayout2.xml"/><Relationship Id="rId15" Type="http://schemas.openxmlformats.org/officeDocument/2006/relationships/image" Target="../media/image5.png"/><Relationship Id="rId14" Type="http://schemas.openxmlformats.org/officeDocument/2006/relationships/image" Target="../media/image130.wmf"/><Relationship Id="rId13" Type="http://schemas.openxmlformats.org/officeDocument/2006/relationships/oleObject" Target="../embeddings/oleObject152.bin"/><Relationship Id="rId12" Type="http://schemas.openxmlformats.org/officeDocument/2006/relationships/image" Target="../media/image129.wmf"/><Relationship Id="rId11" Type="http://schemas.openxmlformats.org/officeDocument/2006/relationships/oleObject" Target="../embeddings/oleObject151.bin"/><Relationship Id="rId10" Type="http://schemas.openxmlformats.org/officeDocument/2006/relationships/image" Target="../media/image128.wmf"/><Relationship Id="rId1" Type="http://schemas.openxmlformats.org/officeDocument/2006/relationships/oleObject" Target="../embeddings/oleObject146.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34.wmf"/><Relationship Id="rId7" Type="http://schemas.openxmlformats.org/officeDocument/2006/relationships/oleObject" Target="../embeddings/oleObject156.bin"/><Relationship Id="rId6" Type="http://schemas.openxmlformats.org/officeDocument/2006/relationships/image" Target="../media/image133.wmf"/><Relationship Id="rId5" Type="http://schemas.openxmlformats.org/officeDocument/2006/relationships/oleObject" Target="../embeddings/oleObject155.bin"/><Relationship Id="rId4" Type="http://schemas.openxmlformats.org/officeDocument/2006/relationships/image" Target="../media/image132.wmf"/><Relationship Id="rId3" Type="http://schemas.openxmlformats.org/officeDocument/2006/relationships/oleObject" Target="../embeddings/oleObject154.bin"/><Relationship Id="rId20" Type="http://schemas.openxmlformats.org/officeDocument/2006/relationships/notesSlide" Target="../notesSlides/notesSlide25.xml"/><Relationship Id="rId2" Type="http://schemas.openxmlformats.org/officeDocument/2006/relationships/image" Target="../media/image131.wmf"/><Relationship Id="rId19" Type="http://schemas.openxmlformats.org/officeDocument/2006/relationships/vmlDrawing" Target="../drawings/vmlDrawing23.vml"/><Relationship Id="rId18" Type="http://schemas.openxmlformats.org/officeDocument/2006/relationships/slideLayout" Target="../slideLayouts/slideLayout2.xml"/><Relationship Id="rId17" Type="http://schemas.openxmlformats.org/officeDocument/2006/relationships/image" Target="../media/image5.png"/><Relationship Id="rId16" Type="http://schemas.openxmlformats.org/officeDocument/2006/relationships/image" Target="../media/image138.wmf"/><Relationship Id="rId15" Type="http://schemas.openxmlformats.org/officeDocument/2006/relationships/oleObject" Target="../embeddings/oleObject160.bin"/><Relationship Id="rId14" Type="http://schemas.openxmlformats.org/officeDocument/2006/relationships/image" Target="../media/image137.wmf"/><Relationship Id="rId13" Type="http://schemas.openxmlformats.org/officeDocument/2006/relationships/oleObject" Target="../embeddings/oleObject159.bin"/><Relationship Id="rId12" Type="http://schemas.openxmlformats.org/officeDocument/2006/relationships/image" Target="../media/image136.wmf"/><Relationship Id="rId11" Type="http://schemas.openxmlformats.org/officeDocument/2006/relationships/oleObject" Target="../embeddings/oleObject158.bin"/><Relationship Id="rId10" Type="http://schemas.openxmlformats.org/officeDocument/2006/relationships/image" Target="../media/image135.wmf"/><Relationship Id="rId1" Type="http://schemas.openxmlformats.org/officeDocument/2006/relationships/oleObject" Target="../embeddings/oleObject153.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42.wmf"/><Relationship Id="rId7" Type="http://schemas.openxmlformats.org/officeDocument/2006/relationships/oleObject" Target="../embeddings/oleObject164.bin"/><Relationship Id="rId6" Type="http://schemas.openxmlformats.org/officeDocument/2006/relationships/image" Target="../media/image141.wmf"/><Relationship Id="rId5" Type="http://schemas.openxmlformats.org/officeDocument/2006/relationships/oleObject" Target="../embeddings/oleObject163.bin"/><Relationship Id="rId4" Type="http://schemas.openxmlformats.org/officeDocument/2006/relationships/image" Target="../media/image140.wmf"/><Relationship Id="rId3" Type="http://schemas.openxmlformats.org/officeDocument/2006/relationships/oleObject" Target="../embeddings/oleObject162.bin"/><Relationship Id="rId2" Type="http://schemas.openxmlformats.org/officeDocument/2006/relationships/image" Target="../media/image139.wmf"/><Relationship Id="rId16" Type="http://schemas.openxmlformats.org/officeDocument/2006/relationships/notesSlide" Target="../notesSlides/notesSlide26.xml"/><Relationship Id="rId15" Type="http://schemas.openxmlformats.org/officeDocument/2006/relationships/vmlDrawing" Target="../drawings/vmlDrawing24.vml"/><Relationship Id="rId14" Type="http://schemas.openxmlformats.org/officeDocument/2006/relationships/slideLayout" Target="../slideLayouts/slideLayout2.xml"/><Relationship Id="rId13" Type="http://schemas.openxmlformats.org/officeDocument/2006/relationships/image" Target="../media/image5.png"/><Relationship Id="rId12" Type="http://schemas.openxmlformats.org/officeDocument/2006/relationships/image" Target="../media/image144.wmf"/><Relationship Id="rId11" Type="http://schemas.openxmlformats.org/officeDocument/2006/relationships/oleObject" Target="../embeddings/oleObject166.bin"/><Relationship Id="rId10" Type="http://schemas.openxmlformats.org/officeDocument/2006/relationships/image" Target="../media/image143.wmf"/><Relationship Id="rId1" Type="http://schemas.openxmlformats.org/officeDocument/2006/relationships/oleObject" Target="../embeddings/oleObject16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71.bin"/><Relationship Id="rId8" Type="http://schemas.openxmlformats.org/officeDocument/2006/relationships/image" Target="../media/image148.wmf"/><Relationship Id="rId7" Type="http://schemas.openxmlformats.org/officeDocument/2006/relationships/oleObject" Target="../embeddings/oleObject170.bin"/><Relationship Id="rId6" Type="http://schemas.openxmlformats.org/officeDocument/2006/relationships/image" Target="../media/image147.wmf"/><Relationship Id="rId5" Type="http://schemas.openxmlformats.org/officeDocument/2006/relationships/oleObject" Target="../embeddings/oleObject169.bin"/><Relationship Id="rId4" Type="http://schemas.openxmlformats.org/officeDocument/2006/relationships/image" Target="../media/image146.wmf"/><Relationship Id="rId3" Type="http://schemas.openxmlformats.org/officeDocument/2006/relationships/oleObject" Target="../embeddings/oleObject168.bin"/><Relationship Id="rId28" Type="http://schemas.openxmlformats.org/officeDocument/2006/relationships/notesSlide" Target="../notesSlides/notesSlide27.xml"/><Relationship Id="rId27" Type="http://schemas.openxmlformats.org/officeDocument/2006/relationships/vmlDrawing" Target="../drawings/vmlDrawing25.vml"/><Relationship Id="rId26" Type="http://schemas.openxmlformats.org/officeDocument/2006/relationships/slideLayout" Target="../slideLayouts/slideLayout2.xml"/><Relationship Id="rId25" Type="http://schemas.openxmlformats.org/officeDocument/2006/relationships/image" Target="../media/image156.wmf"/><Relationship Id="rId24" Type="http://schemas.openxmlformats.org/officeDocument/2006/relationships/oleObject" Target="../embeddings/oleObject178.bin"/><Relationship Id="rId23" Type="http://schemas.openxmlformats.org/officeDocument/2006/relationships/image" Target="../media/image5.png"/><Relationship Id="rId22" Type="http://schemas.openxmlformats.org/officeDocument/2006/relationships/image" Target="../media/image155.wmf"/><Relationship Id="rId21" Type="http://schemas.openxmlformats.org/officeDocument/2006/relationships/oleObject" Target="../embeddings/oleObject177.bin"/><Relationship Id="rId20" Type="http://schemas.openxmlformats.org/officeDocument/2006/relationships/image" Target="../media/image154.wmf"/><Relationship Id="rId2" Type="http://schemas.openxmlformats.org/officeDocument/2006/relationships/image" Target="../media/image145.wmf"/><Relationship Id="rId19" Type="http://schemas.openxmlformats.org/officeDocument/2006/relationships/oleObject" Target="../embeddings/oleObject176.bin"/><Relationship Id="rId18" Type="http://schemas.openxmlformats.org/officeDocument/2006/relationships/image" Target="../media/image153.wmf"/><Relationship Id="rId17" Type="http://schemas.openxmlformats.org/officeDocument/2006/relationships/oleObject" Target="../embeddings/oleObject175.bin"/><Relationship Id="rId16" Type="http://schemas.openxmlformats.org/officeDocument/2006/relationships/image" Target="../media/image152.wmf"/><Relationship Id="rId15" Type="http://schemas.openxmlformats.org/officeDocument/2006/relationships/oleObject" Target="../embeddings/oleObject174.bin"/><Relationship Id="rId14" Type="http://schemas.openxmlformats.org/officeDocument/2006/relationships/image" Target="../media/image151.wmf"/><Relationship Id="rId13" Type="http://schemas.openxmlformats.org/officeDocument/2006/relationships/oleObject" Target="../embeddings/oleObject173.bin"/><Relationship Id="rId12" Type="http://schemas.openxmlformats.org/officeDocument/2006/relationships/image" Target="../media/image150.wmf"/><Relationship Id="rId11" Type="http://schemas.openxmlformats.org/officeDocument/2006/relationships/oleObject" Target="../embeddings/oleObject172.bin"/><Relationship Id="rId10" Type="http://schemas.openxmlformats.org/officeDocument/2006/relationships/image" Target="../media/image149.wmf"/><Relationship Id="rId1" Type="http://schemas.openxmlformats.org/officeDocument/2006/relationships/oleObject" Target="../embeddings/oleObject16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60.wmf"/><Relationship Id="rId7" Type="http://schemas.openxmlformats.org/officeDocument/2006/relationships/oleObject" Target="../embeddings/oleObject182.bin"/><Relationship Id="rId6" Type="http://schemas.openxmlformats.org/officeDocument/2006/relationships/image" Target="../media/image159.wmf"/><Relationship Id="rId5" Type="http://schemas.openxmlformats.org/officeDocument/2006/relationships/oleObject" Target="../embeddings/oleObject181.bin"/><Relationship Id="rId4" Type="http://schemas.openxmlformats.org/officeDocument/2006/relationships/image" Target="../media/image158.wmf"/><Relationship Id="rId3" Type="http://schemas.openxmlformats.org/officeDocument/2006/relationships/oleObject" Target="../embeddings/oleObject180.bin"/><Relationship Id="rId27" Type="http://schemas.openxmlformats.org/officeDocument/2006/relationships/notesSlide" Target="../notesSlides/notesSlide28.xml"/><Relationship Id="rId26" Type="http://schemas.openxmlformats.org/officeDocument/2006/relationships/vmlDrawing" Target="../drawings/vmlDrawing26.vml"/><Relationship Id="rId25" Type="http://schemas.openxmlformats.org/officeDocument/2006/relationships/slideLayout" Target="../slideLayouts/slideLayout2.xml"/><Relationship Id="rId24" Type="http://schemas.openxmlformats.org/officeDocument/2006/relationships/image" Target="../media/image5.png"/><Relationship Id="rId23" Type="http://schemas.openxmlformats.org/officeDocument/2006/relationships/image" Target="../media/image167.wmf"/><Relationship Id="rId22" Type="http://schemas.openxmlformats.org/officeDocument/2006/relationships/oleObject" Target="../embeddings/oleObject190.bin"/><Relationship Id="rId21" Type="http://schemas.openxmlformats.org/officeDocument/2006/relationships/image" Target="../media/image166.wmf"/><Relationship Id="rId20" Type="http://schemas.openxmlformats.org/officeDocument/2006/relationships/oleObject" Target="../embeddings/oleObject189.bin"/><Relationship Id="rId2" Type="http://schemas.openxmlformats.org/officeDocument/2006/relationships/image" Target="../media/image157.wmf"/><Relationship Id="rId19" Type="http://schemas.openxmlformats.org/officeDocument/2006/relationships/image" Target="../media/image165.wmf"/><Relationship Id="rId18" Type="http://schemas.openxmlformats.org/officeDocument/2006/relationships/oleObject" Target="../embeddings/oleObject188.bin"/><Relationship Id="rId17" Type="http://schemas.openxmlformats.org/officeDocument/2006/relationships/image" Target="../media/image164.wmf"/><Relationship Id="rId16" Type="http://schemas.openxmlformats.org/officeDocument/2006/relationships/oleObject" Target="../embeddings/oleObject187.bin"/><Relationship Id="rId15" Type="http://schemas.openxmlformats.org/officeDocument/2006/relationships/image" Target="../media/image163.wmf"/><Relationship Id="rId14" Type="http://schemas.openxmlformats.org/officeDocument/2006/relationships/oleObject" Target="../embeddings/oleObject186.bin"/><Relationship Id="rId13" Type="http://schemas.openxmlformats.org/officeDocument/2006/relationships/image" Target="../media/image162.wmf"/><Relationship Id="rId12" Type="http://schemas.openxmlformats.org/officeDocument/2006/relationships/oleObject" Target="../embeddings/oleObject185.bin"/><Relationship Id="rId11" Type="http://schemas.openxmlformats.org/officeDocument/2006/relationships/oleObject" Target="../embeddings/oleObject184.bin"/><Relationship Id="rId10" Type="http://schemas.openxmlformats.org/officeDocument/2006/relationships/image" Target="../media/image161.wmf"/><Relationship Id="rId1" Type="http://schemas.openxmlformats.org/officeDocument/2006/relationships/oleObject" Target="../embeddings/oleObject17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71.wmf"/><Relationship Id="rId7" Type="http://schemas.openxmlformats.org/officeDocument/2006/relationships/oleObject" Target="../embeddings/oleObject194.bin"/><Relationship Id="rId6" Type="http://schemas.openxmlformats.org/officeDocument/2006/relationships/image" Target="../media/image170.wmf"/><Relationship Id="rId5" Type="http://schemas.openxmlformats.org/officeDocument/2006/relationships/oleObject" Target="../embeddings/oleObject193.bin"/><Relationship Id="rId4" Type="http://schemas.openxmlformats.org/officeDocument/2006/relationships/image" Target="../media/image169.wmf"/><Relationship Id="rId3" Type="http://schemas.openxmlformats.org/officeDocument/2006/relationships/oleObject" Target="../embeddings/oleObject192.bin"/><Relationship Id="rId20" Type="http://schemas.openxmlformats.org/officeDocument/2006/relationships/notesSlide" Target="../notesSlides/notesSlide29.xml"/><Relationship Id="rId2" Type="http://schemas.openxmlformats.org/officeDocument/2006/relationships/image" Target="../media/image168.wmf"/><Relationship Id="rId19" Type="http://schemas.openxmlformats.org/officeDocument/2006/relationships/vmlDrawing" Target="../drawings/vmlDrawing27.vml"/><Relationship Id="rId18" Type="http://schemas.openxmlformats.org/officeDocument/2006/relationships/slideLayout" Target="../slideLayouts/slideLayout2.xml"/><Relationship Id="rId17" Type="http://schemas.openxmlformats.org/officeDocument/2006/relationships/image" Target="../media/image5.png"/><Relationship Id="rId16" Type="http://schemas.openxmlformats.org/officeDocument/2006/relationships/image" Target="../media/image175.wmf"/><Relationship Id="rId15" Type="http://schemas.openxmlformats.org/officeDocument/2006/relationships/oleObject" Target="../embeddings/oleObject198.bin"/><Relationship Id="rId14" Type="http://schemas.openxmlformats.org/officeDocument/2006/relationships/image" Target="../media/image174.wmf"/><Relationship Id="rId13" Type="http://schemas.openxmlformats.org/officeDocument/2006/relationships/oleObject" Target="../embeddings/oleObject197.bin"/><Relationship Id="rId12" Type="http://schemas.openxmlformats.org/officeDocument/2006/relationships/image" Target="../media/image173.wmf"/><Relationship Id="rId11" Type="http://schemas.openxmlformats.org/officeDocument/2006/relationships/oleObject" Target="../embeddings/oleObject196.bin"/><Relationship Id="rId10" Type="http://schemas.openxmlformats.org/officeDocument/2006/relationships/image" Target="../media/image172.wmf"/><Relationship Id="rId1" Type="http://schemas.openxmlformats.org/officeDocument/2006/relationships/oleObject" Target="../embeddings/oleObject191.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3.wmf"/><Relationship Id="rId7" Type="http://schemas.openxmlformats.org/officeDocument/2006/relationships/oleObject" Target="../embeddings/oleObject8.bin"/><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4" Type="http://schemas.openxmlformats.org/officeDocument/2006/relationships/notesSlide" Target="../notesSlides/notesSlide3.xml"/><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9.wmf"/><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178.wmf"/><Relationship Id="rId5" Type="http://schemas.openxmlformats.org/officeDocument/2006/relationships/oleObject" Target="../embeddings/oleObject201.bin"/><Relationship Id="rId4" Type="http://schemas.openxmlformats.org/officeDocument/2006/relationships/image" Target="../media/image177.wmf"/><Relationship Id="rId3" Type="http://schemas.openxmlformats.org/officeDocument/2006/relationships/oleObject" Target="../embeddings/oleObject200.bin"/><Relationship Id="rId2" Type="http://schemas.openxmlformats.org/officeDocument/2006/relationships/image" Target="../media/image176.wmf"/><Relationship Id="rId10" Type="http://schemas.openxmlformats.org/officeDocument/2006/relationships/notesSlide" Target="../notesSlides/notesSlide30.xml"/><Relationship Id="rId1" Type="http://schemas.openxmlformats.org/officeDocument/2006/relationships/oleObject" Target="../embeddings/oleObject199.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29.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181.wmf"/><Relationship Id="rId5" Type="http://schemas.openxmlformats.org/officeDocument/2006/relationships/oleObject" Target="../embeddings/oleObject204.bin"/><Relationship Id="rId4" Type="http://schemas.openxmlformats.org/officeDocument/2006/relationships/image" Target="../media/image180.wmf"/><Relationship Id="rId3" Type="http://schemas.openxmlformats.org/officeDocument/2006/relationships/oleObject" Target="../embeddings/oleObject203.bin"/><Relationship Id="rId2" Type="http://schemas.openxmlformats.org/officeDocument/2006/relationships/image" Target="../media/image179.wmf"/><Relationship Id="rId10" Type="http://schemas.openxmlformats.org/officeDocument/2006/relationships/notesSlide" Target="../notesSlides/notesSlide31.xml"/><Relationship Id="rId1" Type="http://schemas.openxmlformats.org/officeDocument/2006/relationships/oleObject" Target="../embeddings/oleObject202.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185.wmf"/><Relationship Id="rId7" Type="http://schemas.openxmlformats.org/officeDocument/2006/relationships/oleObject" Target="../embeddings/oleObject208.bin"/><Relationship Id="rId6" Type="http://schemas.openxmlformats.org/officeDocument/2006/relationships/image" Target="../media/image184.wmf"/><Relationship Id="rId5" Type="http://schemas.openxmlformats.org/officeDocument/2006/relationships/oleObject" Target="../embeddings/oleObject207.bin"/><Relationship Id="rId4" Type="http://schemas.openxmlformats.org/officeDocument/2006/relationships/image" Target="../media/image183.wmf"/><Relationship Id="rId3" Type="http://schemas.openxmlformats.org/officeDocument/2006/relationships/oleObject" Target="../embeddings/oleObject206.bin"/><Relationship Id="rId2" Type="http://schemas.openxmlformats.org/officeDocument/2006/relationships/image" Target="../media/image182.wmf"/><Relationship Id="rId19" Type="http://schemas.openxmlformats.org/officeDocument/2006/relationships/notesSlide" Target="../notesSlides/notesSlide32.xml"/><Relationship Id="rId18" Type="http://schemas.openxmlformats.org/officeDocument/2006/relationships/vmlDrawing" Target="../drawings/vmlDrawing30.vml"/><Relationship Id="rId17" Type="http://schemas.openxmlformats.org/officeDocument/2006/relationships/slideLayout" Target="../slideLayouts/slideLayout2.xml"/><Relationship Id="rId16" Type="http://schemas.openxmlformats.org/officeDocument/2006/relationships/image" Target="../media/image5.png"/><Relationship Id="rId15" Type="http://schemas.openxmlformats.org/officeDocument/2006/relationships/image" Target="../media/image188.wmf"/><Relationship Id="rId14" Type="http://schemas.openxmlformats.org/officeDocument/2006/relationships/oleObject" Target="../embeddings/oleObject212.bin"/><Relationship Id="rId13" Type="http://schemas.openxmlformats.org/officeDocument/2006/relationships/image" Target="../media/image187.wmf"/><Relationship Id="rId12" Type="http://schemas.openxmlformats.org/officeDocument/2006/relationships/oleObject" Target="../embeddings/oleObject211.bin"/><Relationship Id="rId11" Type="http://schemas.openxmlformats.org/officeDocument/2006/relationships/image" Target="../media/image186.wmf"/><Relationship Id="rId10" Type="http://schemas.openxmlformats.org/officeDocument/2006/relationships/oleObject" Target="../embeddings/oleObject210.bin"/><Relationship Id="rId1" Type="http://schemas.openxmlformats.org/officeDocument/2006/relationships/oleObject" Target="../embeddings/oleObject205.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192.wmf"/><Relationship Id="rId7" Type="http://schemas.openxmlformats.org/officeDocument/2006/relationships/oleObject" Target="../embeddings/oleObject216.bin"/><Relationship Id="rId6" Type="http://schemas.openxmlformats.org/officeDocument/2006/relationships/image" Target="../media/image191.wmf"/><Relationship Id="rId5" Type="http://schemas.openxmlformats.org/officeDocument/2006/relationships/oleObject" Target="../embeddings/oleObject215.bin"/><Relationship Id="rId4" Type="http://schemas.openxmlformats.org/officeDocument/2006/relationships/image" Target="../media/image190.wmf"/><Relationship Id="rId3" Type="http://schemas.openxmlformats.org/officeDocument/2006/relationships/oleObject" Target="../embeddings/oleObject214.bin"/><Relationship Id="rId2" Type="http://schemas.openxmlformats.org/officeDocument/2006/relationships/image" Target="../media/image189.wmf"/><Relationship Id="rId18" Type="http://schemas.openxmlformats.org/officeDocument/2006/relationships/notesSlide" Target="../notesSlides/notesSlide33.xml"/><Relationship Id="rId17" Type="http://schemas.openxmlformats.org/officeDocument/2006/relationships/vmlDrawing" Target="../drawings/vmlDrawing31.vml"/><Relationship Id="rId16" Type="http://schemas.openxmlformats.org/officeDocument/2006/relationships/slideLayout" Target="../slideLayouts/slideLayout2.xml"/><Relationship Id="rId15" Type="http://schemas.openxmlformats.org/officeDocument/2006/relationships/image" Target="../media/image5.png"/><Relationship Id="rId14" Type="http://schemas.openxmlformats.org/officeDocument/2006/relationships/image" Target="../media/image195.wmf"/><Relationship Id="rId13" Type="http://schemas.openxmlformats.org/officeDocument/2006/relationships/oleObject" Target="../embeddings/oleObject219.bin"/><Relationship Id="rId12" Type="http://schemas.openxmlformats.org/officeDocument/2006/relationships/image" Target="../media/image194.wmf"/><Relationship Id="rId11" Type="http://schemas.openxmlformats.org/officeDocument/2006/relationships/oleObject" Target="../embeddings/oleObject218.bin"/><Relationship Id="rId10" Type="http://schemas.openxmlformats.org/officeDocument/2006/relationships/image" Target="../media/image193.wmf"/><Relationship Id="rId1" Type="http://schemas.openxmlformats.org/officeDocument/2006/relationships/oleObject" Target="../embeddings/oleObject213.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199.wmf"/><Relationship Id="rId7" Type="http://schemas.openxmlformats.org/officeDocument/2006/relationships/oleObject" Target="../embeddings/oleObject223.bin"/><Relationship Id="rId6" Type="http://schemas.openxmlformats.org/officeDocument/2006/relationships/image" Target="../media/image198.wmf"/><Relationship Id="rId5" Type="http://schemas.openxmlformats.org/officeDocument/2006/relationships/oleObject" Target="../embeddings/oleObject222.bin"/><Relationship Id="rId4" Type="http://schemas.openxmlformats.org/officeDocument/2006/relationships/image" Target="../media/image197.wmf"/><Relationship Id="rId3" Type="http://schemas.openxmlformats.org/officeDocument/2006/relationships/oleObject" Target="../embeddings/oleObject221.bin"/><Relationship Id="rId2" Type="http://schemas.openxmlformats.org/officeDocument/2006/relationships/image" Target="../media/image196.wmf"/><Relationship Id="rId17" Type="http://schemas.openxmlformats.org/officeDocument/2006/relationships/notesSlide" Target="../notesSlides/notesSlide34.xml"/><Relationship Id="rId16" Type="http://schemas.openxmlformats.org/officeDocument/2006/relationships/vmlDrawing" Target="../drawings/vmlDrawing32.vml"/><Relationship Id="rId15" Type="http://schemas.openxmlformats.org/officeDocument/2006/relationships/slideLayout" Target="../slideLayouts/slideLayout2.xml"/><Relationship Id="rId14" Type="http://schemas.openxmlformats.org/officeDocument/2006/relationships/image" Target="../media/image202.png"/><Relationship Id="rId13" Type="http://schemas.openxmlformats.org/officeDocument/2006/relationships/image" Target="../media/image5.png"/><Relationship Id="rId12" Type="http://schemas.openxmlformats.org/officeDocument/2006/relationships/image" Target="../media/image201.wmf"/><Relationship Id="rId11" Type="http://schemas.openxmlformats.org/officeDocument/2006/relationships/oleObject" Target="../embeddings/oleObject225.bin"/><Relationship Id="rId10" Type="http://schemas.openxmlformats.org/officeDocument/2006/relationships/image" Target="../media/image200.wmf"/><Relationship Id="rId1" Type="http://schemas.openxmlformats.org/officeDocument/2006/relationships/oleObject" Target="../embeddings/oleObject220.bin"/></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33.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205.wmf"/><Relationship Id="rId5" Type="http://schemas.openxmlformats.org/officeDocument/2006/relationships/oleObject" Target="../embeddings/oleObject228.bin"/><Relationship Id="rId4" Type="http://schemas.openxmlformats.org/officeDocument/2006/relationships/image" Target="../media/image204.wmf"/><Relationship Id="rId3" Type="http://schemas.openxmlformats.org/officeDocument/2006/relationships/oleObject" Target="../embeddings/oleObject227.bin"/><Relationship Id="rId2" Type="http://schemas.openxmlformats.org/officeDocument/2006/relationships/image" Target="../media/image203.wmf"/><Relationship Id="rId10" Type="http://schemas.openxmlformats.org/officeDocument/2006/relationships/notesSlide" Target="../notesSlides/notesSlide35.xml"/><Relationship Id="rId1" Type="http://schemas.openxmlformats.org/officeDocument/2006/relationships/oleObject" Target="../embeddings/oleObject226.bin"/></Relationships>
</file>

<file path=ppt/slides/_rels/slide36.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09.wmf"/><Relationship Id="rId7" Type="http://schemas.openxmlformats.org/officeDocument/2006/relationships/oleObject" Target="../embeddings/oleObject232.bin"/><Relationship Id="rId6" Type="http://schemas.openxmlformats.org/officeDocument/2006/relationships/image" Target="../media/image208.wmf"/><Relationship Id="rId5" Type="http://schemas.openxmlformats.org/officeDocument/2006/relationships/oleObject" Target="../embeddings/oleObject231.bin"/><Relationship Id="rId4" Type="http://schemas.openxmlformats.org/officeDocument/2006/relationships/image" Target="../media/image207.wmf"/><Relationship Id="rId3" Type="http://schemas.openxmlformats.org/officeDocument/2006/relationships/oleObject" Target="../embeddings/oleObject230.bin"/><Relationship Id="rId2" Type="http://schemas.openxmlformats.org/officeDocument/2006/relationships/image" Target="../media/image206.wmf"/><Relationship Id="rId12" Type="http://schemas.openxmlformats.org/officeDocument/2006/relationships/notesSlide" Target="../notesSlides/notesSlide36.xml"/><Relationship Id="rId11" Type="http://schemas.openxmlformats.org/officeDocument/2006/relationships/vmlDrawing" Target="../drawings/vmlDrawing34.vml"/><Relationship Id="rId10" Type="http://schemas.openxmlformats.org/officeDocument/2006/relationships/slideLayout" Target="../slideLayouts/slideLayout2.xml"/><Relationship Id="rId1" Type="http://schemas.openxmlformats.org/officeDocument/2006/relationships/oleObject" Target="../embeddings/oleObject229.bin"/></Relationships>
</file>

<file path=ppt/slides/_rels/slide3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11.wmf"/><Relationship Id="rId7" Type="http://schemas.openxmlformats.org/officeDocument/2006/relationships/oleObject" Target="../embeddings/oleObject236.bin"/><Relationship Id="rId6" Type="http://schemas.openxmlformats.org/officeDocument/2006/relationships/image" Target="../media/image208.wmf"/><Relationship Id="rId5" Type="http://schemas.openxmlformats.org/officeDocument/2006/relationships/oleObject" Target="../embeddings/oleObject235.bin"/><Relationship Id="rId4" Type="http://schemas.openxmlformats.org/officeDocument/2006/relationships/image" Target="../media/image210.wmf"/><Relationship Id="rId3" Type="http://schemas.openxmlformats.org/officeDocument/2006/relationships/oleObject" Target="../embeddings/oleObject234.bin"/><Relationship Id="rId2" Type="http://schemas.openxmlformats.org/officeDocument/2006/relationships/image" Target="../media/image206.wmf"/><Relationship Id="rId12" Type="http://schemas.openxmlformats.org/officeDocument/2006/relationships/notesSlide" Target="../notesSlides/notesSlide37.xml"/><Relationship Id="rId11" Type="http://schemas.openxmlformats.org/officeDocument/2006/relationships/vmlDrawing" Target="../drawings/vmlDrawing35.vml"/><Relationship Id="rId10" Type="http://schemas.openxmlformats.org/officeDocument/2006/relationships/slideLayout" Target="../slideLayouts/slideLayout2.xml"/><Relationship Id="rId1" Type="http://schemas.openxmlformats.org/officeDocument/2006/relationships/oleObject" Target="../embeddings/oleObject23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41.bin"/><Relationship Id="rId8" Type="http://schemas.openxmlformats.org/officeDocument/2006/relationships/image" Target="../media/image215.wmf"/><Relationship Id="rId7" Type="http://schemas.openxmlformats.org/officeDocument/2006/relationships/oleObject" Target="../embeddings/oleObject240.bin"/><Relationship Id="rId6" Type="http://schemas.openxmlformats.org/officeDocument/2006/relationships/image" Target="../media/image214.wmf"/><Relationship Id="rId5" Type="http://schemas.openxmlformats.org/officeDocument/2006/relationships/oleObject" Target="../embeddings/oleObject239.bin"/><Relationship Id="rId4" Type="http://schemas.openxmlformats.org/officeDocument/2006/relationships/image" Target="../media/image213.wmf"/><Relationship Id="rId3" Type="http://schemas.openxmlformats.org/officeDocument/2006/relationships/oleObject" Target="../embeddings/oleObject238.bin"/><Relationship Id="rId2" Type="http://schemas.openxmlformats.org/officeDocument/2006/relationships/image" Target="../media/image212.wmf"/><Relationship Id="rId14" Type="http://schemas.openxmlformats.org/officeDocument/2006/relationships/notesSlide" Target="../notesSlides/notesSlide38.xml"/><Relationship Id="rId13" Type="http://schemas.openxmlformats.org/officeDocument/2006/relationships/vmlDrawing" Target="../drawings/vmlDrawing36.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216.wmf"/><Relationship Id="rId1" Type="http://schemas.openxmlformats.org/officeDocument/2006/relationships/oleObject" Target="../embeddings/oleObject23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47.bin"/><Relationship Id="rId8" Type="http://schemas.openxmlformats.org/officeDocument/2006/relationships/oleObject" Target="../embeddings/oleObject246.bin"/><Relationship Id="rId7" Type="http://schemas.openxmlformats.org/officeDocument/2006/relationships/image" Target="../media/image219.wmf"/><Relationship Id="rId6" Type="http://schemas.openxmlformats.org/officeDocument/2006/relationships/oleObject" Target="../embeddings/oleObject245.bin"/><Relationship Id="rId5" Type="http://schemas.openxmlformats.org/officeDocument/2006/relationships/oleObject" Target="../embeddings/oleObject244.bin"/><Relationship Id="rId4" Type="http://schemas.openxmlformats.org/officeDocument/2006/relationships/image" Target="../media/image218.wmf"/><Relationship Id="rId3" Type="http://schemas.openxmlformats.org/officeDocument/2006/relationships/oleObject" Target="../embeddings/oleObject243.bin"/><Relationship Id="rId2" Type="http://schemas.openxmlformats.org/officeDocument/2006/relationships/image" Target="../media/image217.wmf"/><Relationship Id="rId17" Type="http://schemas.openxmlformats.org/officeDocument/2006/relationships/notesSlide" Target="../notesSlides/notesSlide40.xml"/><Relationship Id="rId16" Type="http://schemas.openxmlformats.org/officeDocument/2006/relationships/vmlDrawing" Target="../drawings/vmlDrawing37.vml"/><Relationship Id="rId15" Type="http://schemas.openxmlformats.org/officeDocument/2006/relationships/slideLayout" Target="../slideLayouts/slideLayout2.xml"/><Relationship Id="rId14" Type="http://schemas.openxmlformats.org/officeDocument/2006/relationships/image" Target="../media/image5.png"/><Relationship Id="rId13" Type="http://schemas.openxmlformats.org/officeDocument/2006/relationships/image" Target="../media/image222.png"/><Relationship Id="rId12" Type="http://schemas.openxmlformats.org/officeDocument/2006/relationships/image" Target="../media/image221.wmf"/><Relationship Id="rId11" Type="http://schemas.openxmlformats.org/officeDocument/2006/relationships/oleObject" Target="../embeddings/oleObject248.bin"/><Relationship Id="rId10" Type="http://schemas.openxmlformats.org/officeDocument/2006/relationships/image" Target="../media/image220.wmf"/><Relationship Id="rId1" Type="http://schemas.openxmlformats.org/officeDocument/2006/relationships/oleObject" Target="../embeddings/oleObject242.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226.png"/><Relationship Id="rId6" Type="http://schemas.openxmlformats.org/officeDocument/2006/relationships/image" Target="../media/image225.wmf"/><Relationship Id="rId5" Type="http://schemas.openxmlformats.org/officeDocument/2006/relationships/oleObject" Target="../embeddings/oleObject251.bin"/><Relationship Id="rId4" Type="http://schemas.openxmlformats.org/officeDocument/2006/relationships/image" Target="../media/image224.wmf"/><Relationship Id="rId3" Type="http://schemas.openxmlformats.org/officeDocument/2006/relationships/oleObject" Target="../embeddings/oleObject250.bin"/><Relationship Id="rId2" Type="http://schemas.openxmlformats.org/officeDocument/2006/relationships/image" Target="../media/image223.wmf"/><Relationship Id="rId11" Type="http://schemas.openxmlformats.org/officeDocument/2006/relationships/notesSlide" Target="../notesSlides/notesSlide41.xml"/><Relationship Id="rId10" Type="http://schemas.openxmlformats.org/officeDocument/2006/relationships/vmlDrawing" Target="../drawings/vmlDrawing38.vml"/><Relationship Id="rId1" Type="http://schemas.openxmlformats.org/officeDocument/2006/relationships/oleObject" Target="../embeddings/oleObject24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256.bin"/><Relationship Id="rId8" Type="http://schemas.openxmlformats.org/officeDocument/2006/relationships/image" Target="../media/image230.wmf"/><Relationship Id="rId7" Type="http://schemas.openxmlformats.org/officeDocument/2006/relationships/oleObject" Target="../embeddings/oleObject255.bin"/><Relationship Id="rId6" Type="http://schemas.openxmlformats.org/officeDocument/2006/relationships/image" Target="../media/image229.wmf"/><Relationship Id="rId5" Type="http://schemas.openxmlformats.org/officeDocument/2006/relationships/oleObject" Target="../embeddings/oleObject254.bin"/><Relationship Id="rId4" Type="http://schemas.openxmlformats.org/officeDocument/2006/relationships/image" Target="../media/image228.wmf"/><Relationship Id="rId3" Type="http://schemas.openxmlformats.org/officeDocument/2006/relationships/oleObject" Target="../embeddings/oleObject253.bin"/><Relationship Id="rId2" Type="http://schemas.openxmlformats.org/officeDocument/2006/relationships/image" Target="../media/image227.wmf"/><Relationship Id="rId18" Type="http://schemas.openxmlformats.org/officeDocument/2006/relationships/notesSlide" Target="../notesSlides/notesSlide42.xml"/><Relationship Id="rId17" Type="http://schemas.openxmlformats.org/officeDocument/2006/relationships/vmlDrawing" Target="../drawings/vmlDrawing39.vml"/><Relationship Id="rId16" Type="http://schemas.openxmlformats.org/officeDocument/2006/relationships/slideLayout" Target="../slideLayouts/slideLayout2.xml"/><Relationship Id="rId15" Type="http://schemas.openxmlformats.org/officeDocument/2006/relationships/image" Target="../media/image234.png"/><Relationship Id="rId14" Type="http://schemas.openxmlformats.org/officeDocument/2006/relationships/oleObject" Target="../embeddings/oleObject257.bin"/><Relationship Id="rId13" Type="http://schemas.openxmlformats.org/officeDocument/2006/relationships/image" Target="../media/image233.png"/><Relationship Id="rId12" Type="http://schemas.openxmlformats.org/officeDocument/2006/relationships/image" Target="../media/image5.png"/><Relationship Id="rId11" Type="http://schemas.openxmlformats.org/officeDocument/2006/relationships/image" Target="../media/image232.png"/><Relationship Id="rId10" Type="http://schemas.openxmlformats.org/officeDocument/2006/relationships/image" Target="../media/image231.wmf"/><Relationship Id="rId1" Type="http://schemas.openxmlformats.org/officeDocument/2006/relationships/oleObject" Target="../embeddings/oleObject252.bin"/></Relationships>
</file>

<file path=ppt/slides/_rels/slide4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36.wmf"/><Relationship Id="rId7" Type="http://schemas.openxmlformats.org/officeDocument/2006/relationships/oleObject" Target="../embeddings/oleObject261.bin"/><Relationship Id="rId6" Type="http://schemas.openxmlformats.org/officeDocument/2006/relationships/image" Target="../media/image235.wmf"/><Relationship Id="rId5" Type="http://schemas.openxmlformats.org/officeDocument/2006/relationships/oleObject" Target="../embeddings/oleObject260.bin"/><Relationship Id="rId4" Type="http://schemas.openxmlformats.org/officeDocument/2006/relationships/image" Target="../media/image228.wmf"/><Relationship Id="rId3" Type="http://schemas.openxmlformats.org/officeDocument/2006/relationships/oleObject" Target="../embeddings/oleObject259.bin"/><Relationship Id="rId2" Type="http://schemas.openxmlformats.org/officeDocument/2006/relationships/image" Target="../media/image227.wmf"/><Relationship Id="rId12" Type="http://schemas.openxmlformats.org/officeDocument/2006/relationships/notesSlide" Target="../notesSlides/notesSlide43.xml"/><Relationship Id="rId11" Type="http://schemas.openxmlformats.org/officeDocument/2006/relationships/vmlDrawing" Target="../drawings/vmlDrawing40.vml"/><Relationship Id="rId10" Type="http://schemas.openxmlformats.org/officeDocument/2006/relationships/slideLayout" Target="../slideLayouts/slideLayout2.xml"/><Relationship Id="rId1" Type="http://schemas.openxmlformats.org/officeDocument/2006/relationships/oleObject" Target="../embeddings/oleObject258.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239.wmf"/><Relationship Id="rId6" Type="http://schemas.openxmlformats.org/officeDocument/2006/relationships/oleObject" Target="../embeddings/oleObject265.bin"/><Relationship Id="rId5" Type="http://schemas.openxmlformats.org/officeDocument/2006/relationships/oleObject" Target="../embeddings/oleObject264.bin"/><Relationship Id="rId4" Type="http://schemas.openxmlformats.org/officeDocument/2006/relationships/image" Target="../media/image238.wmf"/><Relationship Id="rId3" Type="http://schemas.openxmlformats.org/officeDocument/2006/relationships/oleObject" Target="../embeddings/oleObject263.bin"/><Relationship Id="rId2" Type="http://schemas.openxmlformats.org/officeDocument/2006/relationships/image" Target="../media/image237.wmf"/><Relationship Id="rId11" Type="http://schemas.openxmlformats.org/officeDocument/2006/relationships/notesSlide" Target="../notesSlides/notesSlide44.xml"/><Relationship Id="rId10" Type="http://schemas.openxmlformats.org/officeDocument/2006/relationships/vmlDrawing" Target="../drawings/vmlDrawing41.vml"/><Relationship Id="rId1" Type="http://schemas.openxmlformats.org/officeDocument/2006/relationships/oleObject" Target="../embeddings/oleObject262.bin"/></Relationships>
</file>

<file path=ppt/slides/_rels/slide45.xml.rels><?xml version="1.0" encoding="UTF-8" standalone="yes"?>
<Relationships xmlns="http://schemas.openxmlformats.org/package/2006/relationships"><Relationship Id="rId9" Type="http://schemas.openxmlformats.org/officeDocument/2006/relationships/vmlDrawing" Target="../drawings/vmlDrawing42.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242.wmf"/><Relationship Id="rId5" Type="http://schemas.openxmlformats.org/officeDocument/2006/relationships/oleObject" Target="../embeddings/oleObject268.bin"/><Relationship Id="rId4" Type="http://schemas.openxmlformats.org/officeDocument/2006/relationships/image" Target="../media/image241.wmf"/><Relationship Id="rId3" Type="http://schemas.openxmlformats.org/officeDocument/2006/relationships/oleObject" Target="../embeddings/oleObject267.bin"/><Relationship Id="rId2" Type="http://schemas.openxmlformats.org/officeDocument/2006/relationships/image" Target="../media/image240.wmf"/><Relationship Id="rId10" Type="http://schemas.openxmlformats.org/officeDocument/2006/relationships/notesSlide" Target="../notesSlides/notesSlide45.xml"/><Relationship Id="rId1" Type="http://schemas.openxmlformats.org/officeDocument/2006/relationships/oleObject" Target="../embeddings/oleObject266.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46.wmf"/><Relationship Id="rId7" Type="http://schemas.openxmlformats.org/officeDocument/2006/relationships/oleObject" Target="../embeddings/oleObject272.bin"/><Relationship Id="rId6" Type="http://schemas.openxmlformats.org/officeDocument/2006/relationships/image" Target="../media/image245.wmf"/><Relationship Id="rId5" Type="http://schemas.openxmlformats.org/officeDocument/2006/relationships/oleObject" Target="../embeddings/oleObject271.bin"/><Relationship Id="rId4" Type="http://schemas.openxmlformats.org/officeDocument/2006/relationships/image" Target="../media/image244.wmf"/><Relationship Id="rId3" Type="http://schemas.openxmlformats.org/officeDocument/2006/relationships/oleObject" Target="../embeddings/oleObject270.bin"/><Relationship Id="rId26" Type="http://schemas.openxmlformats.org/officeDocument/2006/relationships/notesSlide" Target="../notesSlides/notesSlide46.xml"/><Relationship Id="rId25" Type="http://schemas.openxmlformats.org/officeDocument/2006/relationships/vmlDrawing" Target="../drawings/vmlDrawing43.vml"/><Relationship Id="rId24" Type="http://schemas.openxmlformats.org/officeDocument/2006/relationships/slideLayout" Target="../slideLayouts/slideLayout2.xml"/><Relationship Id="rId23" Type="http://schemas.openxmlformats.org/officeDocument/2006/relationships/image" Target="../media/image5.png"/><Relationship Id="rId22" Type="http://schemas.openxmlformats.org/officeDocument/2006/relationships/image" Target="../media/image253.wmf"/><Relationship Id="rId21" Type="http://schemas.openxmlformats.org/officeDocument/2006/relationships/oleObject" Target="../embeddings/oleObject279.bin"/><Relationship Id="rId20" Type="http://schemas.openxmlformats.org/officeDocument/2006/relationships/image" Target="../media/image252.wmf"/><Relationship Id="rId2" Type="http://schemas.openxmlformats.org/officeDocument/2006/relationships/image" Target="../media/image243.wmf"/><Relationship Id="rId19" Type="http://schemas.openxmlformats.org/officeDocument/2006/relationships/oleObject" Target="../embeddings/oleObject278.bin"/><Relationship Id="rId18" Type="http://schemas.openxmlformats.org/officeDocument/2006/relationships/image" Target="../media/image251.wmf"/><Relationship Id="rId17" Type="http://schemas.openxmlformats.org/officeDocument/2006/relationships/oleObject" Target="../embeddings/oleObject277.bin"/><Relationship Id="rId16" Type="http://schemas.openxmlformats.org/officeDocument/2006/relationships/image" Target="../media/image250.wmf"/><Relationship Id="rId15" Type="http://schemas.openxmlformats.org/officeDocument/2006/relationships/oleObject" Target="../embeddings/oleObject276.bin"/><Relationship Id="rId14" Type="http://schemas.openxmlformats.org/officeDocument/2006/relationships/image" Target="../media/image249.wmf"/><Relationship Id="rId13" Type="http://schemas.openxmlformats.org/officeDocument/2006/relationships/oleObject" Target="../embeddings/oleObject275.bin"/><Relationship Id="rId12" Type="http://schemas.openxmlformats.org/officeDocument/2006/relationships/image" Target="../media/image248.wmf"/><Relationship Id="rId11" Type="http://schemas.openxmlformats.org/officeDocument/2006/relationships/oleObject" Target="../embeddings/oleObject274.bin"/><Relationship Id="rId10" Type="http://schemas.openxmlformats.org/officeDocument/2006/relationships/image" Target="../media/image247.wmf"/><Relationship Id="rId1" Type="http://schemas.openxmlformats.org/officeDocument/2006/relationships/oleObject" Target="../embeddings/oleObject269.bin"/></Relationships>
</file>

<file path=ppt/slides/_rels/slide4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57.wmf"/><Relationship Id="rId7" Type="http://schemas.openxmlformats.org/officeDocument/2006/relationships/oleObject" Target="../embeddings/oleObject283.bin"/><Relationship Id="rId6" Type="http://schemas.openxmlformats.org/officeDocument/2006/relationships/image" Target="../media/image256.wmf"/><Relationship Id="rId5" Type="http://schemas.openxmlformats.org/officeDocument/2006/relationships/oleObject" Target="../embeddings/oleObject282.bin"/><Relationship Id="rId4" Type="http://schemas.openxmlformats.org/officeDocument/2006/relationships/image" Target="../media/image255.wmf"/><Relationship Id="rId3" Type="http://schemas.openxmlformats.org/officeDocument/2006/relationships/oleObject" Target="../embeddings/oleObject281.bin"/><Relationship Id="rId2" Type="http://schemas.openxmlformats.org/officeDocument/2006/relationships/image" Target="../media/image254.wmf"/><Relationship Id="rId12" Type="http://schemas.openxmlformats.org/officeDocument/2006/relationships/notesSlide" Target="../notesSlides/notesSlide47.xml"/><Relationship Id="rId11" Type="http://schemas.openxmlformats.org/officeDocument/2006/relationships/vmlDrawing" Target="../drawings/vmlDrawing44.vml"/><Relationship Id="rId10" Type="http://schemas.openxmlformats.org/officeDocument/2006/relationships/slideLayout" Target="../slideLayouts/slideLayout2.xml"/><Relationship Id="rId1" Type="http://schemas.openxmlformats.org/officeDocument/2006/relationships/oleObject" Target="../embeddings/oleObject280.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88.bin"/><Relationship Id="rId8" Type="http://schemas.openxmlformats.org/officeDocument/2006/relationships/image" Target="../media/image261.wmf"/><Relationship Id="rId7" Type="http://schemas.openxmlformats.org/officeDocument/2006/relationships/oleObject" Target="../embeddings/oleObject287.bin"/><Relationship Id="rId6" Type="http://schemas.openxmlformats.org/officeDocument/2006/relationships/image" Target="../media/image260.wmf"/><Relationship Id="rId5" Type="http://schemas.openxmlformats.org/officeDocument/2006/relationships/oleObject" Target="../embeddings/oleObject286.bin"/><Relationship Id="rId4" Type="http://schemas.openxmlformats.org/officeDocument/2006/relationships/image" Target="../media/image259.wmf"/><Relationship Id="rId3" Type="http://schemas.openxmlformats.org/officeDocument/2006/relationships/oleObject" Target="../embeddings/oleObject285.bin"/><Relationship Id="rId23" Type="http://schemas.openxmlformats.org/officeDocument/2006/relationships/notesSlide" Target="../notesSlides/notesSlide48.xml"/><Relationship Id="rId22" Type="http://schemas.openxmlformats.org/officeDocument/2006/relationships/vmlDrawing" Target="../drawings/vmlDrawing45.vml"/><Relationship Id="rId21" Type="http://schemas.openxmlformats.org/officeDocument/2006/relationships/slideLayout" Target="../slideLayouts/slideLayout2.xml"/><Relationship Id="rId20" Type="http://schemas.openxmlformats.org/officeDocument/2006/relationships/image" Target="../media/image5.png"/><Relationship Id="rId2" Type="http://schemas.openxmlformats.org/officeDocument/2006/relationships/image" Target="../media/image258.wmf"/><Relationship Id="rId19" Type="http://schemas.openxmlformats.org/officeDocument/2006/relationships/image" Target="../media/image266.wmf"/><Relationship Id="rId18" Type="http://schemas.openxmlformats.org/officeDocument/2006/relationships/oleObject" Target="../embeddings/oleObject293.bin"/><Relationship Id="rId17" Type="http://schemas.openxmlformats.org/officeDocument/2006/relationships/image" Target="../media/image265.wmf"/><Relationship Id="rId16" Type="http://schemas.openxmlformats.org/officeDocument/2006/relationships/oleObject" Target="../embeddings/oleObject292.bin"/><Relationship Id="rId15" Type="http://schemas.openxmlformats.org/officeDocument/2006/relationships/image" Target="../media/image264.wmf"/><Relationship Id="rId14" Type="http://schemas.openxmlformats.org/officeDocument/2006/relationships/oleObject" Target="../embeddings/oleObject291.bin"/><Relationship Id="rId13" Type="http://schemas.openxmlformats.org/officeDocument/2006/relationships/image" Target="../media/image263.wmf"/><Relationship Id="rId12" Type="http://schemas.openxmlformats.org/officeDocument/2006/relationships/oleObject" Target="../embeddings/oleObject290.bin"/><Relationship Id="rId11" Type="http://schemas.openxmlformats.org/officeDocument/2006/relationships/oleObject" Target="../embeddings/oleObject289.bin"/><Relationship Id="rId10" Type="http://schemas.openxmlformats.org/officeDocument/2006/relationships/image" Target="../media/image262.wmf"/><Relationship Id="rId1" Type="http://schemas.openxmlformats.org/officeDocument/2006/relationships/oleObject" Target="../embeddings/oleObject284.bin"/></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vmlDrawing" Target="../drawings/vmlDrawing46.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67.wmf"/><Relationship Id="rId1" Type="http://schemas.openxmlformats.org/officeDocument/2006/relationships/oleObject" Target="../embeddings/oleObject294.bin"/></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9" Type="http://schemas.openxmlformats.org/officeDocument/2006/relationships/vmlDrawing" Target="../drawings/vmlDrawing47.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270.wmf"/><Relationship Id="rId5" Type="http://schemas.openxmlformats.org/officeDocument/2006/relationships/oleObject" Target="../embeddings/oleObject297.bin"/><Relationship Id="rId4" Type="http://schemas.openxmlformats.org/officeDocument/2006/relationships/image" Target="../media/image269.wmf"/><Relationship Id="rId3" Type="http://schemas.openxmlformats.org/officeDocument/2006/relationships/oleObject" Target="../embeddings/oleObject296.bin"/><Relationship Id="rId2" Type="http://schemas.openxmlformats.org/officeDocument/2006/relationships/image" Target="../media/image268.wmf"/><Relationship Id="rId10" Type="http://schemas.openxmlformats.org/officeDocument/2006/relationships/notesSlide" Target="../notesSlides/notesSlide50.xml"/><Relationship Id="rId1" Type="http://schemas.openxmlformats.org/officeDocument/2006/relationships/oleObject" Target="../embeddings/oleObject295.bin"/></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48.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273.wmf"/><Relationship Id="rId5" Type="http://schemas.openxmlformats.org/officeDocument/2006/relationships/oleObject" Target="../embeddings/oleObject300.bin"/><Relationship Id="rId4" Type="http://schemas.openxmlformats.org/officeDocument/2006/relationships/image" Target="../media/image272.wmf"/><Relationship Id="rId3" Type="http://schemas.openxmlformats.org/officeDocument/2006/relationships/oleObject" Target="../embeddings/oleObject299.bin"/><Relationship Id="rId2" Type="http://schemas.openxmlformats.org/officeDocument/2006/relationships/image" Target="../media/image271.wmf"/><Relationship Id="rId10" Type="http://schemas.openxmlformats.org/officeDocument/2006/relationships/notesSlide" Target="../notesSlides/notesSlide51.xml"/><Relationship Id="rId1" Type="http://schemas.openxmlformats.org/officeDocument/2006/relationships/oleObject" Target="../embeddings/oleObject29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vmlDrawing" Target="../drawings/vmlDrawing49.v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6.png"/><Relationship Id="rId4" Type="http://schemas.openxmlformats.org/officeDocument/2006/relationships/image" Target="../media/image275.wmf"/><Relationship Id="rId3" Type="http://schemas.openxmlformats.org/officeDocument/2006/relationships/oleObject" Target="../embeddings/oleObject302.bin"/><Relationship Id="rId2" Type="http://schemas.openxmlformats.org/officeDocument/2006/relationships/image" Target="../media/image274.wmf"/><Relationship Id="rId1" Type="http://schemas.openxmlformats.org/officeDocument/2006/relationships/oleObject" Target="../embeddings/oleObject301.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307.bin"/><Relationship Id="rId8" Type="http://schemas.openxmlformats.org/officeDocument/2006/relationships/image" Target="../media/image280.wmf"/><Relationship Id="rId7" Type="http://schemas.openxmlformats.org/officeDocument/2006/relationships/oleObject" Target="../embeddings/oleObject306.bin"/><Relationship Id="rId6" Type="http://schemas.openxmlformats.org/officeDocument/2006/relationships/image" Target="../media/image279.wmf"/><Relationship Id="rId5" Type="http://schemas.openxmlformats.org/officeDocument/2006/relationships/oleObject" Target="../embeddings/oleObject305.bin"/><Relationship Id="rId4" Type="http://schemas.openxmlformats.org/officeDocument/2006/relationships/image" Target="../media/image278.wmf"/><Relationship Id="rId3" Type="http://schemas.openxmlformats.org/officeDocument/2006/relationships/oleObject" Target="../embeddings/oleObject304.bin"/><Relationship Id="rId29" Type="http://schemas.openxmlformats.org/officeDocument/2006/relationships/notesSlide" Target="../notesSlides/notesSlide54.xml"/><Relationship Id="rId28" Type="http://schemas.openxmlformats.org/officeDocument/2006/relationships/vmlDrawing" Target="../drawings/vmlDrawing50.vml"/><Relationship Id="rId27" Type="http://schemas.openxmlformats.org/officeDocument/2006/relationships/slideLayout" Target="../slideLayouts/slideLayout2.xml"/><Relationship Id="rId26" Type="http://schemas.openxmlformats.org/officeDocument/2006/relationships/image" Target="../media/image5.png"/><Relationship Id="rId25" Type="http://schemas.openxmlformats.org/officeDocument/2006/relationships/image" Target="../media/image288.wmf"/><Relationship Id="rId24" Type="http://schemas.openxmlformats.org/officeDocument/2006/relationships/oleObject" Target="../embeddings/oleObject315.bin"/><Relationship Id="rId23" Type="http://schemas.openxmlformats.org/officeDocument/2006/relationships/image" Target="../media/image287.wmf"/><Relationship Id="rId22" Type="http://schemas.openxmlformats.org/officeDocument/2006/relationships/oleObject" Target="../embeddings/oleObject314.bin"/><Relationship Id="rId21" Type="http://schemas.openxmlformats.org/officeDocument/2006/relationships/image" Target="../media/image286.wmf"/><Relationship Id="rId20" Type="http://schemas.openxmlformats.org/officeDocument/2006/relationships/oleObject" Target="../embeddings/oleObject313.bin"/><Relationship Id="rId2" Type="http://schemas.openxmlformats.org/officeDocument/2006/relationships/image" Target="../media/image277.wmf"/><Relationship Id="rId19" Type="http://schemas.openxmlformats.org/officeDocument/2006/relationships/image" Target="../media/image285.wmf"/><Relationship Id="rId18" Type="http://schemas.openxmlformats.org/officeDocument/2006/relationships/oleObject" Target="../embeddings/oleObject312.bin"/><Relationship Id="rId17" Type="http://schemas.openxmlformats.org/officeDocument/2006/relationships/oleObject" Target="../embeddings/oleObject311.bin"/><Relationship Id="rId16" Type="http://schemas.openxmlformats.org/officeDocument/2006/relationships/image" Target="../media/image284.wmf"/><Relationship Id="rId15" Type="http://schemas.openxmlformats.org/officeDocument/2006/relationships/oleObject" Target="../embeddings/oleObject310.bin"/><Relationship Id="rId14" Type="http://schemas.openxmlformats.org/officeDocument/2006/relationships/image" Target="../media/image283.wmf"/><Relationship Id="rId13" Type="http://schemas.openxmlformats.org/officeDocument/2006/relationships/oleObject" Target="../embeddings/oleObject309.bin"/><Relationship Id="rId12" Type="http://schemas.openxmlformats.org/officeDocument/2006/relationships/image" Target="../media/image282.wmf"/><Relationship Id="rId11" Type="http://schemas.openxmlformats.org/officeDocument/2006/relationships/oleObject" Target="../embeddings/oleObject308.bin"/><Relationship Id="rId10" Type="http://schemas.openxmlformats.org/officeDocument/2006/relationships/image" Target="../media/image281.wmf"/><Relationship Id="rId1" Type="http://schemas.openxmlformats.org/officeDocument/2006/relationships/oleObject" Target="../embeddings/oleObject303.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292.wmf"/><Relationship Id="rId7" Type="http://schemas.openxmlformats.org/officeDocument/2006/relationships/oleObject" Target="../embeddings/oleObject319.bin"/><Relationship Id="rId6" Type="http://schemas.openxmlformats.org/officeDocument/2006/relationships/image" Target="../media/image291.wmf"/><Relationship Id="rId5" Type="http://schemas.openxmlformats.org/officeDocument/2006/relationships/oleObject" Target="../embeddings/oleObject318.bin"/><Relationship Id="rId4" Type="http://schemas.openxmlformats.org/officeDocument/2006/relationships/image" Target="../media/image290.wmf"/><Relationship Id="rId3" Type="http://schemas.openxmlformats.org/officeDocument/2006/relationships/oleObject" Target="../embeddings/oleObject317.bin"/><Relationship Id="rId2" Type="http://schemas.openxmlformats.org/officeDocument/2006/relationships/image" Target="../media/image289.wmf"/><Relationship Id="rId19" Type="http://schemas.openxmlformats.org/officeDocument/2006/relationships/notesSlide" Target="../notesSlides/notesSlide55.xml"/><Relationship Id="rId18" Type="http://schemas.openxmlformats.org/officeDocument/2006/relationships/vmlDrawing" Target="../drawings/vmlDrawing51.vml"/><Relationship Id="rId17" Type="http://schemas.openxmlformats.org/officeDocument/2006/relationships/slideLayout" Target="../slideLayouts/slideLayout2.xml"/><Relationship Id="rId16" Type="http://schemas.openxmlformats.org/officeDocument/2006/relationships/image" Target="../media/image5.png"/><Relationship Id="rId15" Type="http://schemas.openxmlformats.org/officeDocument/2006/relationships/image" Target="../media/image296.wmf"/><Relationship Id="rId14" Type="http://schemas.openxmlformats.org/officeDocument/2006/relationships/oleObject" Target="../embeddings/oleObject322.bin"/><Relationship Id="rId13" Type="http://schemas.openxmlformats.org/officeDocument/2006/relationships/image" Target="../media/image295.emf"/><Relationship Id="rId12" Type="http://schemas.openxmlformats.org/officeDocument/2006/relationships/image" Target="../media/image294.wmf"/><Relationship Id="rId11" Type="http://schemas.openxmlformats.org/officeDocument/2006/relationships/oleObject" Target="../embeddings/oleObject321.bin"/><Relationship Id="rId10" Type="http://schemas.openxmlformats.org/officeDocument/2006/relationships/image" Target="../media/image293.wmf"/><Relationship Id="rId1" Type="http://schemas.openxmlformats.org/officeDocument/2006/relationships/oleObject" Target="../embeddings/oleObject316.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27.bin"/><Relationship Id="rId8" Type="http://schemas.openxmlformats.org/officeDocument/2006/relationships/image" Target="../media/image300.wmf"/><Relationship Id="rId7" Type="http://schemas.openxmlformats.org/officeDocument/2006/relationships/oleObject" Target="../embeddings/oleObject326.bin"/><Relationship Id="rId6" Type="http://schemas.openxmlformats.org/officeDocument/2006/relationships/image" Target="../media/image299.wmf"/><Relationship Id="rId5" Type="http://schemas.openxmlformats.org/officeDocument/2006/relationships/oleObject" Target="../embeddings/oleObject325.bin"/><Relationship Id="rId4" Type="http://schemas.openxmlformats.org/officeDocument/2006/relationships/image" Target="../media/image298.wmf"/><Relationship Id="rId3" Type="http://schemas.openxmlformats.org/officeDocument/2006/relationships/oleObject" Target="../embeddings/oleObject324.bin"/><Relationship Id="rId2" Type="http://schemas.openxmlformats.org/officeDocument/2006/relationships/image" Target="../media/image297.wmf"/><Relationship Id="rId14" Type="http://schemas.openxmlformats.org/officeDocument/2006/relationships/notesSlide" Target="../notesSlides/notesSlide56.xml"/><Relationship Id="rId13" Type="http://schemas.openxmlformats.org/officeDocument/2006/relationships/vmlDrawing" Target="../drawings/vmlDrawing52.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301.wmf"/><Relationship Id="rId1" Type="http://schemas.openxmlformats.org/officeDocument/2006/relationships/oleObject" Target="../embeddings/oleObject323.bin"/></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vmlDrawing" Target="../drawings/vmlDrawing53.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02.wmf"/><Relationship Id="rId1" Type="http://schemas.openxmlformats.org/officeDocument/2006/relationships/oleObject" Target="../embeddings/oleObject328.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33.bin"/><Relationship Id="rId8" Type="http://schemas.openxmlformats.org/officeDocument/2006/relationships/image" Target="../media/image306.wmf"/><Relationship Id="rId7" Type="http://schemas.openxmlformats.org/officeDocument/2006/relationships/oleObject" Target="../embeddings/oleObject332.bin"/><Relationship Id="rId6" Type="http://schemas.openxmlformats.org/officeDocument/2006/relationships/image" Target="../media/image305.wmf"/><Relationship Id="rId5" Type="http://schemas.openxmlformats.org/officeDocument/2006/relationships/oleObject" Target="../embeddings/oleObject331.bin"/><Relationship Id="rId4" Type="http://schemas.openxmlformats.org/officeDocument/2006/relationships/image" Target="../media/image304.wmf"/><Relationship Id="rId3" Type="http://schemas.openxmlformats.org/officeDocument/2006/relationships/oleObject" Target="../embeddings/oleObject330.bin"/><Relationship Id="rId2" Type="http://schemas.openxmlformats.org/officeDocument/2006/relationships/image" Target="../media/image303.wmf"/><Relationship Id="rId14" Type="http://schemas.openxmlformats.org/officeDocument/2006/relationships/notesSlide" Target="../notesSlides/notesSlide58.xml"/><Relationship Id="rId13" Type="http://schemas.openxmlformats.org/officeDocument/2006/relationships/vmlDrawing" Target="../drawings/vmlDrawing54.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307.wmf"/><Relationship Id="rId1" Type="http://schemas.openxmlformats.org/officeDocument/2006/relationships/oleObject" Target="../embeddings/oleObject329.bin"/></Relationships>
</file>

<file path=ppt/slides/_rels/slide59.xml.rels><?xml version="1.0" encoding="UTF-8" standalone="yes"?>
<Relationships xmlns="http://schemas.openxmlformats.org/package/2006/relationships"><Relationship Id="rId9" Type="http://schemas.openxmlformats.org/officeDocument/2006/relationships/image" Target="../media/image312.wmf"/><Relationship Id="rId8" Type="http://schemas.openxmlformats.org/officeDocument/2006/relationships/oleObject" Target="../embeddings/oleObject337.bin"/><Relationship Id="rId7" Type="http://schemas.openxmlformats.org/officeDocument/2006/relationships/image" Target="../media/image311.emf"/><Relationship Id="rId6" Type="http://schemas.openxmlformats.org/officeDocument/2006/relationships/image" Target="../media/image310.wmf"/><Relationship Id="rId5" Type="http://schemas.openxmlformats.org/officeDocument/2006/relationships/oleObject" Target="../embeddings/oleObject336.bin"/><Relationship Id="rId4" Type="http://schemas.openxmlformats.org/officeDocument/2006/relationships/image" Target="../media/image309.wmf"/><Relationship Id="rId3" Type="http://schemas.openxmlformats.org/officeDocument/2006/relationships/oleObject" Target="../embeddings/oleObject335.bin"/><Relationship Id="rId2" Type="http://schemas.openxmlformats.org/officeDocument/2006/relationships/image" Target="../media/image308.wmf"/><Relationship Id="rId15" Type="http://schemas.openxmlformats.org/officeDocument/2006/relationships/notesSlide" Target="../notesSlides/notesSlide59.xml"/><Relationship Id="rId14" Type="http://schemas.openxmlformats.org/officeDocument/2006/relationships/vmlDrawing" Target="../drawings/vmlDrawing55.vml"/><Relationship Id="rId13" Type="http://schemas.openxmlformats.org/officeDocument/2006/relationships/slideLayout" Target="../slideLayouts/slideLayout2.xml"/><Relationship Id="rId12" Type="http://schemas.openxmlformats.org/officeDocument/2006/relationships/image" Target="../media/image5.png"/><Relationship Id="rId11" Type="http://schemas.openxmlformats.org/officeDocument/2006/relationships/image" Target="../media/image313.wmf"/><Relationship Id="rId10" Type="http://schemas.openxmlformats.org/officeDocument/2006/relationships/oleObject" Target="../embeddings/oleObject338.bin"/><Relationship Id="rId1" Type="http://schemas.openxmlformats.org/officeDocument/2006/relationships/oleObject" Target="../embeddings/oleObject33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343.bin"/><Relationship Id="rId8" Type="http://schemas.openxmlformats.org/officeDocument/2006/relationships/image" Target="../media/image317.wmf"/><Relationship Id="rId7" Type="http://schemas.openxmlformats.org/officeDocument/2006/relationships/oleObject" Target="../embeddings/oleObject342.bin"/><Relationship Id="rId6" Type="http://schemas.openxmlformats.org/officeDocument/2006/relationships/image" Target="../media/image316.wmf"/><Relationship Id="rId5" Type="http://schemas.openxmlformats.org/officeDocument/2006/relationships/oleObject" Target="../embeddings/oleObject341.bin"/><Relationship Id="rId4" Type="http://schemas.openxmlformats.org/officeDocument/2006/relationships/image" Target="../media/image315.wmf"/><Relationship Id="rId3" Type="http://schemas.openxmlformats.org/officeDocument/2006/relationships/oleObject" Target="../embeddings/oleObject340.bin"/><Relationship Id="rId2" Type="http://schemas.openxmlformats.org/officeDocument/2006/relationships/image" Target="../media/image314.wmf"/><Relationship Id="rId14" Type="http://schemas.openxmlformats.org/officeDocument/2006/relationships/notesSlide" Target="../notesSlides/notesSlide60.xml"/><Relationship Id="rId13" Type="http://schemas.openxmlformats.org/officeDocument/2006/relationships/vmlDrawing" Target="../drawings/vmlDrawing56.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318.wmf"/><Relationship Id="rId1" Type="http://schemas.openxmlformats.org/officeDocument/2006/relationships/oleObject" Target="../embeddings/oleObject339.bin"/></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57.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321.wmf"/><Relationship Id="rId5" Type="http://schemas.openxmlformats.org/officeDocument/2006/relationships/oleObject" Target="../embeddings/oleObject346.bin"/><Relationship Id="rId4" Type="http://schemas.openxmlformats.org/officeDocument/2006/relationships/image" Target="../media/image320.wmf"/><Relationship Id="rId3" Type="http://schemas.openxmlformats.org/officeDocument/2006/relationships/oleObject" Target="../embeddings/oleObject345.bin"/><Relationship Id="rId2" Type="http://schemas.openxmlformats.org/officeDocument/2006/relationships/image" Target="../media/image319.wmf"/><Relationship Id="rId10" Type="http://schemas.openxmlformats.org/officeDocument/2006/relationships/notesSlide" Target="../notesSlides/notesSlide61.xml"/><Relationship Id="rId1" Type="http://schemas.openxmlformats.org/officeDocument/2006/relationships/oleObject" Target="../embeddings/oleObject344.bin"/></Relationships>
</file>

<file path=ppt/slides/_rels/slide6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325.wmf"/><Relationship Id="rId7" Type="http://schemas.openxmlformats.org/officeDocument/2006/relationships/oleObject" Target="../embeddings/oleObject350.bin"/><Relationship Id="rId6" Type="http://schemas.openxmlformats.org/officeDocument/2006/relationships/image" Target="../media/image324.wmf"/><Relationship Id="rId5" Type="http://schemas.openxmlformats.org/officeDocument/2006/relationships/oleObject" Target="../embeddings/oleObject349.bin"/><Relationship Id="rId4" Type="http://schemas.openxmlformats.org/officeDocument/2006/relationships/image" Target="../media/image323.wmf"/><Relationship Id="rId3" Type="http://schemas.openxmlformats.org/officeDocument/2006/relationships/oleObject" Target="../embeddings/oleObject348.bin"/><Relationship Id="rId2" Type="http://schemas.openxmlformats.org/officeDocument/2006/relationships/image" Target="../media/image322.wmf"/><Relationship Id="rId12" Type="http://schemas.openxmlformats.org/officeDocument/2006/relationships/notesSlide" Target="../notesSlides/notesSlide62.xml"/><Relationship Id="rId11" Type="http://schemas.openxmlformats.org/officeDocument/2006/relationships/vmlDrawing" Target="../drawings/vmlDrawing58.vml"/><Relationship Id="rId10" Type="http://schemas.openxmlformats.org/officeDocument/2006/relationships/slideLayout" Target="../slideLayouts/slideLayout2.xml"/><Relationship Id="rId1" Type="http://schemas.openxmlformats.org/officeDocument/2006/relationships/oleObject" Target="../embeddings/oleObject347.bin"/></Relationships>
</file>

<file path=ppt/slides/_rels/slide63.xml.rels><?xml version="1.0" encoding="UTF-8" standalone="yes"?>
<Relationships xmlns="http://schemas.openxmlformats.org/package/2006/relationships"><Relationship Id="rId9" Type="http://schemas.openxmlformats.org/officeDocument/2006/relationships/vmlDrawing" Target="../drawings/vmlDrawing59.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328.wmf"/><Relationship Id="rId5" Type="http://schemas.openxmlformats.org/officeDocument/2006/relationships/oleObject" Target="../embeddings/oleObject353.bin"/><Relationship Id="rId4" Type="http://schemas.openxmlformats.org/officeDocument/2006/relationships/image" Target="../media/image327.wmf"/><Relationship Id="rId3" Type="http://schemas.openxmlformats.org/officeDocument/2006/relationships/oleObject" Target="../embeddings/oleObject352.bin"/><Relationship Id="rId2" Type="http://schemas.openxmlformats.org/officeDocument/2006/relationships/image" Target="../media/image326.wmf"/><Relationship Id="rId10" Type="http://schemas.openxmlformats.org/officeDocument/2006/relationships/notesSlide" Target="../notesSlides/notesSlide63.xml"/><Relationship Id="rId1" Type="http://schemas.openxmlformats.org/officeDocument/2006/relationships/oleObject" Target="../embeddings/oleObject351.bin"/></Relationships>
</file>

<file path=ppt/slides/_rels/slide64.xml.rels><?xml version="1.0" encoding="UTF-8" standalone="yes"?>
<Relationships xmlns="http://schemas.openxmlformats.org/package/2006/relationships"><Relationship Id="rId9" Type="http://schemas.openxmlformats.org/officeDocument/2006/relationships/vmlDrawing" Target="../drawings/vmlDrawing60.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331.wmf"/><Relationship Id="rId5" Type="http://schemas.openxmlformats.org/officeDocument/2006/relationships/oleObject" Target="../embeddings/oleObject356.bin"/><Relationship Id="rId4" Type="http://schemas.openxmlformats.org/officeDocument/2006/relationships/image" Target="../media/image330.wmf"/><Relationship Id="rId3" Type="http://schemas.openxmlformats.org/officeDocument/2006/relationships/oleObject" Target="../embeddings/oleObject355.bin"/><Relationship Id="rId2" Type="http://schemas.openxmlformats.org/officeDocument/2006/relationships/image" Target="../media/image329.wmf"/><Relationship Id="rId10" Type="http://schemas.openxmlformats.org/officeDocument/2006/relationships/notesSlide" Target="../notesSlides/notesSlide64.xml"/><Relationship Id="rId1" Type="http://schemas.openxmlformats.org/officeDocument/2006/relationships/oleObject" Target="../embeddings/oleObject354.bin"/></Relationships>
</file>

<file path=ppt/slides/_rels/slide65.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335.wmf"/><Relationship Id="rId7" Type="http://schemas.openxmlformats.org/officeDocument/2006/relationships/oleObject" Target="../embeddings/oleObject360.bin"/><Relationship Id="rId6" Type="http://schemas.openxmlformats.org/officeDocument/2006/relationships/image" Target="../media/image334.wmf"/><Relationship Id="rId5" Type="http://schemas.openxmlformats.org/officeDocument/2006/relationships/oleObject" Target="../embeddings/oleObject359.bin"/><Relationship Id="rId4" Type="http://schemas.openxmlformats.org/officeDocument/2006/relationships/image" Target="../media/image333.wmf"/><Relationship Id="rId3" Type="http://schemas.openxmlformats.org/officeDocument/2006/relationships/oleObject" Target="../embeddings/oleObject358.bin"/><Relationship Id="rId2" Type="http://schemas.openxmlformats.org/officeDocument/2006/relationships/image" Target="../media/image332.wmf"/><Relationship Id="rId12" Type="http://schemas.openxmlformats.org/officeDocument/2006/relationships/notesSlide" Target="../notesSlides/notesSlide65.xml"/><Relationship Id="rId11" Type="http://schemas.openxmlformats.org/officeDocument/2006/relationships/vmlDrawing" Target="../drawings/vmlDrawing61.vml"/><Relationship Id="rId10" Type="http://schemas.openxmlformats.org/officeDocument/2006/relationships/slideLayout" Target="../slideLayouts/slideLayout2.xml"/><Relationship Id="rId1" Type="http://schemas.openxmlformats.org/officeDocument/2006/relationships/oleObject" Target="../embeddings/oleObject357.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65.bin"/><Relationship Id="rId8" Type="http://schemas.openxmlformats.org/officeDocument/2006/relationships/image" Target="../media/image339.wmf"/><Relationship Id="rId7" Type="http://schemas.openxmlformats.org/officeDocument/2006/relationships/oleObject" Target="../embeddings/oleObject364.bin"/><Relationship Id="rId6" Type="http://schemas.openxmlformats.org/officeDocument/2006/relationships/image" Target="../media/image338.wmf"/><Relationship Id="rId5" Type="http://schemas.openxmlformats.org/officeDocument/2006/relationships/oleObject" Target="../embeddings/oleObject363.bin"/><Relationship Id="rId4" Type="http://schemas.openxmlformats.org/officeDocument/2006/relationships/image" Target="../media/image337.wmf"/><Relationship Id="rId3" Type="http://schemas.openxmlformats.org/officeDocument/2006/relationships/oleObject" Target="../embeddings/oleObject362.bin"/><Relationship Id="rId20" Type="http://schemas.openxmlformats.org/officeDocument/2006/relationships/notesSlide" Target="../notesSlides/notesSlide66.xml"/><Relationship Id="rId2" Type="http://schemas.openxmlformats.org/officeDocument/2006/relationships/image" Target="../media/image336.wmf"/><Relationship Id="rId19" Type="http://schemas.openxmlformats.org/officeDocument/2006/relationships/vmlDrawing" Target="../drawings/vmlDrawing62.vml"/><Relationship Id="rId18" Type="http://schemas.openxmlformats.org/officeDocument/2006/relationships/slideLayout" Target="../slideLayouts/slideLayout2.xml"/><Relationship Id="rId17" Type="http://schemas.openxmlformats.org/officeDocument/2006/relationships/image" Target="../media/image5.png"/><Relationship Id="rId16" Type="http://schemas.openxmlformats.org/officeDocument/2006/relationships/image" Target="../media/image343.wmf"/><Relationship Id="rId15" Type="http://schemas.openxmlformats.org/officeDocument/2006/relationships/oleObject" Target="../embeddings/oleObject368.bin"/><Relationship Id="rId14" Type="http://schemas.openxmlformats.org/officeDocument/2006/relationships/image" Target="../media/image342.wmf"/><Relationship Id="rId13" Type="http://schemas.openxmlformats.org/officeDocument/2006/relationships/oleObject" Target="../embeddings/oleObject367.bin"/><Relationship Id="rId12" Type="http://schemas.openxmlformats.org/officeDocument/2006/relationships/image" Target="../media/image341.wmf"/><Relationship Id="rId11" Type="http://schemas.openxmlformats.org/officeDocument/2006/relationships/oleObject" Target="../embeddings/oleObject366.bin"/><Relationship Id="rId10" Type="http://schemas.openxmlformats.org/officeDocument/2006/relationships/image" Target="../media/image340.wmf"/><Relationship Id="rId1" Type="http://schemas.openxmlformats.org/officeDocument/2006/relationships/oleObject" Target="../embeddings/oleObject361.bin"/></Relationships>
</file>

<file path=ppt/slides/_rels/slide67.xml.rels><?xml version="1.0" encoding="UTF-8" standalone="yes"?>
<Relationships xmlns="http://schemas.openxmlformats.org/package/2006/relationships"><Relationship Id="rId9" Type="http://schemas.openxmlformats.org/officeDocument/2006/relationships/vmlDrawing" Target="../drawings/vmlDrawing63.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346.wmf"/><Relationship Id="rId5" Type="http://schemas.openxmlformats.org/officeDocument/2006/relationships/oleObject" Target="../embeddings/oleObject371.bin"/><Relationship Id="rId4" Type="http://schemas.openxmlformats.org/officeDocument/2006/relationships/image" Target="../media/image345.wmf"/><Relationship Id="rId3" Type="http://schemas.openxmlformats.org/officeDocument/2006/relationships/oleObject" Target="../embeddings/oleObject370.bin"/><Relationship Id="rId2" Type="http://schemas.openxmlformats.org/officeDocument/2006/relationships/image" Target="../media/image344.wmf"/><Relationship Id="rId10" Type="http://schemas.openxmlformats.org/officeDocument/2006/relationships/notesSlide" Target="../notesSlides/notesSlide67.xml"/><Relationship Id="rId1" Type="http://schemas.openxmlformats.org/officeDocument/2006/relationships/oleObject" Target="../embeddings/oleObject369.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376.bin"/><Relationship Id="rId8" Type="http://schemas.openxmlformats.org/officeDocument/2006/relationships/image" Target="../media/image350.wmf"/><Relationship Id="rId7" Type="http://schemas.openxmlformats.org/officeDocument/2006/relationships/oleObject" Target="../embeddings/oleObject375.bin"/><Relationship Id="rId6" Type="http://schemas.openxmlformats.org/officeDocument/2006/relationships/image" Target="../media/image349.wmf"/><Relationship Id="rId5" Type="http://schemas.openxmlformats.org/officeDocument/2006/relationships/oleObject" Target="../embeddings/oleObject374.bin"/><Relationship Id="rId4" Type="http://schemas.openxmlformats.org/officeDocument/2006/relationships/image" Target="../media/image348.wmf"/><Relationship Id="rId3" Type="http://schemas.openxmlformats.org/officeDocument/2006/relationships/oleObject" Target="../embeddings/oleObject373.bin"/><Relationship Id="rId2" Type="http://schemas.openxmlformats.org/officeDocument/2006/relationships/image" Target="../media/image347.wmf"/><Relationship Id="rId15" Type="http://schemas.openxmlformats.org/officeDocument/2006/relationships/notesSlide" Target="../notesSlides/notesSlide68.xml"/><Relationship Id="rId14" Type="http://schemas.openxmlformats.org/officeDocument/2006/relationships/vmlDrawing" Target="../drawings/vmlDrawing64.vml"/><Relationship Id="rId13" Type="http://schemas.openxmlformats.org/officeDocument/2006/relationships/slideLayout" Target="../slideLayouts/slideLayout2.xml"/><Relationship Id="rId12" Type="http://schemas.openxmlformats.org/officeDocument/2006/relationships/image" Target="../media/image5.png"/><Relationship Id="rId11" Type="http://schemas.openxmlformats.org/officeDocument/2006/relationships/oleObject" Target="../embeddings/oleObject377.bin"/><Relationship Id="rId10" Type="http://schemas.openxmlformats.org/officeDocument/2006/relationships/image" Target="../media/image351.wmf"/><Relationship Id="rId1" Type="http://schemas.openxmlformats.org/officeDocument/2006/relationships/oleObject" Target="../embeddings/oleObject372.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382.bin"/><Relationship Id="rId8" Type="http://schemas.openxmlformats.org/officeDocument/2006/relationships/image" Target="../media/image355.wmf"/><Relationship Id="rId7" Type="http://schemas.openxmlformats.org/officeDocument/2006/relationships/oleObject" Target="../embeddings/oleObject381.bin"/><Relationship Id="rId6" Type="http://schemas.openxmlformats.org/officeDocument/2006/relationships/image" Target="../media/image354.wmf"/><Relationship Id="rId5" Type="http://schemas.openxmlformats.org/officeDocument/2006/relationships/oleObject" Target="../embeddings/oleObject380.bin"/><Relationship Id="rId4" Type="http://schemas.openxmlformats.org/officeDocument/2006/relationships/image" Target="../media/image353.wmf"/><Relationship Id="rId3" Type="http://schemas.openxmlformats.org/officeDocument/2006/relationships/oleObject" Target="../embeddings/oleObject379.bin"/><Relationship Id="rId21" Type="http://schemas.openxmlformats.org/officeDocument/2006/relationships/notesSlide" Target="../notesSlides/notesSlide69.xml"/><Relationship Id="rId20" Type="http://schemas.openxmlformats.org/officeDocument/2006/relationships/vmlDrawing" Target="../drawings/vmlDrawing65.vml"/><Relationship Id="rId2" Type="http://schemas.openxmlformats.org/officeDocument/2006/relationships/image" Target="../media/image352.wmf"/><Relationship Id="rId19" Type="http://schemas.openxmlformats.org/officeDocument/2006/relationships/slideLayout" Target="../slideLayouts/slideLayout2.xml"/><Relationship Id="rId18" Type="http://schemas.openxmlformats.org/officeDocument/2006/relationships/image" Target="../media/image359.wmf"/><Relationship Id="rId17" Type="http://schemas.openxmlformats.org/officeDocument/2006/relationships/oleObject" Target="../embeddings/oleObject386.bin"/><Relationship Id="rId16" Type="http://schemas.openxmlformats.org/officeDocument/2006/relationships/image" Target="../media/image358.wmf"/><Relationship Id="rId15" Type="http://schemas.openxmlformats.org/officeDocument/2006/relationships/oleObject" Target="../embeddings/oleObject385.bin"/><Relationship Id="rId14" Type="http://schemas.openxmlformats.org/officeDocument/2006/relationships/image" Target="../media/image5.png"/><Relationship Id="rId13" Type="http://schemas.openxmlformats.org/officeDocument/2006/relationships/image" Target="../media/image357.wmf"/><Relationship Id="rId12" Type="http://schemas.openxmlformats.org/officeDocument/2006/relationships/oleObject" Target="../embeddings/oleObject384.bin"/><Relationship Id="rId11" Type="http://schemas.openxmlformats.org/officeDocument/2006/relationships/oleObject" Target="../embeddings/oleObject383.bin"/><Relationship Id="rId10" Type="http://schemas.openxmlformats.org/officeDocument/2006/relationships/image" Target="../media/image356.wmf"/><Relationship Id="rId1" Type="http://schemas.openxmlformats.org/officeDocument/2006/relationships/oleObject" Target="../embeddings/oleObject378.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image" Target="../media/image14.wmf"/><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4.wmf"/><Relationship Id="rId3" Type="http://schemas.openxmlformats.org/officeDocument/2006/relationships/oleObject" Target="../embeddings/oleObject15.bin"/><Relationship Id="rId2" Type="http://schemas.openxmlformats.org/officeDocument/2006/relationships/image" Target="../media/image13.wmf"/><Relationship Id="rId11" Type="http://schemas.openxmlformats.org/officeDocument/2006/relationships/notesSlide" Target="../notesSlides/notesSlide7.xml"/><Relationship Id="rId10" Type="http://schemas.openxmlformats.org/officeDocument/2006/relationships/vmlDrawing" Target="../drawings/vmlDrawing5.vml"/><Relationship Id="rId1" Type="http://schemas.openxmlformats.org/officeDocument/2006/relationships/oleObject" Target="../embeddings/oleObject14.bin"/></Relationships>
</file>

<file path=ppt/slides/_rels/slide70.xml.rels><?xml version="1.0" encoding="UTF-8" standalone="yes"?>
<Relationships xmlns="http://schemas.openxmlformats.org/package/2006/relationships"><Relationship Id="rId9" Type="http://schemas.openxmlformats.org/officeDocument/2006/relationships/vmlDrawing" Target="../drawings/vmlDrawing66.v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361.wmf"/><Relationship Id="rId5" Type="http://schemas.openxmlformats.org/officeDocument/2006/relationships/oleObject" Target="../embeddings/oleObject389.bin"/><Relationship Id="rId4" Type="http://schemas.openxmlformats.org/officeDocument/2006/relationships/image" Target="../media/image360.wmf"/><Relationship Id="rId3" Type="http://schemas.openxmlformats.org/officeDocument/2006/relationships/oleObject" Target="../embeddings/oleObject388.bin"/><Relationship Id="rId2" Type="http://schemas.openxmlformats.org/officeDocument/2006/relationships/image" Target="../media/image353.wmf"/><Relationship Id="rId10" Type="http://schemas.openxmlformats.org/officeDocument/2006/relationships/notesSlide" Target="../notesSlides/notesSlide70.xml"/><Relationship Id="rId1" Type="http://schemas.openxmlformats.org/officeDocument/2006/relationships/oleObject" Target="../embeddings/oleObject387.bin"/></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vmlDrawing" Target="../drawings/vmlDrawing67.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63.wmf"/><Relationship Id="rId3" Type="http://schemas.openxmlformats.org/officeDocument/2006/relationships/oleObject" Target="../embeddings/oleObject391.bin"/><Relationship Id="rId2" Type="http://schemas.openxmlformats.org/officeDocument/2006/relationships/image" Target="../media/image362.wmf"/><Relationship Id="rId1" Type="http://schemas.openxmlformats.org/officeDocument/2006/relationships/oleObject" Target="../embeddings/oleObject390.bin"/></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72.xml"/><Relationship Id="rId7" Type="http://schemas.openxmlformats.org/officeDocument/2006/relationships/vmlDrawing" Target="../drawings/vmlDrawing68.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65.wmf"/><Relationship Id="rId3" Type="http://schemas.openxmlformats.org/officeDocument/2006/relationships/oleObject" Target="../embeddings/oleObject393.bin"/><Relationship Id="rId2" Type="http://schemas.openxmlformats.org/officeDocument/2006/relationships/image" Target="../media/image364.wmf"/><Relationship Id="rId1" Type="http://schemas.openxmlformats.org/officeDocument/2006/relationships/oleObject" Target="../embeddings/oleObject392.bin"/></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67.png"/><Relationship Id="rId1" Type="http://schemas.openxmlformats.org/officeDocument/2006/relationships/image" Target="../media/image366.png"/></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398.bin"/><Relationship Id="rId8" Type="http://schemas.openxmlformats.org/officeDocument/2006/relationships/image" Target="../media/image371.wmf"/><Relationship Id="rId7" Type="http://schemas.openxmlformats.org/officeDocument/2006/relationships/oleObject" Target="../embeddings/oleObject397.bin"/><Relationship Id="rId6" Type="http://schemas.openxmlformats.org/officeDocument/2006/relationships/image" Target="../media/image370.wmf"/><Relationship Id="rId5" Type="http://schemas.openxmlformats.org/officeDocument/2006/relationships/oleObject" Target="../embeddings/oleObject396.bin"/><Relationship Id="rId4" Type="http://schemas.openxmlformats.org/officeDocument/2006/relationships/image" Target="../media/image369.wmf"/><Relationship Id="rId3" Type="http://schemas.openxmlformats.org/officeDocument/2006/relationships/oleObject" Target="../embeddings/oleObject395.bin"/><Relationship Id="rId23" Type="http://schemas.openxmlformats.org/officeDocument/2006/relationships/notesSlide" Target="../notesSlides/notesSlide74.xml"/><Relationship Id="rId22" Type="http://schemas.openxmlformats.org/officeDocument/2006/relationships/vmlDrawing" Target="../drawings/vmlDrawing69.vml"/><Relationship Id="rId21" Type="http://schemas.openxmlformats.org/officeDocument/2006/relationships/slideLayout" Target="../slideLayouts/slideLayout2.xml"/><Relationship Id="rId20" Type="http://schemas.openxmlformats.org/officeDocument/2006/relationships/image" Target="../media/image5.png"/><Relationship Id="rId2" Type="http://schemas.openxmlformats.org/officeDocument/2006/relationships/image" Target="../media/image368.wmf"/><Relationship Id="rId19" Type="http://schemas.openxmlformats.org/officeDocument/2006/relationships/image" Target="../media/image376.wmf"/><Relationship Id="rId18" Type="http://schemas.openxmlformats.org/officeDocument/2006/relationships/oleObject" Target="../embeddings/oleObject403.bin"/><Relationship Id="rId17" Type="http://schemas.openxmlformats.org/officeDocument/2006/relationships/oleObject" Target="../embeddings/oleObject402.bin"/><Relationship Id="rId16" Type="http://schemas.openxmlformats.org/officeDocument/2006/relationships/image" Target="../media/image375.wmf"/><Relationship Id="rId15" Type="http://schemas.openxmlformats.org/officeDocument/2006/relationships/oleObject" Target="../embeddings/oleObject401.bin"/><Relationship Id="rId14" Type="http://schemas.openxmlformats.org/officeDocument/2006/relationships/image" Target="../media/image374.wmf"/><Relationship Id="rId13" Type="http://schemas.openxmlformats.org/officeDocument/2006/relationships/oleObject" Target="../embeddings/oleObject400.bin"/><Relationship Id="rId12" Type="http://schemas.openxmlformats.org/officeDocument/2006/relationships/image" Target="../media/image373.wmf"/><Relationship Id="rId11" Type="http://schemas.openxmlformats.org/officeDocument/2006/relationships/oleObject" Target="../embeddings/oleObject399.bin"/><Relationship Id="rId10" Type="http://schemas.openxmlformats.org/officeDocument/2006/relationships/image" Target="../media/image372.wmf"/><Relationship Id="rId1" Type="http://schemas.openxmlformats.org/officeDocument/2006/relationships/oleObject" Target="../embeddings/oleObject394.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408.bin"/><Relationship Id="rId8" Type="http://schemas.openxmlformats.org/officeDocument/2006/relationships/image" Target="../media/image380.wmf"/><Relationship Id="rId7" Type="http://schemas.openxmlformats.org/officeDocument/2006/relationships/oleObject" Target="../embeddings/oleObject407.bin"/><Relationship Id="rId6" Type="http://schemas.openxmlformats.org/officeDocument/2006/relationships/image" Target="../media/image379.wmf"/><Relationship Id="rId5" Type="http://schemas.openxmlformats.org/officeDocument/2006/relationships/oleObject" Target="../embeddings/oleObject406.bin"/><Relationship Id="rId4" Type="http://schemas.openxmlformats.org/officeDocument/2006/relationships/image" Target="../media/image378.wmf"/><Relationship Id="rId3" Type="http://schemas.openxmlformats.org/officeDocument/2006/relationships/oleObject" Target="../embeddings/oleObject405.bin"/><Relationship Id="rId2" Type="http://schemas.openxmlformats.org/officeDocument/2006/relationships/image" Target="../media/image377.wmf"/><Relationship Id="rId14" Type="http://schemas.openxmlformats.org/officeDocument/2006/relationships/notesSlide" Target="../notesSlides/notesSlide75.xml"/><Relationship Id="rId13" Type="http://schemas.openxmlformats.org/officeDocument/2006/relationships/vmlDrawing" Target="../drawings/vmlDrawing70.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image" Target="../media/image381.wmf"/><Relationship Id="rId1" Type="http://schemas.openxmlformats.org/officeDocument/2006/relationships/oleObject" Target="../embeddings/oleObject404.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413.bin"/><Relationship Id="rId8" Type="http://schemas.openxmlformats.org/officeDocument/2006/relationships/image" Target="../media/image385.wmf"/><Relationship Id="rId7" Type="http://schemas.openxmlformats.org/officeDocument/2006/relationships/oleObject" Target="../embeddings/oleObject412.bin"/><Relationship Id="rId6" Type="http://schemas.openxmlformats.org/officeDocument/2006/relationships/image" Target="../media/image384.wmf"/><Relationship Id="rId5" Type="http://schemas.openxmlformats.org/officeDocument/2006/relationships/oleObject" Target="../embeddings/oleObject411.bin"/><Relationship Id="rId4" Type="http://schemas.openxmlformats.org/officeDocument/2006/relationships/image" Target="../media/image383.wmf"/><Relationship Id="rId3" Type="http://schemas.openxmlformats.org/officeDocument/2006/relationships/oleObject" Target="../embeddings/oleObject410.bin"/><Relationship Id="rId24" Type="http://schemas.openxmlformats.org/officeDocument/2006/relationships/notesSlide" Target="../notesSlides/notesSlide76.xml"/><Relationship Id="rId23" Type="http://schemas.openxmlformats.org/officeDocument/2006/relationships/vmlDrawing" Target="../drawings/vmlDrawing71.vml"/><Relationship Id="rId22" Type="http://schemas.openxmlformats.org/officeDocument/2006/relationships/slideLayout" Target="../slideLayouts/slideLayout2.xml"/><Relationship Id="rId21" Type="http://schemas.openxmlformats.org/officeDocument/2006/relationships/image" Target="../media/image5.png"/><Relationship Id="rId20" Type="http://schemas.openxmlformats.org/officeDocument/2006/relationships/image" Target="../media/image391.wmf"/><Relationship Id="rId2" Type="http://schemas.openxmlformats.org/officeDocument/2006/relationships/image" Target="../media/image382.wmf"/><Relationship Id="rId19" Type="http://schemas.openxmlformats.org/officeDocument/2006/relationships/oleObject" Target="../embeddings/oleObject418.bin"/><Relationship Id="rId18" Type="http://schemas.openxmlformats.org/officeDocument/2006/relationships/image" Target="../media/image390.wmf"/><Relationship Id="rId17" Type="http://schemas.openxmlformats.org/officeDocument/2006/relationships/oleObject" Target="../embeddings/oleObject417.bin"/><Relationship Id="rId16" Type="http://schemas.openxmlformats.org/officeDocument/2006/relationships/image" Target="../media/image389.wmf"/><Relationship Id="rId15" Type="http://schemas.openxmlformats.org/officeDocument/2006/relationships/oleObject" Target="../embeddings/oleObject416.bin"/><Relationship Id="rId14" Type="http://schemas.openxmlformats.org/officeDocument/2006/relationships/image" Target="../media/image388.wmf"/><Relationship Id="rId13" Type="http://schemas.openxmlformats.org/officeDocument/2006/relationships/oleObject" Target="../embeddings/oleObject415.bin"/><Relationship Id="rId12" Type="http://schemas.openxmlformats.org/officeDocument/2006/relationships/image" Target="../media/image387.wmf"/><Relationship Id="rId11" Type="http://schemas.openxmlformats.org/officeDocument/2006/relationships/oleObject" Target="../embeddings/oleObject414.bin"/><Relationship Id="rId10" Type="http://schemas.openxmlformats.org/officeDocument/2006/relationships/image" Target="../media/image386.wmf"/><Relationship Id="rId1" Type="http://schemas.openxmlformats.org/officeDocument/2006/relationships/oleObject" Target="../embeddings/oleObject409.bin"/></Relationships>
</file>

<file path=ppt/slides/_rels/slide7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395.wmf"/><Relationship Id="rId7" Type="http://schemas.openxmlformats.org/officeDocument/2006/relationships/oleObject" Target="../embeddings/oleObject422.bin"/><Relationship Id="rId6" Type="http://schemas.openxmlformats.org/officeDocument/2006/relationships/image" Target="../media/image394.wmf"/><Relationship Id="rId5" Type="http://schemas.openxmlformats.org/officeDocument/2006/relationships/oleObject" Target="../embeddings/oleObject421.bin"/><Relationship Id="rId4" Type="http://schemas.openxmlformats.org/officeDocument/2006/relationships/image" Target="../media/image393.wmf"/><Relationship Id="rId3" Type="http://schemas.openxmlformats.org/officeDocument/2006/relationships/oleObject" Target="../embeddings/oleObject420.bin"/><Relationship Id="rId2" Type="http://schemas.openxmlformats.org/officeDocument/2006/relationships/image" Target="../media/image392.wmf"/><Relationship Id="rId12" Type="http://schemas.openxmlformats.org/officeDocument/2006/relationships/notesSlide" Target="../notesSlides/notesSlide77.xml"/><Relationship Id="rId11" Type="http://schemas.openxmlformats.org/officeDocument/2006/relationships/vmlDrawing" Target="../drawings/vmlDrawing72.vml"/><Relationship Id="rId10" Type="http://schemas.openxmlformats.org/officeDocument/2006/relationships/slideLayout" Target="../slideLayouts/slideLayout2.xml"/><Relationship Id="rId1" Type="http://schemas.openxmlformats.org/officeDocument/2006/relationships/oleObject" Target="../embeddings/oleObject419.bin"/></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78.xml"/><Relationship Id="rId7" Type="http://schemas.openxmlformats.org/officeDocument/2006/relationships/vmlDrawing" Target="../drawings/vmlDrawing73.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97.wmf"/><Relationship Id="rId3" Type="http://schemas.openxmlformats.org/officeDocument/2006/relationships/oleObject" Target="../embeddings/oleObject424.bin"/><Relationship Id="rId2" Type="http://schemas.openxmlformats.org/officeDocument/2006/relationships/image" Target="../media/image396.wmf"/><Relationship Id="rId1" Type="http://schemas.openxmlformats.org/officeDocument/2006/relationships/oleObject" Target="../embeddings/oleObject423.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22.bin"/><Relationship Id="rId7" Type="http://schemas.openxmlformats.org/officeDocument/2006/relationships/image" Target="../media/image17.wmf"/><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16.wmf"/><Relationship Id="rId3" Type="http://schemas.openxmlformats.org/officeDocument/2006/relationships/oleObject" Target="../embeddings/oleObject19.bin"/><Relationship Id="rId2" Type="http://schemas.openxmlformats.org/officeDocument/2006/relationships/image" Target="../media/image15.wmf"/><Relationship Id="rId14" Type="http://schemas.openxmlformats.org/officeDocument/2006/relationships/notesSlide" Target="../notesSlides/notesSlide8.xml"/><Relationship Id="rId13" Type="http://schemas.openxmlformats.org/officeDocument/2006/relationships/vmlDrawing" Target="../drawings/vmlDrawing6.v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oleObject" Target="../embeddings/oleObject23.bin"/><Relationship Id="rId1" Type="http://schemas.openxmlformats.org/officeDocument/2006/relationships/oleObject" Target="../embeddings/oleObject18.bin"/></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vmlDrawing" Target="../drawings/vmlDrawing74.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98.wmf"/><Relationship Id="rId3" Type="http://schemas.openxmlformats.org/officeDocument/2006/relationships/oleObject" Target="../embeddings/oleObject426.bin"/><Relationship Id="rId2" Type="http://schemas.openxmlformats.org/officeDocument/2006/relationships/image" Target="../media/image394.wmf"/><Relationship Id="rId1" Type="http://schemas.openxmlformats.org/officeDocument/2006/relationships/oleObject" Target="../embeddings/oleObject425.bin"/></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81.xml"/><Relationship Id="rId7" Type="http://schemas.openxmlformats.org/officeDocument/2006/relationships/vmlDrawing" Target="../drawings/vmlDrawing75.v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00.wmf"/><Relationship Id="rId3" Type="http://schemas.openxmlformats.org/officeDocument/2006/relationships/oleObject" Target="../embeddings/oleObject428.bin"/><Relationship Id="rId2" Type="http://schemas.openxmlformats.org/officeDocument/2006/relationships/image" Target="../media/image399.wmf"/><Relationship Id="rId1" Type="http://schemas.openxmlformats.org/officeDocument/2006/relationships/oleObject" Target="../embeddings/oleObject42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1.wmf"/><Relationship Id="rId7" Type="http://schemas.openxmlformats.org/officeDocument/2006/relationships/oleObject" Target="../embeddings/oleObject27.bin"/><Relationship Id="rId6" Type="http://schemas.openxmlformats.org/officeDocument/2006/relationships/image" Target="../media/image16.wmf"/><Relationship Id="rId5" Type="http://schemas.openxmlformats.org/officeDocument/2006/relationships/oleObject" Target="../embeddings/oleObject26.bin"/><Relationship Id="rId4" Type="http://schemas.openxmlformats.org/officeDocument/2006/relationships/image" Target="../media/image20.wmf"/><Relationship Id="rId3" Type="http://schemas.openxmlformats.org/officeDocument/2006/relationships/oleObject" Target="../embeddings/oleObject25.bin"/><Relationship Id="rId2" Type="http://schemas.openxmlformats.org/officeDocument/2006/relationships/image" Target="../media/image19.wmf"/><Relationship Id="rId18" Type="http://schemas.openxmlformats.org/officeDocument/2006/relationships/notesSlide" Target="../notesSlides/notesSlide9.xml"/><Relationship Id="rId17" Type="http://schemas.openxmlformats.org/officeDocument/2006/relationships/vmlDrawing" Target="../drawings/vmlDrawing7.vml"/><Relationship Id="rId16" Type="http://schemas.openxmlformats.org/officeDocument/2006/relationships/slideLayout" Target="../slideLayouts/slideLayout2.xml"/><Relationship Id="rId15" Type="http://schemas.openxmlformats.org/officeDocument/2006/relationships/image" Target="../media/image5.png"/><Relationship Id="rId14" Type="http://schemas.openxmlformats.org/officeDocument/2006/relationships/image" Target="../media/image23.wmf"/><Relationship Id="rId13" Type="http://schemas.openxmlformats.org/officeDocument/2006/relationships/oleObject" Target="../embeddings/oleObject31.bin"/><Relationship Id="rId12" Type="http://schemas.openxmlformats.org/officeDocument/2006/relationships/oleObject" Target="../embeddings/oleObject30.bin"/><Relationship Id="rId11" Type="http://schemas.openxmlformats.org/officeDocument/2006/relationships/oleObject" Target="../embeddings/oleObject29.bin"/><Relationship Id="rId10" Type="http://schemas.openxmlformats.org/officeDocument/2006/relationships/image" Target="../media/image22.wmf"/><Relationship Id="rId1"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t="-6000" b="-6000"/>
          </a:stretch>
        </a:blipFill>
        <a:effectLst/>
      </p:bgPr>
    </p:bg>
    <p:spTree>
      <p:nvGrpSpPr>
        <p:cNvPr id="1" name=""/>
        <p:cNvGrpSpPr/>
        <p:nvPr/>
      </p:nvGrpSpPr>
      <p:grpSpPr>
        <a:xfrm>
          <a:off x="0" y="0"/>
          <a:ext cx="0" cy="0"/>
          <a:chOff x="0" y="0"/>
          <a:chExt cx="0" cy="0"/>
        </a:xfrm>
      </p:grpSpPr>
      <p:sp>
        <p:nvSpPr>
          <p:cNvPr id="4" name="矩形 3"/>
          <p:cNvSpPr/>
          <p:nvPr/>
        </p:nvSpPr>
        <p:spPr>
          <a:xfrm>
            <a:off x="0" y="2355726"/>
            <a:ext cx="9144000" cy="22322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99969" y="2860229"/>
            <a:ext cx="7344816" cy="584775"/>
          </a:xfrm>
          <a:prstGeom prst="rect">
            <a:avLst/>
          </a:prstGeom>
          <a:noFill/>
        </p:spPr>
        <p:txBody>
          <a:bodyPr wrap="square" rtlCol="0">
            <a:spAutoFit/>
          </a:bodyPr>
          <a:lstStyle/>
          <a:p>
            <a:pPr algn="ctr"/>
            <a:r>
              <a:rPr lang="zh-CN" altLang="en-US" sz="3200" b="1" kern="2000" spc="200" dirty="0">
                <a:solidFill>
                  <a:schemeClr val="bg1"/>
                </a:solidFill>
                <a:latin typeface="微软雅黑" panose="020B0503020204020204" pitchFamily="34" charset="-122"/>
                <a:ea typeface="微软雅黑" panose="020B0503020204020204" pitchFamily="34" charset="-122"/>
              </a:rPr>
              <a:t>概率论与数理统计</a:t>
            </a:r>
            <a:endParaRPr lang="en-US" altLang="zh-CN" sz="3200" b="1" kern="2000" spc="200" dirty="0">
              <a:solidFill>
                <a:schemeClr val="bg1"/>
              </a:solidFill>
              <a:latin typeface="微软雅黑" panose="020B0503020204020204" pitchFamily="34" charset="-122"/>
              <a:ea typeface="微软雅黑" panose="020B0503020204020204" pitchFamily="34" charset="-122"/>
            </a:endParaRPr>
          </a:p>
        </p:txBody>
      </p:sp>
      <p:sp>
        <p:nvSpPr>
          <p:cNvPr id="6" name="TextBox 12"/>
          <p:cNvSpPr txBox="1"/>
          <p:nvPr/>
        </p:nvSpPr>
        <p:spPr>
          <a:xfrm>
            <a:off x="4094946" y="3723878"/>
            <a:ext cx="954107"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王建州</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r="54691"/>
          <a:stretch>
            <a:fillRect/>
          </a:stretch>
        </p:blipFill>
        <p:spPr>
          <a:xfrm>
            <a:off x="463913" y="0"/>
            <a:ext cx="2018942" cy="1896040"/>
          </a:xfrm>
          <a:prstGeom prst="rect">
            <a:avLst/>
          </a:prstGeom>
        </p:spPr>
      </p:pic>
      <p:sp>
        <p:nvSpPr>
          <p:cNvPr id="11" name="文本框 10"/>
          <p:cNvSpPr txBox="1"/>
          <p:nvPr/>
        </p:nvSpPr>
        <p:spPr>
          <a:xfrm>
            <a:off x="3059833" y="267494"/>
            <a:ext cx="4725526" cy="830997"/>
          </a:xfrm>
          <a:prstGeom prst="rect">
            <a:avLst/>
          </a:prstGeom>
          <a:noFill/>
        </p:spPr>
        <p:txBody>
          <a:bodyPr wrap="square" rtlCol="0">
            <a:spAutoFit/>
          </a:bodyPr>
          <a:lstStyle/>
          <a:p>
            <a:r>
              <a:rPr lang="zh-CN" altLang="en-US" sz="4800" b="1" dirty="0">
                <a:latin typeface="楷体" panose="02010609060101010101" pitchFamily="49" charset="-122"/>
                <a:ea typeface="楷体" panose="02010609060101010101" pitchFamily="49" charset="-122"/>
              </a:rPr>
              <a:t>澳門科技大學</a:t>
            </a:r>
            <a:endParaRPr lang="zh-CN" altLang="en-US" sz="4800" b="1" dirty="0">
              <a:latin typeface="楷体" panose="02010609060101010101" pitchFamily="49" charset="-122"/>
              <a:ea typeface="楷体" panose="02010609060101010101" pitchFamily="49" charset="-122"/>
            </a:endParaRPr>
          </a:p>
        </p:txBody>
      </p:sp>
      <p:sp>
        <p:nvSpPr>
          <p:cNvPr id="13" name="文本框 12"/>
          <p:cNvSpPr txBox="1"/>
          <p:nvPr/>
        </p:nvSpPr>
        <p:spPr>
          <a:xfrm>
            <a:off x="2482855" y="1202075"/>
            <a:ext cx="5157574" cy="400110"/>
          </a:xfrm>
          <a:prstGeom prst="rect">
            <a:avLst/>
          </a:prstGeom>
          <a:noFill/>
        </p:spPr>
        <p:txBody>
          <a:bodyPr wrap="square" rtlCol="0">
            <a:spAutoFit/>
          </a:bodyPr>
          <a:lstStyle/>
          <a:p>
            <a:r>
              <a:rPr lang="en-US" altLang="zh-CN" sz="2000" b="1" kern="100" dirty="0" smtClean="0">
                <a:latin typeface="Times New Roman" panose="02020603050405020304" pitchFamily="18" charset="0"/>
                <a:ea typeface="宋体" panose="02010600030101010101" pitchFamily="2" charset="-122"/>
                <a:sym typeface="+mn-ea"/>
              </a:rPr>
              <a:t>Macau </a:t>
            </a:r>
            <a:r>
              <a:rPr lang="en-US" altLang="zh-CN" sz="2000" b="1" kern="100" dirty="0">
                <a:latin typeface="Times New Roman" panose="02020603050405020304" pitchFamily="18" charset="0"/>
                <a:ea typeface="宋体" panose="02010600030101010101" pitchFamily="2" charset="-122"/>
                <a:sym typeface="+mn-ea"/>
              </a:rPr>
              <a:t>University of Science and Technology</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1350"/>
                            </p:stCondLst>
                            <p:childTnLst>
                              <p:par>
                                <p:cTn id="17" presetID="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2917786"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The algebra of set theory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683568" y="1131590"/>
            <a:ext cx="7416824" cy="3170099"/>
            <a:chOff x="683568" y="1203598"/>
            <a:chExt cx="7416824" cy="3170099"/>
          </a:xfrm>
        </p:grpSpPr>
        <p:sp>
          <p:nvSpPr>
            <p:cNvPr id="15" name="TextBox 8"/>
            <p:cNvSpPr txBox="1"/>
            <p:nvPr/>
          </p:nvSpPr>
          <p:spPr bwMode="auto">
            <a:xfrm>
              <a:off x="683568" y="1203598"/>
              <a:ext cx="7416824" cy="3170099"/>
            </a:xfrm>
            <a:prstGeom prst="rect">
              <a:avLst/>
            </a:prstGeom>
            <a:noFill/>
          </p:spPr>
          <p:txBody>
            <a:bodyPr wrap="square">
              <a:spAutoFit/>
            </a:bodyPr>
            <a:lstStyle/>
            <a:p>
              <a:pPr lvl="0" algn="just">
                <a:defRPr/>
              </a:pPr>
              <a:r>
                <a:rPr kumimoji="0" lang="en-US" altLang="zh-CN" sz="2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Union</a:t>
              </a:r>
              <a:r>
                <a:rPr lang="en-US" altLang="zh-CN" sz="2000" dirty="0">
                  <a:solidFill>
                    <a:prstClr val="black">
                      <a:lumMod val="95000"/>
                      <a:lumOff val="5000"/>
                    </a:prst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effectLst/>
                  <a:latin typeface="Times New Roman" panose="02020603050405020304" pitchFamily="18" charset="0"/>
                  <a:cs typeface="Times New Roman" panose="02020603050405020304" pitchFamily="18" charset="0"/>
                </a:rPr>
                <a:t>The union of two events, </a:t>
              </a:r>
              <a:r>
                <a:rPr lang="en-US" altLang="zh-CN" sz="2000" i="1" dirty="0">
                  <a:effectLst/>
                  <a:latin typeface="Times New Roman" panose="02020603050405020304" pitchFamily="18" charset="0"/>
                  <a:cs typeface="Times New Roman" panose="02020603050405020304" pitchFamily="18" charset="0"/>
                </a:rPr>
                <a:t>A</a:t>
              </a:r>
              <a:r>
                <a:rPr lang="en-US" altLang="zh-CN" sz="2000" dirty="0">
                  <a:effectLst/>
                  <a:latin typeface="Times New Roman" panose="02020603050405020304" pitchFamily="18" charset="0"/>
                  <a:cs typeface="Times New Roman" panose="02020603050405020304" pitchFamily="18" charset="0"/>
                </a:rPr>
                <a:t> and </a:t>
              </a:r>
              <a:r>
                <a:rPr lang="en-US" altLang="zh-CN" sz="2000" i="1" dirty="0">
                  <a:effectLst/>
                  <a:latin typeface="Times New Roman" panose="02020603050405020304" pitchFamily="18" charset="0"/>
                  <a:cs typeface="Times New Roman" panose="02020603050405020304" pitchFamily="18" charset="0"/>
                </a:rPr>
                <a:t>B</a:t>
              </a:r>
              <a:r>
                <a:rPr lang="en-US" altLang="zh-CN" sz="2000" dirty="0">
                  <a:effectLst/>
                  <a:latin typeface="Times New Roman" panose="02020603050405020304" pitchFamily="18" charset="0"/>
                  <a:cs typeface="Times New Roman" panose="02020603050405020304" pitchFamily="18" charset="0"/>
                </a:rPr>
                <a:t>, is the event </a:t>
              </a:r>
              <a:r>
                <a:rPr lang="en-US" altLang="zh-CN" sz="2000" i="1" dirty="0">
                  <a:effectLst/>
                  <a:latin typeface="Times New Roman" panose="02020603050405020304" pitchFamily="18" charset="0"/>
                  <a:cs typeface="Times New Roman" panose="02020603050405020304" pitchFamily="18" charset="0"/>
                </a:rPr>
                <a:t>C</a:t>
              </a:r>
              <a:r>
                <a:rPr lang="en-US" altLang="zh-CN" sz="2000" dirty="0">
                  <a:effectLst/>
                  <a:latin typeface="Times New Roman" panose="02020603050405020304" pitchFamily="18" charset="0"/>
                  <a:cs typeface="Times New Roman" panose="02020603050405020304" pitchFamily="18" charset="0"/>
                </a:rPr>
                <a:t> that either </a:t>
              </a:r>
              <a:r>
                <a:rPr lang="en-US" altLang="zh-CN" sz="2000" i="1" dirty="0">
                  <a:effectLst/>
                  <a:latin typeface="Times New Roman" panose="02020603050405020304" pitchFamily="18" charset="0"/>
                  <a:cs typeface="Times New Roman" panose="02020603050405020304" pitchFamily="18" charset="0"/>
                </a:rPr>
                <a:t>A</a:t>
              </a:r>
              <a:r>
                <a:rPr lang="en-US" altLang="zh-CN" sz="2000" dirty="0">
                  <a:effectLst/>
                  <a:latin typeface="Times New Roman" panose="02020603050405020304" pitchFamily="18" charset="0"/>
                  <a:cs typeface="Times New Roman" panose="02020603050405020304" pitchFamily="18" charset="0"/>
                </a:rPr>
                <a:t> occurs or </a:t>
              </a:r>
              <a:r>
                <a:rPr lang="en-US" altLang="zh-CN" sz="2000" i="1" dirty="0">
                  <a:effectLst/>
                  <a:latin typeface="Times New Roman" panose="02020603050405020304" pitchFamily="18" charset="0"/>
                  <a:cs typeface="Times New Roman" panose="02020603050405020304" pitchFamily="18" charset="0"/>
                </a:rPr>
                <a:t>B</a:t>
              </a:r>
              <a:r>
                <a:rPr lang="en-US" altLang="zh-CN" sz="2000" dirty="0">
                  <a:effectLst/>
                  <a:latin typeface="Times New Roman" panose="02020603050405020304" pitchFamily="18" charset="0"/>
                  <a:cs typeface="Times New Roman" panose="02020603050405020304" pitchFamily="18" charset="0"/>
                </a:rPr>
                <a:t> occurs or both occur:                    . </a:t>
              </a:r>
              <a:endParaRPr lang="en-US" altLang="zh-CN" sz="2000" dirty="0">
                <a:effectLst/>
                <a:latin typeface="Times New Roman" panose="02020603050405020304" pitchFamily="18" charset="0"/>
                <a:cs typeface="Times New Roman" panose="02020603050405020304" pitchFamily="18" charset="0"/>
              </a:endParaRPr>
            </a:p>
            <a:p>
              <a:pPr lvl="0" algn="just">
                <a:defRPr/>
              </a:pPr>
              <a:r>
                <a:rPr lang="en-US" altLang="zh-CN" sz="2000" b="1" dirty="0">
                  <a:latin typeface="Times New Roman" panose="02020603050405020304" pitchFamily="18" charset="0"/>
                  <a:cs typeface="Times New Roman" panose="02020603050405020304" pitchFamily="18" charset="0"/>
                </a:rPr>
                <a:t>I</a:t>
              </a:r>
              <a:r>
                <a:rPr lang="en-US" altLang="zh-CN" sz="2000" b="1" dirty="0">
                  <a:effectLst/>
                  <a:latin typeface="Times New Roman" panose="02020603050405020304" pitchFamily="18" charset="0"/>
                  <a:cs typeface="Times New Roman" panose="02020603050405020304" pitchFamily="18" charset="0"/>
                </a:rPr>
                <a:t>ntersection</a:t>
              </a:r>
              <a:r>
                <a:rPr lang="en-US" altLang="zh-CN" sz="2000" dirty="0">
                  <a:effectLst/>
                  <a:latin typeface="Times New Roman" panose="02020603050405020304" pitchFamily="18" charset="0"/>
                  <a:cs typeface="Times New Roman" panose="02020603050405020304" pitchFamily="18" charset="0"/>
                </a:rPr>
                <a:t>: The intersection of two events,                   , is the event that both </a:t>
              </a:r>
              <a:r>
                <a:rPr lang="en-US" altLang="zh-CN" sz="2000" i="1" dirty="0">
                  <a:effectLst/>
                  <a:latin typeface="Times New Roman" panose="02020603050405020304" pitchFamily="18" charset="0"/>
                  <a:cs typeface="Times New Roman" panose="02020603050405020304" pitchFamily="18" charset="0"/>
                </a:rPr>
                <a:t>A</a:t>
              </a:r>
              <a:r>
                <a:rPr lang="en-US" altLang="zh-CN" sz="2000" dirty="0">
                  <a:effectLst/>
                  <a:latin typeface="Times New Roman" panose="02020603050405020304" pitchFamily="18" charset="0"/>
                  <a:cs typeface="Times New Roman" panose="02020603050405020304" pitchFamily="18" charset="0"/>
                </a:rPr>
                <a:t> and </a:t>
              </a:r>
              <a:r>
                <a:rPr lang="en-US" altLang="zh-CN" sz="2000" i="1" dirty="0">
                  <a:effectLst/>
                  <a:latin typeface="Times New Roman" panose="02020603050405020304" pitchFamily="18" charset="0"/>
                  <a:cs typeface="Times New Roman" panose="02020603050405020304" pitchFamily="18" charset="0"/>
                </a:rPr>
                <a:t>B</a:t>
              </a:r>
              <a:r>
                <a:rPr lang="en-US" altLang="zh-CN" sz="2000" dirty="0">
                  <a:effectLst/>
                  <a:latin typeface="Times New Roman" panose="02020603050405020304" pitchFamily="18" charset="0"/>
                  <a:cs typeface="Times New Roman" panose="02020603050405020304" pitchFamily="18" charset="0"/>
                </a:rPr>
                <a:t> occur.   </a:t>
              </a:r>
              <a:endParaRPr lang="en-US" altLang="zh-CN" sz="2000" dirty="0">
                <a:effectLst/>
                <a:latin typeface="Times New Roman" panose="02020603050405020304" pitchFamily="18" charset="0"/>
                <a:cs typeface="Times New Roman" panose="02020603050405020304" pitchFamily="18" charset="0"/>
              </a:endParaRPr>
            </a:p>
            <a:p>
              <a:pPr lvl="0" algn="just">
                <a:defRPr/>
              </a:pPr>
              <a:r>
                <a:rPr lang="en-US" altLang="zh-CN" sz="2000" b="1" dirty="0">
                  <a:latin typeface="Times New Roman" panose="02020603050405020304" pitchFamily="18" charset="0"/>
                  <a:cs typeface="Times New Roman" panose="02020603050405020304" pitchFamily="18" charset="0"/>
                </a:rPr>
                <a:t>Complement</a:t>
              </a:r>
              <a:r>
                <a:rPr lang="en-US" altLang="zh-CN" sz="2000" dirty="0">
                  <a:latin typeface="Times New Roman" panose="02020603050405020304" pitchFamily="18" charset="0"/>
                  <a:cs typeface="Times New Roman" panose="02020603050405020304" pitchFamily="18" charset="0"/>
                </a:rPr>
                <a:t>: The complement of an event,    , is the event that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does not occur and thus consists of all those elements in the sample space that are not in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lvl="0" algn="just">
                <a:defRPr/>
              </a:pPr>
              <a:r>
                <a:rPr lang="en-US" altLang="zh-CN" sz="2000" b="1" dirty="0">
                  <a:latin typeface="Times New Roman" panose="02020603050405020304" pitchFamily="18" charset="0"/>
                  <a:cs typeface="Times New Roman" panose="02020603050405020304" pitchFamily="18" charset="0"/>
                </a:rPr>
                <a:t>E</a:t>
              </a:r>
              <a:r>
                <a:rPr lang="en-US" altLang="zh-CN" sz="2000" b="1" dirty="0">
                  <a:effectLst/>
                  <a:latin typeface="Times New Roman" panose="02020603050405020304" pitchFamily="18" charset="0"/>
                  <a:cs typeface="Times New Roman" panose="02020603050405020304" pitchFamily="18" charset="0"/>
                </a:rPr>
                <a:t>mpty set</a:t>
              </a:r>
              <a:r>
                <a:rPr lang="en-US" altLang="zh-CN" sz="2000" dirty="0">
                  <a:effectLst/>
                  <a:latin typeface="Times New Roman" panose="02020603050405020304" pitchFamily="18" charset="0"/>
                  <a:cs typeface="Times New Roman" panose="02020603050405020304" pitchFamily="18" charset="0"/>
                </a:rPr>
                <a:t>: The empty set,    , is the set with no elements; it is the event with no outcomes.</a:t>
              </a:r>
              <a:endParaRPr lang="en-US" altLang="zh-CN" sz="2000" b="1" dirty="0">
                <a:effectLst/>
                <a:latin typeface="Times New Roman" panose="02020603050405020304" pitchFamily="18" charset="0"/>
                <a:cs typeface="Times New Roman" panose="02020603050405020304" pitchFamily="18" charset="0"/>
              </a:endParaRPr>
            </a:p>
            <a:p>
              <a:pPr lvl="0" algn="just">
                <a:defRPr/>
              </a:pPr>
              <a:r>
                <a:rPr kumimoji="0" lang="en-US" altLang="zh-CN" sz="2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Disjoint</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have no outcomes in common,                 .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283968" y="1635646"/>
            <a:ext cx="1092200" cy="241300"/>
          </p:xfrm>
          <a:graphic>
            <a:graphicData uri="http://schemas.openxmlformats.org/presentationml/2006/ole">
              <mc:AlternateContent xmlns:mc="http://schemas.openxmlformats.org/markup-compatibility/2006">
                <mc:Choice xmlns:v="urn:schemas-microsoft-com:vml" Requires="v">
                  <p:oleObj spid="_x0000_s8309" name="Equation" r:id="rId1" imgW="26212800" imgH="5791200" progId="Equation.DSMT4">
                    <p:embed/>
                  </p:oleObj>
                </mc:Choice>
                <mc:Fallback>
                  <p:oleObj name="Equation" r:id="rId1" imgW="26212800" imgH="5791200" progId="Equation.DSMT4">
                    <p:embed/>
                    <p:pic>
                      <p:nvPicPr>
                        <p:cNvPr id="0" name="图片 8308"/>
                        <p:cNvPicPr/>
                        <p:nvPr/>
                      </p:nvPicPr>
                      <p:blipFill>
                        <a:blip r:embed="rId2"/>
                        <a:stretch>
                          <a:fillRect/>
                        </a:stretch>
                      </p:blipFill>
                      <p:spPr>
                        <a:xfrm>
                          <a:off x="4283968" y="1635646"/>
                          <a:ext cx="1092200" cy="2413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508104" y="1923678"/>
            <a:ext cx="1092200" cy="241300"/>
          </p:xfrm>
          <a:graphic>
            <a:graphicData uri="http://schemas.openxmlformats.org/presentationml/2006/ole">
              <mc:AlternateContent xmlns:mc="http://schemas.openxmlformats.org/markup-compatibility/2006">
                <mc:Choice xmlns:v="urn:schemas-microsoft-com:vml" Requires="v">
                  <p:oleObj spid="_x0000_s8310" name="Equation" r:id="rId3" imgW="26212800" imgH="5791200" progId="Equation.DSMT4">
                    <p:embed/>
                  </p:oleObj>
                </mc:Choice>
                <mc:Fallback>
                  <p:oleObj name="Equation" r:id="rId3" imgW="26212800" imgH="5791200" progId="Equation.DSMT4">
                    <p:embed/>
                    <p:pic>
                      <p:nvPicPr>
                        <p:cNvPr id="0" name="图片 8309"/>
                        <p:cNvPicPr/>
                        <p:nvPr/>
                      </p:nvPicPr>
                      <p:blipFill>
                        <a:blip r:embed="rId4"/>
                        <a:stretch>
                          <a:fillRect/>
                        </a:stretch>
                      </p:blipFill>
                      <p:spPr>
                        <a:xfrm>
                          <a:off x="5508104" y="1923678"/>
                          <a:ext cx="1092200" cy="2413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292080" y="2427352"/>
            <a:ext cx="292100" cy="279400"/>
          </p:xfrm>
          <a:graphic>
            <a:graphicData uri="http://schemas.openxmlformats.org/presentationml/2006/ole">
              <mc:AlternateContent xmlns:mc="http://schemas.openxmlformats.org/markup-compatibility/2006">
                <mc:Choice xmlns:v="urn:schemas-microsoft-com:vml" Requires="v">
                  <p:oleObj spid="_x0000_s8311" name="Equation" r:id="rId5" imgW="7010400" imgH="6705600" progId="Equation.DSMT4">
                    <p:embed/>
                  </p:oleObj>
                </mc:Choice>
                <mc:Fallback>
                  <p:oleObj name="Equation" r:id="rId5" imgW="7010400" imgH="6705600" progId="Equation.DSMT4">
                    <p:embed/>
                    <p:pic>
                      <p:nvPicPr>
                        <p:cNvPr id="0" name="图片 8310"/>
                        <p:cNvPicPr/>
                        <p:nvPr/>
                      </p:nvPicPr>
                      <p:blipFill>
                        <a:blip r:embed="rId6"/>
                        <a:stretch>
                          <a:fillRect/>
                        </a:stretch>
                      </p:blipFill>
                      <p:spPr>
                        <a:xfrm>
                          <a:off x="5292080" y="2427352"/>
                          <a:ext cx="292100" cy="2794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707904" y="3435846"/>
            <a:ext cx="241300" cy="241300"/>
          </p:xfrm>
          <a:graphic>
            <a:graphicData uri="http://schemas.openxmlformats.org/presentationml/2006/ole">
              <mc:AlternateContent xmlns:mc="http://schemas.openxmlformats.org/markup-compatibility/2006">
                <mc:Choice xmlns:v="urn:schemas-microsoft-com:vml" Requires="v">
                  <p:oleObj spid="_x0000_s8312" name="Equation" r:id="rId7" imgW="5791200" imgH="5791200" progId="Equation.DSMT4">
                    <p:embed/>
                  </p:oleObj>
                </mc:Choice>
                <mc:Fallback>
                  <p:oleObj name="Equation" r:id="rId7" imgW="5791200" imgH="5791200" progId="Equation.DSMT4">
                    <p:embed/>
                    <p:pic>
                      <p:nvPicPr>
                        <p:cNvPr id="0" name="对象 18"/>
                        <p:cNvPicPr/>
                        <p:nvPr/>
                      </p:nvPicPr>
                      <p:blipFill>
                        <a:blip r:embed="rId8"/>
                        <a:stretch>
                          <a:fillRect/>
                        </a:stretch>
                      </p:blipFill>
                      <p:spPr>
                        <a:xfrm>
                          <a:off x="3707904" y="3435846"/>
                          <a:ext cx="241300" cy="2413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796136" y="4011910"/>
            <a:ext cx="1028700" cy="241300"/>
          </p:xfrm>
          <a:graphic>
            <a:graphicData uri="http://schemas.openxmlformats.org/presentationml/2006/ole">
              <mc:AlternateContent xmlns:mc="http://schemas.openxmlformats.org/markup-compatibility/2006">
                <mc:Choice xmlns:v="urn:schemas-microsoft-com:vml" Requires="v">
                  <p:oleObj spid="_x0000_s8313" name="Equation" r:id="rId9" imgW="24688800" imgH="5791200" progId="Equation.DSMT4">
                    <p:embed/>
                  </p:oleObj>
                </mc:Choice>
                <mc:Fallback>
                  <p:oleObj name="Equation" r:id="rId9" imgW="24688800" imgH="5791200" progId="Equation.DSMT4">
                    <p:embed/>
                    <p:pic>
                      <p:nvPicPr>
                        <p:cNvPr id="0" name="图片 8312"/>
                        <p:cNvPicPr/>
                        <p:nvPr/>
                      </p:nvPicPr>
                      <p:blipFill>
                        <a:blip r:embed="rId10"/>
                        <a:stretch>
                          <a:fillRect/>
                        </a:stretch>
                      </p:blipFill>
                      <p:spPr>
                        <a:xfrm>
                          <a:off x="5796136" y="4011910"/>
                          <a:ext cx="1028700" cy="241300"/>
                        </a:xfrm>
                        <a:prstGeom prst="rect">
                          <a:avLst/>
                        </a:prstGeom>
                      </p:spPr>
                    </p:pic>
                  </p:oleObj>
                </mc:Fallback>
              </mc:AlternateContent>
            </a:graphicData>
          </a:graphic>
        </p:graphicFrame>
      </p:grpSp>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755576" y="771550"/>
            <a:ext cx="7416824" cy="5016758"/>
            <a:chOff x="539552" y="730409"/>
            <a:chExt cx="7416824" cy="5016758"/>
          </a:xfrm>
        </p:grpSpPr>
        <p:grpSp>
          <p:nvGrpSpPr>
            <p:cNvPr id="6" name="组合 5"/>
            <p:cNvGrpSpPr/>
            <p:nvPr/>
          </p:nvGrpSpPr>
          <p:grpSpPr>
            <a:xfrm>
              <a:off x="539552" y="730409"/>
              <a:ext cx="7416824" cy="5016758"/>
              <a:chOff x="683568" y="1059582"/>
              <a:chExt cx="7416824" cy="5016758"/>
            </a:xfrm>
          </p:grpSpPr>
          <p:sp>
            <p:nvSpPr>
              <p:cNvPr id="15" name="TextBox 8"/>
              <p:cNvSpPr txBox="1"/>
              <p:nvPr/>
            </p:nvSpPr>
            <p:spPr bwMode="auto">
              <a:xfrm>
                <a:off x="683568" y="1059582"/>
                <a:ext cx="7416824" cy="5016758"/>
              </a:xfrm>
              <a:prstGeom prst="rect">
                <a:avLst/>
              </a:prstGeom>
              <a:noFill/>
            </p:spPr>
            <p:txBody>
              <a:bodyPr wrap="square">
                <a:spAutoFit/>
              </a:bodyPr>
              <a:lstStyle/>
              <a:p>
                <a:pPr algn="just">
                  <a:defRPr/>
                </a:pPr>
                <a:r>
                  <a:rPr lang="en-US" altLang="zh-CN" sz="2000" kern="100" dirty="0">
                    <a:effectLst/>
                    <a:latin typeface="Times New Roman" panose="02020603050405020304" pitchFamily="18" charset="0"/>
                    <a:ea typeface="等线" panose="02010600030101010101" pitchFamily="2" charset="-122"/>
                  </a:rPr>
                  <a:t>For example, if </a:t>
                </a:r>
                <a:r>
                  <a:rPr lang="en-US" altLang="zh-CN" sz="2000" i="1" kern="100" dirty="0">
                    <a:effectLst/>
                    <a:latin typeface="Times New Roman" panose="02020603050405020304" pitchFamily="18" charset="0"/>
                    <a:ea typeface="等线" panose="02010600030101010101" pitchFamily="2" charset="-122"/>
                  </a:rPr>
                  <a:t>A</a:t>
                </a:r>
                <a:r>
                  <a:rPr lang="en-US" altLang="zh-CN" sz="2000" kern="100" dirty="0">
                    <a:effectLst/>
                    <a:latin typeface="Times New Roman" panose="02020603050405020304" pitchFamily="18" charset="0"/>
                    <a:ea typeface="等线" panose="02010600030101010101" pitchFamily="2" charset="-122"/>
                  </a:rPr>
                  <a:t> is the event that the commuter stops at the first light (listed before), and if </a:t>
                </a:r>
                <a:r>
                  <a:rPr lang="en-US" altLang="zh-CN" sz="2000" i="1" kern="100" dirty="0">
                    <a:effectLst/>
                    <a:latin typeface="Times New Roman" panose="02020603050405020304" pitchFamily="18" charset="0"/>
                    <a:ea typeface="等线" panose="02010600030101010101" pitchFamily="2" charset="-122"/>
                  </a:rPr>
                  <a:t>B</a:t>
                </a:r>
                <a:r>
                  <a:rPr lang="en-US" altLang="zh-CN" sz="2000" kern="100" dirty="0">
                    <a:effectLst/>
                    <a:latin typeface="Times New Roman" panose="02020603050405020304" pitchFamily="18" charset="0"/>
                    <a:ea typeface="等线" panose="02010600030101010101" pitchFamily="2" charset="-122"/>
                  </a:rPr>
                  <a:t> is the event that she stops at the third light,</a:t>
                </a:r>
                <a:endParaRPr lang="en-US" altLang="zh-CN" sz="2000" kern="100" dirty="0">
                  <a:effectLst/>
                  <a:latin typeface="Times New Roman" panose="02020603050405020304" pitchFamily="18" charset="0"/>
                  <a:ea typeface="等线" panose="02010600030101010101" pitchFamily="2" charset="-122"/>
                </a:endParaRPr>
              </a:p>
              <a:p>
                <a:pPr algn="just">
                  <a:defRPr/>
                </a:pPr>
                <a:r>
                  <a:rPr lang="en-US" altLang="zh-CN" sz="2000" kern="100" dirty="0">
                    <a:latin typeface="Times New Roman" panose="02020603050405020304" pitchFamily="18" charset="0"/>
                    <a:ea typeface="等线" panose="02010600030101010101" pitchFamily="2" charset="-122"/>
                  </a:rPr>
                  <a:t>                                     , </a:t>
                </a:r>
                <a:endParaRPr lang="en-US" altLang="zh-CN" sz="2000" kern="100" dirty="0">
                  <a:latin typeface="Times New Roman" panose="02020603050405020304" pitchFamily="18" charset="0"/>
                  <a:ea typeface="等线" panose="02010600030101010101" pitchFamily="2" charset="-122"/>
                </a:endParaRPr>
              </a:p>
              <a:p>
                <a:pPr marL="342900" indent="-342900" algn="just">
                  <a:buFont typeface="Arial" panose="020B0604020202020204" pitchFamily="34" charset="0"/>
                  <a:buChar char="•"/>
                  <a:defRPr/>
                </a:pPr>
                <a:r>
                  <a:rPr lang="en-US" altLang="zh-CN" sz="2000" i="1" kern="100" dirty="0">
                    <a:effectLst/>
                    <a:latin typeface="Times New Roman" panose="02020603050405020304" pitchFamily="18" charset="0"/>
                    <a:ea typeface="等线" panose="02010600030101010101" pitchFamily="2" charset="-122"/>
                  </a:rPr>
                  <a:t>C</a:t>
                </a:r>
                <a:r>
                  <a:rPr lang="en-US" altLang="zh-CN" sz="2000" kern="100" dirty="0">
                    <a:effectLst/>
                    <a:latin typeface="Times New Roman" panose="02020603050405020304" pitchFamily="18" charset="0"/>
                    <a:ea typeface="等线" panose="02010600030101010101" pitchFamily="2" charset="-122"/>
                  </a:rPr>
                  <a:t> is the event that she stops at the first light or stops at the third light and consists of the outcomes that are in </a:t>
                </a:r>
                <a:r>
                  <a:rPr lang="en-US" altLang="zh-CN" sz="2000" i="1" kern="100" dirty="0">
                    <a:effectLst/>
                    <a:latin typeface="Times New Roman" panose="02020603050405020304" pitchFamily="18" charset="0"/>
                    <a:ea typeface="等线" panose="02010600030101010101" pitchFamily="2" charset="-122"/>
                  </a:rPr>
                  <a:t>A </a:t>
                </a:r>
                <a:r>
                  <a:rPr lang="en-US" altLang="zh-CN" sz="2000" kern="100" dirty="0">
                    <a:effectLst/>
                    <a:latin typeface="Times New Roman" panose="02020603050405020304" pitchFamily="18" charset="0"/>
                    <a:ea typeface="等线" panose="02010600030101010101" pitchFamily="2" charset="-122"/>
                  </a:rPr>
                  <a:t>or in </a:t>
                </a:r>
                <a:r>
                  <a:rPr lang="en-US" altLang="zh-CN" sz="2000" i="1" kern="100" dirty="0">
                    <a:effectLst/>
                    <a:latin typeface="Times New Roman" panose="02020603050405020304" pitchFamily="18" charset="0"/>
                    <a:ea typeface="等线" panose="02010600030101010101" pitchFamily="2" charset="-122"/>
                  </a:rPr>
                  <a:t>B</a:t>
                </a:r>
                <a:r>
                  <a:rPr lang="en-US" altLang="zh-CN" sz="2000" kern="100" dirty="0">
                    <a:effectLst/>
                    <a:latin typeface="Times New Roman" panose="02020603050405020304" pitchFamily="18" charset="0"/>
                    <a:ea typeface="等线" panose="02010600030101010101" pitchFamily="2" charset="-122"/>
                  </a:rPr>
                  <a:t> or in both:</a:t>
                </a:r>
                <a:endParaRPr lang="en-US" altLang="zh-CN" sz="2000" kern="100" dirty="0">
                  <a:effectLst/>
                  <a:latin typeface="Times New Roman" panose="02020603050405020304" pitchFamily="18" charset="0"/>
                  <a:ea typeface="等线" panose="02010600030101010101" pitchFamily="2" charset="-122"/>
                </a:endParaRPr>
              </a:p>
              <a:p>
                <a:pPr algn="just">
                  <a:defRPr/>
                </a:pPr>
                <a:endParaRPr lang="zh-CN" altLang="zh-CN" sz="2000" kern="1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r>
                  <a:rPr lang="en-US" altLang="zh-CN" sz="2000" i="1" kern="100" dirty="0">
                    <a:effectLst/>
                    <a:latin typeface="Times New Roman" panose="02020603050405020304" pitchFamily="18" charset="0"/>
                    <a:ea typeface="Times New Roman" panose="02020603050405020304" pitchFamily="18" charset="0"/>
                  </a:rPr>
                  <a:t>C</a:t>
                </a:r>
                <a:r>
                  <a:rPr lang="en-US" altLang="zh-CN" sz="2000" kern="100" dirty="0">
                    <a:effectLst/>
                    <a:latin typeface="Times New Roman" panose="02020603050405020304" pitchFamily="18" charset="0"/>
                    <a:ea typeface="Times New Roman" panose="02020603050405020304" pitchFamily="18" charset="0"/>
                  </a:rPr>
                  <a:t> is the event that the commuter stops at the first light and stops at the third light and thus consists of those outcomes that are common to both </a:t>
                </a:r>
                <a:r>
                  <a:rPr lang="en-US" altLang="zh-CN" sz="2000" i="1" kern="100" dirty="0">
                    <a:effectLst/>
                    <a:latin typeface="Times New Roman" panose="02020603050405020304" pitchFamily="18" charset="0"/>
                    <a:ea typeface="Times New Roman" panose="02020603050405020304" pitchFamily="18" charset="0"/>
                  </a:rPr>
                  <a:t>A </a:t>
                </a:r>
                <a:r>
                  <a:rPr lang="en-US" altLang="zh-CN" sz="2000" kern="100" dirty="0">
                    <a:effectLst/>
                    <a:latin typeface="Times New Roman" panose="02020603050405020304" pitchFamily="18" charset="0"/>
                    <a:ea typeface="Times New Roman" panose="02020603050405020304" pitchFamily="18" charset="0"/>
                  </a:rPr>
                  <a:t>and </a:t>
                </a:r>
                <a:r>
                  <a:rPr lang="en-US" altLang="zh-CN" sz="2000" i="1" kern="100" dirty="0">
                    <a:effectLst/>
                    <a:latin typeface="Times New Roman" panose="02020603050405020304" pitchFamily="18" charset="0"/>
                    <a:ea typeface="Times New Roman" panose="02020603050405020304" pitchFamily="18" charset="0"/>
                  </a:rPr>
                  <a:t>B</a:t>
                </a:r>
                <a:r>
                  <a:rPr lang="en-US" altLang="zh-CN" sz="2000" kern="100" dirty="0">
                    <a:effectLst/>
                    <a:latin typeface="Times New Roman" panose="02020603050405020304" pitchFamily="18" charset="0"/>
                    <a:ea typeface="Times New Roman" panose="02020603050405020304" pitchFamily="18" charset="0"/>
                  </a:rPr>
                  <a:t>:</a:t>
                </a:r>
                <a:endParaRPr lang="en-US" altLang="zh-CN" sz="2000" kern="1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endParaRPr lang="en-US" altLang="zh-CN" sz="2000" kern="1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r>
                  <a:rPr lang="en-US" altLang="zh-CN" sz="2000" kern="100" dirty="0">
                    <a:effectLst/>
                    <a:latin typeface="Times New Roman" panose="02020603050405020304" pitchFamily="18" charset="0"/>
                    <a:ea typeface="Times New Roman" panose="02020603050405020304" pitchFamily="18" charset="0"/>
                  </a:rPr>
                  <a:t>The complement of the event </a:t>
                </a:r>
                <a:r>
                  <a:rPr lang="en-US" altLang="zh-CN" sz="2000" i="1" kern="100" dirty="0">
                    <a:effectLst/>
                    <a:latin typeface="Times New Roman" panose="02020603050405020304" pitchFamily="18" charset="0"/>
                    <a:ea typeface="Times New Roman" panose="02020603050405020304" pitchFamily="18" charset="0"/>
                  </a:rPr>
                  <a:t>A</a:t>
                </a:r>
                <a:r>
                  <a:rPr lang="en-US" altLang="zh-CN" sz="2000" kern="100" dirty="0">
                    <a:effectLst/>
                    <a:latin typeface="Times New Roman" panose="02020603050405020304" pitchFamily="18" charset="0"/>
                    <a:ea typeface="Times New Roman" panose="02020603050405020304" pitchFamily="18" charset="0"/>
                  </a:rPr>
                  <a:t> that the commuter stops at the first light is the event that she continues at the first light:</a:t>
                </a:r>
                <a:endParaRPr lang="en-US" altLang="zh-CN" sz="2000" kern="1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endParaRPr lang="en-US" altLang="zh-CN" sz="2000" kern="1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endParaRPr lang="en-US" altLang="zh-CN" sz="2000" kern="1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defRPr/>
                </a:pPr>
                <a:endParaRPr lang="zh-CN" altLang="zh-CN" sz="2000" kern="100" dirty="0">
                  <a:effectLst/>
                  <a:latin typeface="Times New Roman" panose="02020603050405020304" pitchFamily="18" charset="0"/>
                  <a:ea typeface="Times New Roman" panose="02020603050405020304" pitchFamily="18" charset="0"/>
                </a:endParaRPr>
              </a:p>
              <a:p>
                <a:pPr lvl="0" algn="just">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p:cNvGraphicFramePr>
                <a:graphicFrameLocks noChangeAspect="1"/>
              </p:cNvGraphicFramePr>
              <p:nvPr/>
            </p:nvGraphicFramePr>
            <p:xfrm>
              <a:off x="755576" y="1779662"/>
              <a:ext cx="2311400" cy="304800"/>
            </p:xfrm>
            <a:graphic>
              <a:graphicData uri="http://schemas.openxmlformats.org/presentationml/2006/ole">
                <mc:AlternateContent xmlns:mc="http://schemas.openxmlformats.org/markup-compatibility/2006">
                  <mc:Choice xmlns:v="urn:schemas-microsoft-com:vml" Requires="v">
                    <p:oleObj spid="_x0000_s9333" name="Equation" r:id="rId1" imgW="55473600" imgH="7315200" progId="Equation.DSMT4">
                      <p:embed/>
                    </p:oleObj>
                  </mc:Choice>
                  <mc:Fallback>
                    <p:oleObj name="Equation" r:id="rId1" imgW="55473600" imgH="7315200" progId="Equation.DSMT4">
                      <p:embed/>
                      <p:pic>
                        <p:nvPicPr>
                          <p:cNvPr id="0" name="对象 5"/>
                          <p:cNvPicPr/>
                          <p:nvPr/>
                        </p:nvPicPr>
                        <p:blipFill>
                          <a:blip r:embed="rId2"/>
                          <a:stretch>
                            <a:fillRect/>
                          </a:stretch>
                        </p:blipFill>
                        <p:spPr>
                          <a:xfrm>
                            <a:off x="755576" y="1779662"/>
                            <a:ext cx="23114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275856" y="1779662"/>
              <a:ext cx="2311400" cy="304800"/>
            </p:xfrm>
            <a:graphic>
              <a:graphicData uri="http://schemas.openxmlformats.org/presentationml/2006/ole">
                <mc:AlternateContent xmlns:mc="http://schemas.openxmlformats.org/markup-compatibility/2006">
                  <mc:Choice xmlns:v="urn:schemas-microsoft-com:vml" Requires="v">
                    <p:oleObj spid="_x0000_s9334" name="Equation" r:id="rId3" imgW="55473600" imgH="7315200" progId="Equation.DSMT4">
                      <p:embed/>
                    </p:oleObj>
                  </mc:Choice>
                  <mc:Fallback>
                    <p:oleObj name="Equation" r:id="rId3" imgW="55473600" imgH="7315200" progId="Equation.DSMT4">
                      <p:embed/>
                      <p:pic>
                        <p:nvPicPr>
                          <p:cNvPr id="0" name="图片 9333"/>
                          <p:cNvPicPr/>
                          <p:nvPr/>
                        </p:nvPicPr>
                        <p:blipFill>
                          <a:blip r:embed="rId4"/>
                          <a:stretch>
                            <a:fillRect/>
                          </a:stretch>
                        </p:blipFill>
                        <p:spPr>
                          <a:xfrm>
                            <a:off x="3275856" y="1779662"/>
                            <a:ext cx="2311400" cy="3048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699792" y="2715766"/>
              <a:ext cx="3213100" cy="304800"/>
            </p:xfrm>
            <a:graphic>
              <a:graphicData uri="http://schemas.openxmlformats.org/presentationml/2006/ole">
                <mc:AlternateContent xmlns:mc="http://schemas.openxmlformats.org/markup-compatibility/2006">
                  <mc:Choice xmlns:v="urn:schemas-microsoft-com:vml" Requires="v">
                    <p:oleObj spid="_x0000_s9335" name="Equation" r:id="rId5" imgW="77114400" imgH="7315200" progId="Equation.DSMT4">
                      <p:embed/>
                    </p:oleObj>
                  </mc:Choice>
                  <mc:Fallback>
                    <p:oleObj name="Equation" r:id="rId5" imgW="77114400" imgH="7315200" progId="Equation.DSMT4">
                      <p:embed/>
                      <p:pic>
                        <p:nvPicPr>
                          <p:cNvPr id="0" name="图片 9334"/>
                          <p:cNvPicPr/>
                          <p:nvPr/>
                        </p:nvPicPr>
                        <p:blipFill>
                          <a:blip r:embed="rId6"/>
                          <a:stretch>
                            <a:fillRect/>
                          </a:stretch>
                        </p:blipFill>
                        <p:spPr>
                          <a:xfrm>
                            <a:off x="2699792" y="2715766"/>
                            <a:ext cx="3213100" cy="304800"/>
                          </a:xfrm>
                          <a:prstGeom prst="rect">
                            <a:avLst/>
                          </a:prstGeom>
                        </p:spPr>
                      </p:pic>
                    </p:oleObj>
                  </mc:Fallback>
                </mc:AlternateContent>
              </a:graphicData>
            </a:graphic>
          </p:graphicFrame>
        </p:grpSp>
        <p:graphicFrame>
          <p:nvGraphicFramePr>
            <p:cNvPr id="7" name="对象 6"/>
            <p:cNvGraphicFramePr>
              <a:graphicFrameLocks noChangeAspect="1"/>
            </p:cNvGraphicFramePr>
            <p:nvPr/>
          </p:nvGraphicFramePr>
          <p:xfrm>
            <a:off x="3347864" y="3507854"/>
            <a:ext cx="1460500" cy="304800"/>
          </p:xfrm>
          <a:graphic>
            <a:graphicData uri="http://schemas.openxmlformats.org/presentationml/2006/ole">
              <mc:AlternateContent xmlns:mc="http://schemas.openxmlformats.org/markup-compatibility/2006">
                <mc:Choice xmlns:v="urn:schemas-microsoft-com:vml" Requires="v">
                  <p:oleObj spid="_x0000_s9336" name="Equation" r:id="rId7" imgW="35052000" imgH="7315200" progId="Equation.DSMT4">
                    <p:embed/>
                  </p:oleObj>
                </mc:Choice>
                <mc:Fallback>
                  <p:oleObj name="Equation" r:id="rId7" imgW="35052000" imgH="7315200" progId="Equation.DSMT4">
                    <p:embed/>
                    <p:pic>
                      <p:nvPicPr>
                        <p:cNvPr id="0" name="图片 9335"/>
                        <p:cNvPicPr/>
                        <p:nvPr/>
                      </p:nvPicPr>
                      <p:blipFill>
                        <a:blip r:embed="rId8"/>
                        <a:stretch>
                          <a:fillRect/>
                        </a:stretch>
                      </p:blipFill>
                      <p:spPr>
                        <a:xfrm>
                          <a:off x="3347864" y="3507854"/>
                          <a:ext cx="1460500"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2987824" y="4443958"/>
            <a:ext cx="2324100" cy="342900"/>
          </p:xfrm>
          <a:graphic>
            <a:graphicData uri="http://schemas.openxmlformats.org/presentationml/2006/ole">
              <mc:AlternateContent xmlns:mc="http://schemas.openxmlformats.org/markup-compatibility/2006">
                <mc:Choice xmlns:v="urn:schemas-microsoft-com:vml" Requires="v">
                  <p:oleObj spid="_x0000_s9337" name="Equation" r:id="rId9" imgW="55778400" imgH="8229600" progId="Equation.DSMT4">
                    <p:embed/>
                  </p:oleObj>
                </mc:Choice>
                <mc:Fallback>
                  <p:oleObj name="Equation" r:id="rId9" imgW="55778400" imgH="8229600" progId="Equation.DSMT4">
                    <p:embed/>
                    <p:pic>
                      <p:nvPicPr>
                        <p:cNvPr id="0" name="图片 9336"/>
                        <p:cNvPicPr/>
                        <p:nvPr/>
                      </p:nvPicPr>
                      <p:blipFill>
                        <a:blip r:embed="rId10"/>
                        <a:stretch>
                          <a:fillRect/>
                        </a:stretch>
                      </p:blipFill>
                      <p:spPr>
                        <a:xfrm>
                          <a:off x="2987824" y="4443958"/>
                          <a:ext cx="2324100" cy="342900"/>
                        </a:xfrm>
                        <a:prstGeom prst="rect">
                          <a:avLst/>
                        </a:prstGeom>
                      </p:spPr>
                    </p:pic>
                  </p:oleObj>
                </mc:Fallback>
              </mc:AlternateContent>
            </a:graphicData>
          </a:graphic>
        </p:graphicFrame>
      </p:grpSp>
      <p:sp>
        <p:nvSpPr>
          <p:cNvPr id="19" name="TextBox 27"/>
          <p:cNvSpPr txBox="1"/>
          <p:nvPr/>
        </p:nvSpPr>
        <p:spPr>
          <a:xfrm>
            <a:off x="683568" y="0"/>
            <a:ext cx="2917786"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The algebra of set theory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8" name="文本框 17"/>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0" name="文本框 1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4975" y="-5045"/>
            <a:ext cx="2066290" cy="553085"/>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组合 28"/>
          <p:cNvGrpSpPr/>
          <p:nvPr/>
        </p:nvGrpSpPr>
        <p:grpSpPr>
          <a:xfrm>
            <a:off x="863784" y="576481"/>
            <a:ext cx="7416824" cy="4707890"/>
            <a:chOff x="539552" y="720750"/>
            <a:chExt cx="7416824" cy="4707890"/>
          </a:xfrm>
        </p:grpSpPr>
        <p:grpSp>
          <p:nvGrpSpPr>
            <p:cNvPr id="16" name="组合 15"/>
            <p:cNvGrpSpPr/>
            <p:nvPr/>
          </p:nvGrpSpPr>
          <p:grpSpPr>
            <a:xfrm>
              <a:off x="539552" y="720750"/>
              <a:ext cx="7416824" cy="4707890"/>
              <a:chOff x="683568" y="1152798"/>
              <a:chExt cx="7416824" cy="4707890"/>
            </a:xfrm>
          </p:grpSpPr>
          <p:sp>
            <p:nvSpPr>
              <p:cNvPr id="15" name="TextBox 8"/>
              <p:cNvSpPr txBox="1"/>
              <p:nvPr/>
            </p:nvSpPr>
            <p:spPr bwMode="auto">
              <a:xfrm>
                <a:off x="683568" y="1152798"/>
                <a:ext cx="7416824" cy="4707890"/>
              </a:xfrm>
              <a:prstGeom prst="rect">
                <a:avLst/>
              </a:prstGeom>
              <a:noFill/>
            </p:spPr>
            <p:txBody>
              <a:bodyPr wrap="square">
                <a:spAutoFit/>
              </a:bodyPr>
              <a:lstStyle/>
              <a:p>
                <a:pPr lvl="0" algn="just">
                  <a:lnSpc>
                    <a:spcPct val="15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Union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At least one of events A and B occurs, denoted 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sym typeface="+mn-ea"/>
                  </a:rPr>
                  <a:t>Intersection</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Events A and B occur at the same time, denoted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as        or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kumimoji="0" lang="en-US" altLang="zh-CN" sz="2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Difference</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If event A occurs but B does not occur, </a:t>
                </a:r>
                <a:r>
                  <a:rPr lang="en-US" altLang="zh-CN" sz="2000" kern="100" dirty="0">
                    <a:effectLst/>
                    <a:latin typeface="Times New Roman" panose="02020603050405020304" pitchFamily="18" charset="0"/>
                    <a:ea typeface="等线" panose="02010600030101010101" pitchFamily="2" charset="-122"/>
                    <a:sym typeface="+mn-ea"/>
                  </a:rPr>
                  <a:t>denoted</a:t>
                </a:r>
                <a:r>
                  <a:rPr lang="en-US" altLang="zh-CN" sz="2000" kern="100" dirty="0">
                    <a:effectLst/>
                    <a:latin typeface="Times New Roman" panose="02020603050405020304" pitchFamily="18" charset="0"/>
                    <a:ea typeface="等线" panose="02010600030101010101" pitchFamily="2" charset="-122"/>
                  </a:rPr>
                  <a:t> as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Mutually incompatible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Event A and B cannot happen at the same time, that is to say       is an impossible event, </a:t>
                </a:r>
                <a:r>
                  <a:rPr lang="en-US" altLang="zh-CN" sz="2000" kern="100" dirty="0">
                    <a:effectLst/>
                    <a:latin typeface="Times New Roman" panose="02020603050405020304" pitchFamily="18" charset="0"/>
                    <a:ea typeface="等线" panose="02010600030101010101" pitchFamily="2" charset="-122"/>
                    <a:sym typeface="+mn-ea"/>
                  </a:rPr>
                  <a:t>denoted</a:t>
                </a:r>
                <a:r>
                  <a:rPr lang="en-US" altLang="zh-CN" sz="2000" kern="100" dirty="0">
                    <a:effectLst/>
                    <a:latin typeface="Times New Roman" panose="02020603050405020304" pitchFamily="18" charset="0"/>
                    <a:ea typeface="等线" panose="02010600030101010101" pitchFamily="2" charset="-122"/>
                    <a:sym typeface="+mn-ea"/>
                  </a:rPr>
                  <a:t> as              </a:t>
                </a:r>
                <a:r>
                  <a:rPr sz="2000" dirty="0">
                    <a:effectLst/>
                    <a:latin typeface="Times New Roman" panose="02020603050405020304" pitchFamily="18" charset="0"/>
                    <a:ea typeface="宋体" panose="02010600030101010101" pitchFamily="2" charset="-122"/>
                  </a:rPr>
                  <a:t>.</a:t>
                </a:r>
                <a:endParaRPr sz="2000" dirty="0">
                  <a:effectLst/>
                  <a:latin typeface="Times New Roman" panose="02020603050405020304" pitchFamily="18" charset="0"/>
                  <a:ea typeface="宋体" panose="02010600030101010101" pitchFamily="2" charset="-122"/>
                </a:endParaRPr>
              </a:p>
              <a:p>
                <a:pPr lvl="0" algn="just">
                  <a:lnSpc>
                    <a:spcPct val="15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楷体" panose="02010609060101010101" pitchFamily="49" charset="-122"/>
                    <a:cs typeface="Times New Roman" panose="02020603050405020304" pitchFamily="18" charset="0"/>
                  </a:rPr>
                  <a:t>Opposing event or adverse event</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If </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In an experiment, if A occurs, then     must not occur (and vice versa), then A and     are opposi</a:t>
                </a:r>
                <a:r>
                  <a:rPr lang="en-US" altLang="zh-CN" sz="2000" kern="100" dirty="0">
                    <a:effectLst/>
                    <a:latin typeface="Times New Roman" panose="02020603050405020304" pitchFamily="18" charset="0"/>
                    <a:ea typeface="等线" panose="02010600030101010101" pitchFamily="2" charset="-122"/>
                  </a:rPr>
                  <a:t>ng events. Obviously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6734914" y="1358662"/>
              <a:ext cx="660400" cy="228600"/>
            </p:xfrm>
            <a:graphic>
              <a:graphicData uri="http://schemas.openxmlformats.org/presentationml/2006/ole">
                <mc:AlternateContent xmlns:mc="http://schemas.openxmlformats.org/markup-compatibility/2006">
                  <mc:Choice xmlns:v="urn:schemas-microsoft-com:vml" Requires="v">
                    <p:oleObj spid="_x0000_s10472" name="Equation" r:id="rId1" imgW="15849600" imgH="5486400" progId="Equation.DSMT4">
                      <p:embed/>
                    </p:oleObj>
                  </mc:Choice>
                  <mc:Fallback>
                    <p:oleObj name="Equation" r:id="rId1" imgW="15849600" imgH="5486400" progId="Equation.DSMT4">
                      <p:embed/>
                      <p:pic>
                        <p:nvPicPr>
                          <p:cNvPr id="0" name="图片 10471"/>
                          <p:cNvPicPr/>
                          <p:nvPr/>
                        </p:nvPicPr>
                        <p:blipFill>
                          <a:blip r:embed="rId2"/>
                          <a:stretch>
                            <a:fillRect/>
                          </a:stretch>
                        </p:blipFill>
                        <p:spPr>
                          <a:xfrm>
                            <a:off x="6734914" y="1358662"/>
                            <a:ext cx="660400" cy="2286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799079" y="2284740"/>
              <a:ext cx="660400" cy="228600"/>
            </p:xfrm>
            <a:graphic>
              <a:graphicData uri="http://schemas.openxmlformats.org/presentationml/2006/ole">
                <mc:AlternateContent xmlns:mc="http://schemas.openxmlformats.org/markup-compatibility/2006">
                  <mc:Choice xmlns:v="urn:schemas-microsoft-com:vml" Requires="v">
                    <p:oleObj spid="_x0000_s10473" name="Equation" r:id="rId3" imgW="15849600" imgH="5486400" progId="Equation.DSMT4">
                      <p:embed/>
                    </p:oleObj>
                  </mc:Choice>
                  <mc:Fallback>
                    <p:oleObj name="Equation" r:id="rId3" imgW="15849600" imgH="5486400" progId="Equation.DSMT4">
                      <p:embed/>
                      <p:pic>
                        <p:nvPicPr>
                          <p:cNvPr id="0" name="图片 10472"/>
                          <p:cNvPicPr/>
                          <p:nvPr/>
                        </p:nvPicPr>
                        <p:blipFill>
                          <a:blip r:embed="rId4"/>
                          <a:stretch>
                            <a:fillRect/>
                          </a:stretch>
                        </p:blipFill>
                        <p:spPr>
                          <a:xfrm>
                            <a:off x="1799079" y="2284740"/>
                            <a:ext cx="660400" cy="2286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066527" y="2284740"/>
              <a:ext cx="381000" cy="228600"/>
            </p:xfrm>
            <a:graphic>
              <a:graphicData uri="http://schemas.openxmlformats.org/presentationml/2006/ole">
                <mc:AlternateContent xmlns:mc="http://schemas.openxmlformats.org/markup-compatibility/2006">
                  <mc:Choice xmlns:v="urn:schemas-microsoft-com:vml" Requires="v">
                    <p:oleObj spid="_x0000_s10474" name="Equation" r:id="rId5" imgW="9144000" imgH="5486400" progId="Equation.DSMT4">
                      <p:embed/>
                    </p:oleObj>
                  </mc:Choice>
                  <mc:Fallback>
                    <p:oleObj name="Equation" r:id="rId5" imgW="9144000" imgH="5486400" progId="Equation.DSMT4">
                      <p:embed/>
                      <p:pic>
                        <p:nvPicPr>
                          <p:cNvPr id="0" name="图片 10473"/>
                          <p:cNvPicPr/>
                          <p:nvPr/>
                        </p:nvPicPr>
                        <p:blipFill>
                          <a:blip r:embed="rId6"/>
                          <a:stretch>
                            <a:fillRect/>
                          </a:stretch>
                        </p:blipFill>
                        <p:spPr>
                          <a:xfrm>
                            <a:off x="1066527" y="2284740"/>
                            <a:ext cx="381000" cy="2286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271514" y="2716024"/>
              <a:ext cx="609600" cy="228600"/>
            </p:xfrm>
            <a:graphic>
              <a:graphicData uri="http://schemas.openxmlformats.org/presentationml/2006/ole">
                <mc:AlternateContent xmlns:mc="http://schemas.openxmlformats.org/markup-compatibility/2006">
                  <mc:Choice xmlns:v="urn:schemas-microsoft-com:vml" Requires="v">
                    <p:oleObj spid="_x0000_s10475" name="Equation" r:id="rId7" imgW="14630400" imgH="5486400" progId="Equation.DSMT4">
                      <p:embed/>
                    </p:oleObj>
                  </mc:Choice>
                  <mc:Fallback>
                    <p:oleObj name="Equation" r:id="rId7" imgW="14630400" imgH="5486400" progId="Equation.DSMT4">
                      <p:embed/>
                      <p:pic>
                        <p:nvPicPr>
                          <p:cNvPr id="0" name="图片 10474"/>
                          <p:cNvPicPr/>
                          <p:nvPr/>
                        </p:nvPicPr>
                        <p:blipFill>
                          <a:blip r:embed="rId8"/>
                          <a:stretch>
                            <a:fillRect/>
                          </a:stretch>
                        </p:blipFill>
                        <p:spPr>
                          <a:xfrm>
                            <a:off x="7271514" y="2716024"/>
                            <a:ext cx="609600" cy="2286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663552" y="3652009"/>
              <a:ext cx="381000" cy="228600"/>
            </p:xfrm>
            <a:graphic>
              <a:graphicData uri="http://schemas.openxmlformats.org/presentationml/2006/ole">
                <mc:AlternateContent xmlns:mc="http://schemas.openxmlformats.org/markup-compatibility/2006">
                  <mc:Choice xmlns:v="urn:schemas-microsoft-com:vml" Requires="v">
                    <p:oleObj spid="_x0000_s10476" name="Equation" r:id="rId9" imgW="9144000" imgH="5486400" progId="Equation.DSMT4">
                      <p:embed/>
                    </p:oleObj>
                  </mc:Choice>
                  <mc:Fallback>
                    <p:oleObj name="Equation" r:id="rId9" imgW="9144000" imgH="5486400" progId="Equation.DSMT4">
                      <p:embed/>
                      <p:pic>
                        <p:nvPicPr>
                          <p:cNvPr id="0" name="对象 4"/>
                          <p:cNvPicPr/>
                          <p:nvPr/>
                        </p:nvPicPr>
                        <p:blipFill>
                          <a:blip r:embed="rId6"/>
                          <a:stretch>
                            <a:fillRect/>
                          </a:stretch>
                        </p:blipFill>
                        <p:spPr>
                          <a:xfrm>
                            <a:off x="2663552" y="3652009"/>
                            <a:ext cx="381000" cy="22860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6557030" y="3652257"/>
              <a:ext cx="838200" cy="241300"/>
            </p:xfrm>
            <a:graphic>
              <a:graphicData uri="http://schemas.openxmlformats.org/presentationml/2006/ole">
                <mc:AlternateContent xmlns:mc="http://schemas.openxmlformats.org/markup-compatibility/2006">
                  <mc:Choice xmlns:v="urn:schemas-microsoft-com:vml" Requires="v">
                    <p:oleObj spid="_x0000_s10477" name="Equation" r:id="rId10" imgW="20116800" imgH="5791200" progId="Equation.DSMT4">
                      <p:embed/>
                    </p:oleObj>
                  </mc:Choice>
                  <mc:Fallback>
                    <p:oleObj name="Equation" r:id="rId10" imgW="20116800" imgH="5791200" progId="Equation.DSMT4">
                      <p:embed/>
                      <p:pic>
                        <p:nvPicPr>
                          <p:cNvPr id="0" name="对象 21"/>
                          <p:cNvPicPr/>
                          <p:nvPr/>
                        </p:nvPicPr>
                        <p:blipFill>
                          <a:blip r:embed="rId11"/>
                          <a:stretch>
                            <a:fillRect/>
                          </a:stretch>
                        </p:blipFill>
                        <p:spPr>
                          <a:xfrm>
                            <a:off x="6557030" y="3652257"/>
                            <a:ext cx="838200" cy="2413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183902" y="4012550"/>
              <a:ext cx="2032000" cy="342900"/>
            </p:xfrm>
            <a:graphic>
              <a:graphicData uri="http://schemas.openxmlformats.org/presentationml/2006/ole">
                <mc:AlternateContent xmlns:mc="http://schemas.openxmlformats.org/markup-compatibility/2006">
                  <mc:Choice xmlns:v="urn:schemas-microsoft-com:vml" Requires="v">
                    <p:oleObj spid="_x0000_s10478" name="Equation" r:id="rId12" imgW="48768000" imgH="8229600" progId="Equation.DSMT4">
                      <p:embed/>
                    </p:oleObj>
                  </mc:Choice>
                  <mc:Fallback>
                    <p:oleObj name="Equation" r:id="rId12" imgW="48768000" imgH="8229600" progId="Equation.DSMT4">
                      <p:embed/>
                      <p:pic>
                        <p:nvPicPr>
                          <p:cNvPr id="0" name="图片 10477"/>
                          <p:cNvPicPr/>
                          <p:nvPr/>
                        </p:nvPicPr>
                        <p:blipFill>
                          <a:blip r:embed="rId13"/>
                          <a:stretch>
                            <a:fillRect/>
                          </a:stretch>
                        </p:blipFill>
                        <p:spPr>
                          <a:xfrm>
                            <a:off x="5183902" y="4012550"/>
                            <a:ext cx="2032000" cy="3429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223397" y="4948153"/>
              <a:ext cx="215900" cy="292100"/>
            </p:xfrm>
            <a:graphic>
              <a:graphicData uri="http://schemas.openxmlformats.org/presentationml/2006/ole">
                <mc:AlternateContent xmlns:mc="http://schemas.openxmlformats.org/markup-compatibility/2006">
                  <mc:Choice xmlns:v="urn:schemas-microsoft-com:vml" Requires="v">
                    <p:oleObj spid="_x0000_s10479" name="Equation" r:id="rId14" imgW="5181600" imgH="7010400" progId="Equation.DSMT4">
                      <p:embed/>
                    </p:oleObj>
                  </mc:Choice>
                  <mc:Fallback>
                    <p:oleObj name="Equation" r:id="rId14" imgW="5181600" imgH="7010400" progId="Equation.DSMT4">
                      <p:embed/>
                      <p:pic>
                        <p:nvPicPr>
                          <p:cNvPr id="0" name="图片 10478"/>
                          <p:cNvPicPr/>
                          <p:nvPr/>
                        </p:nvPicPr>
                        <p:blipFill>
                          <a:blip r:embed="rId15"/>
                          <a:stretch>
                            <a:fillRect/>
                          </a:stretch>
                        </p:blipFill>
                        <p:spPr>
                          <a:xfrm>
                            <a:off x="1223397" y="4948153"/>
                            <a:ext cx="215900" cy="29210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3743469" y="4516601"/>
              <a:ext cx="215900" cy="292100"/>
            </p:xfrm>
            <a:graphic>
              <a:graphicData uri="http://schemas.openxmlformats.org/presentationml/2006/ole">
                <mc:AlternateContent xmlns:mc="http://schemas.openxmlformats.org/markup-compatibility/2006">
                  <mc:Choice xmlns:v="urn:schemas-microsoft-com:vml" Requires="v">
                    <p:oleObj spid="_x0000_s10480" name="Equation" r:id="rId16" imgW="5181600" imgH="7010400" progId="Equation.DSMT4">
                      <p:embed/>
                    </p:oleObj>
                  </mc:Choice>
                  <mc:Fallback>
                    <p:oleObj name="Equation" r:id="rId16" imgW="5181600" imgH="7010400" progId="Equation.DSMT4">
                      <p:embed/>
                      <p:pic>
                        <p:nvPicPr>
                          <p:cNvPr id="0" name="对象 13"/>
                          <p:cNvPicPr/>
                          <p:nvPr/>
                        </p:nvPicPr>
                        <p:blipFill>
                          <a:blip r:embed="rId15"/>
                          <a:stretch>
                            <a:fillRect/>
                          </a:stretch>
                        </p:blipFill>
                        <p:spPr>
                          <a:xfrm>
                            <a:off x="3743469" y="4516601"/>
                            <a:ext cx="215900" cy="292100"/>
                          </a:xfrm>
                          <a:prstGeom prst="rect">
                            <a:avLst/>
                          </a:prstGeom>
                        </p:spPr>
                      </p:pic>
                    </p:oleObj>
                  </mc:Fallback>
                </mc:AlternateContent>
              </a:graphicData>
            </a:graphic>
          </p:graphicFrame>
        </p:grpSp>
        <p:graphicFrame>
          <p:nvGraphicFramePr>
            <p:cNvPr id="19" name="对象 18"/>
            <p:cNvGraphicFramePr>
              <a:graphicFrameLocks noChangeAspect="1"/>
            </p:cNvGraphicFramePr>
            <p:nvPr/>
          </p:nvGraphicFramePr>
          <p:xfrm>
            <a:off x="4607927" y="4465553"/>
            <a:ext cx="635000" cy="342900"/>
          </p:xfrm>
          <a:graphic>
            <a:graphicData uri="http://schemas.openxmlformats.org/presentationml/2006/ole">
              <mc:AlternateContent xmlns:mc="http://schemas.openxmlformats.org/markup-compatibility/2006">
                <mc:Choice xmlns:v="urn:schemas-microsoft-com:vml" Requires="v">
                  <p:oleObj spid="_x0000_s10481" name="Equation" r:id="rId17" imgW="15240000" imgH="8229600" progId="Equation.DSMT4">
                    <p:embed/>
                  </p:oleObj>
                </mc:Choice>
                <mc:Fallback>
                  <p:oleObj name="Equation" r:id="rId17" imgW="15240000" imgH="8229600" progId="Equation.DSMT4">
                    <p:embed/>
                    <p:pic>
                      <p:nvPicPr>
                        <p:cNvPr id="0" name="图片 10480"/>
                        <p:cNvPicPr/>
                        <p:nvPr/>
                      </p:nvPicPr>
                      <p:blipFill>
                        <a:blip r:embed="rId18"/>
                        <a:stretch>
                          <a:fillRect/>
                        </a:stretch>
                      </p:blipFill>
                      <p:spPr>
                        <a:xfrm>
                          <a:off x="4607927" y="4465553"/>
                          <a:ext cx="635000" cy="342900"/>
                        </a:xfrm>
                        <a:prstGeom prst="rect">
                          <a:avLst/>
                        </a:prstGeom>
                      </p:spPr>
                    </p:pic>
                  </p:oleObj>
                </mc:Fallback>
              </mc:AlternateContent>
            </a:graphicData>
          </a:graphic>
        </p:graphicFrame>
      </p:grpSp>
      <p:pic>
        <p:nvPicPr>
          <p:cNvPr id="25" name="图片 24"/>
          <p:cNvPicPr>
            <a:picLocks noChangeAspect="1"/>
          </p:cNvPicPr>
          <p:nvPr/>
        </p:nvPicPr>
        <p:blipFill>
          <a:blip r:embed="rId1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30" name="文本框 2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31" name="文本框 3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719763" y="1182008"/>
            <a:ext cx="7704856" cy="3046095"/>
          </a:xfrm>
          <a:prstGeom prst="rect">
            <a:avLst/>
          </a:prstGeom>
          <a:noFill/>
        </p:spPr>
        <p:txBody>
          <a:bodyPr wrap="square">
            <a:spAutoFit/>
          </a:bodyPr>
          <a:lstStyle/>
          <a:p>
            <a:pPr lvl="0" algn="just">
              <a:lnSpc>
                <a:spcPct val="100000"/>
              </a:lnSpc>
              <a:defRPr/>
            </a:pPr>
            <a:r>
              <a:rPr lang="en-US" altLang="zh-CN" sz="2400" kern="100" dirty="0">
                <a:effectLst/>
                <a:latin typeface="Times New Roman" panose="02020603050405020304" pitchFamily="18" charset="0"/>
                <a:ea typeface="等线" panose="02010600030101010101" pitchFamily="2" charset="-122"/>
              </a:rPr>
              <a:t>If there are n events:               , "at least one of them occurred",Such events are called unions of                   and are recorded as                                   .</a:t>
            </a:r>
            <a:endParaRPr lang="en-US" altLang="zh-CN" sz="2400" kern="100" dirty="0">
              <a:effectLst/>
              <a:latin typeface="Times New Roman" panose="02020603050405020304" pitchFamily="18" charset="0"/>
              <a:ea typeface="等线" panose="02010600030101010101" pitchFamily="2" charset="-122"/>
            </a:endParaRPr>
          </a:p>
          <a:p>
            <a:pPr lvl="0" algn="just">
              <a:lnSpc>
                <a:spcPct val="100000"/>
              </a:lnSpc>
              <a:defRPr/>
            </a:pPr>
            <a:r>
              <a:rPr lang="en-US" altLang="zh-CN" sz="2400" kern="100" dirty="0">
                <a:effectLst/>
                <a:latin typeface="Times New Roman" panose="02020603050405020304" pitchFamily="18" charset="0"/>
                <a:ea typeface="等线" panose="02010600030101010101" pitchFamily="2" charset="-122"/>
              </a:rPr>
              <a:t>"Happening at the same time", such an event is called the </a:t>
            </a:r>
            <a:r>
              <a:rPr lang="en-US" altLang="zh-CN" sz="2400" kern="100" dirty="0">
                <a:effectLst/>
                <a:latin typeface="Times New Roman" panose="02020603050405020304" pitchFamily="18" charset="0"/>
                <a:ea typeface="等线" panose="02010600030101010101" pitchFamily="2" charset="-122"/>
                <a:sym typeface="+mn-ea"/>
              </a:rPr>
              <a:t>Intersection</a:t>
            </a:r>
            <a:r>
              <a:rPr lang="en-US" altLang="zh-CN" sz="2400" kern="100" dirty="0">
                <a:effectLst/>
                <a:latin typeface="Times New Roman" panose="02020603050405020304" pitchFamily="18" charset="0"/>
                <a:ea typeface="等线" panose="02010600030101010101" pitchFamily="2" charset="-122"/>
              </a:rPr>
              <a:t> of                  and is recorded as                 or        .</a:t>
            </a:r>
            <a:endParaRPr lang="en-US" altLang="zh-CN" sz="2400" kern="100" dirty="0">
              <a:effectLst/>
              <a:latin typeface="Times New Roman" panose="02020603050405020304" pitchFamily="18" charset="0"/>
              <a:ea typeface="等线" panose="02010600030101010101" pitchFamily="2" charset="-122"/>
            </a:endParaRPr>
          </a:p>
          <a:p>
            <a:pPr lvl="0" algn="just">
              <a:lnSpc>
                <a:spcPct val="150000"/>
              </a:lnSpc>
              <a:defRPr/>
            </a:pP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2627680" y="1275179"/>
            <a:ext cx="5577314" cy="1904901"/>
            <a:chOff x="2555290" y="1313279"/>
            <a:chExt cx="5577314" cy="1904901"/>
          </a:xfrm>
        </p:grpSpPr>
        <p:graphicFrame>
          <p:nvGraphicFramePr>
            <p:cNvPr id="2" name="对象 1"/>
            <p:cNvGraphicFramePr>
              <a:graphicFrameLocks noChangeAspect="1"/>
            </p:cNvGraphicFramePr>
            <p:nvPr/>
          </p:nvGraphicFramePr>
          <p:xfrm>
            <a:off x="6083330" y="2768744"/>
            <a:ext cx="1257300" cy="330200"/>
          </p:xfrm>
          <a:graphic>
            <a:graphicData uri="http://schemas.openxmlformats.org/presentationml/2006/ole">
              <mc:AlternateContent xmlns:mc="http://schemas.openxmlformats.org/markup-compatibility/2006">
                <mc:Choice xmlns:v="urn:schemas-microsoft-com:vml" Requires="v">
                  <p:oleObj spid="_x0000_s11450" name="Equation" r:id="rId1" imgW="30175200" imgH="7924800" progId="Equation.DSMT4">
                    <p:embed/>
                  </p:oleObj>
                </mc:Choice>
                <mc:Fallback>
                  <p:oleObj name="Equation" r:id="rId1" imgW="30175200" imgH="7924800" progId="Equation.DSMT4">
                    <p:embed/>
                    <p:pic>
                      <p:nvPicPr>
                        <p:cNvPr id="0" name="图片 11449"/>
                        <p:cNvPicPr/>
                        <p:nvPr/>
                      </p:nvPicPr>
                      <p:blipFill>
                        <a:blip r:embed="rId2"/>
                        <a:stretch>
                          <a:fillRect/>
                        </a:stretch>
                      </p:blipFill>
                      <p:spPr>
                        <a:xfrm>
                          <a:off x="6083330" y="2768744"/>
                          <a:ext cx="1257300" cy="3302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555290" y="2753459"/>
            <a:ext cx="1257300" cy="345440"/>
          </p:xfrm>
          <a:graphic>
            <a:graphicData uri="http://schemas.openxmlformats.org/presentationml/2006/ole">
              <mc:AlternateContent xmlns:mc="http://schemas.openxmlformats.org/markup-compatibility/2006">
                <mc:Choice xmlns:v="urn:schemas-microsoft-com:vml" Requires="v">
                  <p:oleObj spid="_x0000_s11451" name="Equation" r:id="rId3" imgW="30175200" imgH="7924800" progId="Equation.DSMT4">
                    <p:embed/>
                  </p:oleObj>
                </mc:Choice>
                <mc:Fallback>
                  <p:oleObj name="Equation" r:id="rId3" imgW="30175200" imgH="7924800" progId="Equation.DSMT4">
                    <p:embed/>
                    <p:pic>
                      <p:nvPicPr>
                        <p:cNvPr id="0" name="对象 1"/>
                        <p:cNvPicPr/>
                        <p:nvPr/>
                      </p:nvPicPr>
                      <p:blipFill>
                        <a:blip r:embed="rId2"/>
                        <a:stretch>
                          <a:fillRect/>
                        </a:stretch>
                      </p:blipFill>
                      <p:spPr>
                        <a:xfrm>
                          <a:off x="2555290" y="2753459"/>
                          <a:ext cx="1257300" cy="34544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779793" y="1313279"/>
            <a:ext cx="1257300" cy="330200"/>
          </p:xfrm>
          <a:graphic>
            <a:graphicData uri="http://schemas.openxmlformats.org/presentationml/2006/ole">
              <mc:AlternateContent xmlns:mc="http://schemas.openxmlformats.org/markup-compatibility/2006">
                <mc:Choice xmlns:v="urn:schemas-microsoft-com:vml" Requires="v">
                  <p:oleObj spid="_x0000_s11452" name="Equation" r:id="rId4" imgW="30175200" imgH="7924800" progId="Equation.DSMT4">
                    <p:embed/>
                  </p:oleObj>
                </mc:Choice>
                <mc:Fallback>
                  <p:oleObj name="Equation" r:id="rId4" imgW="30175200" imgH="7924800" progId="Equation.DSMT4">
                    <p:embed/>
                    <p:pic>
                      <p:nvPicPr>
                        <p:cNvPr id="0" name="对象 1"/>
                        <p:cNvPicPr/>
                        <p:nvPr/>
                      </p:nvPicPr>
                      <p:blipFill>
                        <a:blip r:embed="rId2"/>
                        <a:stretch>
                          <a:fillRect/>
                        </a:stretch>
                      </p:blipFill>
                      <p:spPr>
                        <a:xfrm>
                          <a:off x="3779793" y="1313279"/>
                          <a:ext cx="1257300" cy="3302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626747" y="1889648"/>
            <a:ext cx="2590800" cy="584200"/>
          </p:xfrm>
          <a:graphic>
            <a:graphicData uri="http://schemas.openxmlformats.org/presentationml/2006/ole">
              <mc:AlternateContent xmlns:mc="http://schemas.openxmlformats.org/markup-compatibility/2006">
                <mc:Choice xmlns:v="urn:schemas-microsoft-com:vml" Requires="v">
                  <p:oleObj spid="_x0000_s11453" name="Equation" r:id="rId5" imgW="2590800" imgH="584200" progId="Equation.DSMT4">
                    <p:embed/>
                  </p:oleObj>
                </mc:Choice>
                <mc:Fallback>
                  <p:oleObj name="Equation" r:id="rId5" imgW="2590800" imgH="584200" progId="Equation.DSMT4">
                    <p:embed/>
                    <p:pic>
                      <p:nvPicPr>
                        <p:cNvPr id="0" name="图片 11452"/>
                        <p:cNvPicPr/>
                        <p:nvPr/>
                      </p:nvPicPr>
                      <p:blipFill>
                        <a:blip r:embed="rId6"/>
                        <a:stretch>
                          <a:fillRect/>
                        </a:stretch>
                      </p:blipFill>
                      <p:spPr>
                        <a:xfrm>
                          <a:off x="2626747" y="1889648"/>
                          <a:ext cx="2590800" cy="584200"/>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6371704" y="1673483"/>
            <a:ext cx="1257300" cy="330200"/>
          </p:xfrm>
          <a:graphic>
            <a:graphicData uri="http://schemas.openxmlformats.org/presentationml/2006/ole">
              <mc:AlternateContent xmlns:mc="http://schemas.openxmlformats.org/markup-compatibility/2006">
                <mc:Choice xmlns:v="urn:schemas-microsoft-com:vml" Requires="v">
                  <p:oleObj spid="_x0000_s11455" name="Equation" r:id="rId7" imgW="30175200" imgH="7924800" progId="Equation.DSMT4">
                    <p:embed/>
                  </p:oleObj>
                </mc:Choice>
                <mc:Fallback>
                  <p:oleObj name="Equation" r:id="rId7" imgW="30175200" imgH="7924800" progId="Equation.DSMT4">
                    <p:embed/>
                    <p:pic>
                      <p:nvPicPr>
                        <p:cNvPr id="0" name="对象 34"/>
                        <p:cNvPicPr/>
                        <p:nvPr/>
                      </p:nvPicPr>
                      <p:blipFill>
                        <a:blip r:embed="rId2"/>
                        <a:stretch>
                          <a:fillRect/>
                        </a:stretch>
                      </p:blipFill>
                      <p:spPr>
                        <a:xfrm>
                          <a:off x="6371704" y="1673483"/>
                          <a:ext cx="1257300" cy="3302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675404" y="2633980"/>
            <a:ext cx="457200" cy="584200"/>
          </p:xfrm>
          <a:graphic>
            <a:graphicData uri="http://schemas.openxmlformats.org/presentationml/2006/ole">
              <mc:AlternateContent xmlns:mc="http://schemas.openxmlformats.org/markup-compatibility/2006">
                <mc:Choice xmlns:v="urn:schemas-microsoft-com:vml" Requires="v">
                  <p:oleObj spid="_x0000_s11457" name="Equation" r:id="rId8" imgW="10972800" imgH="14020800" progId="Equation.DSMT4">
                    <p:embed/>
                  </p:oleObj>
                </mc:Choice>
                <mc:Fallback>
                  <p:oleObj name="Equation" r:id="rId8" imgW="10972800" imgH="14020800" progId="Equation.DSMT4">
                    <p:embed/>
                    <p:pic>
                      <p:nvPicPr>
                        <p:cNvPr id="0" name="图片 11456"/>
                        <p:cNvPicPr/>
                        <p:nvPr/>
                      </p:nvPicPr>
                      <p:blipFill>
                        <a:blip r:embed="rId9"/>
                        <a:stretch>
                          <a:fillRect/>
                        </a:stretch>
                      </p:blipFill>
                      <p:spPr>
                        <a:xfrm>
                          <a:off x="7675404" y="2633980"/>
                          <a:ext cx="457200" cy="584200"/>
                        </a:xfrm>
                        <a:prstGeom prst="rect">
                          <a:avLst/>
                        </a:prstGeom>
                      </p:spPr>
                    </p:pic>
                  </p:oleObj>
                </mc:Fallback>
              </mc:AlternateContent>
            </a:graphicData>
          </a:graphic>
        </p:graphicFrame>
      </p:grpSp>
      <p:pic>
        <p:nvPicPr>
          <p:cNvPr id="20" name="图片 19"/>
          <p:cNvPicPr>
            <a:picLocks noChangeAspect="1"/>
          </p:cNvPicPr>
          <p:nvPr/>
        </p:nvPicPr>
        <p:blipFill>
          <a:blip r:embed="rId10"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6" name="TextBox 27"/>
          <p:cNvSpPr txBox="1"/>
          <p:nvPr/>
        </p:nvSpPr>
        <p:spPr>
          <a:xfrm>
            <a:off x="754975" y="-5045"/>
            <a:ext cx="206629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4557395" y="1965325"/>
            <a:ext cx="29210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4445635" y="1913255"/>
            <a:ext cx="515620" cy="460375"/>
          </a:xfrm>
          <a:prstGeom prst="rect">
            <a:avLst/>
          </a:prstGeom>
          <a:noFill/>
        </p:spPr>
        <p:txBody>
          <a:bodyPr wrap="square" rtlCol="0">
            <a:spAutoFit/>
          </a:bodyPr>
          <a:p>
            <a:r>
              <a:rPr lang="en-US" altLang="zh-CN" sz="2400">
                <a:latin typeface="Times New Roman" panose="02020603050405020304" pitchFamily="18" charset="0"/>
                <a:ea typeface="仿宋" panose="02010609060101010101" charset="-122"/>
                <a:cs typeface="Times New Roman" panose="02020603050405020304" pitchFamily="18" charset="0"/>
              </a:rPr>
              <a:t>or</a:t>
            </a:r>
            <a:endParaRPr lang="en-US" altLang="zh-CN" sz="2400">
              <a:latin typeface="Times New Roman" panose="02020603050405020304" pitchFamily="18" charset="0"/>
              <a:ea typeface="仿宋" panose="0201060906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899468" y="903243"/>
            <a:ext cx="7416824" cy="3784600"/>
            <a:chOff x="683568" y="1203598"/>
            <a:chExt cx="7416824" cy="3784600"/>
          </a:xfrm>
        </p:grpSpPr>
        <p:sp>
          <p:nvSpPr>
            <p:cNvPr id="15" name="TextBox 8"/>
            <p:cNvSpPr txBox="1"/>
            <p:nvPr/>
          </p:nvSpPr>
          <p:spPr bwMode="auto">
            <a:xfrm>
              <a:off x="683568" y="1203598"/>
              <a:ext cx="7416824" cy="3784600"/>
            </a:xfrm>
            <a:prstGeom prst="rect">
              <a:avLst/>
            </a:prstGeom>
            <a:noFill/>
          </p:spPr>
          <p:txBody>
            <a:bodyPr wrap="square">
              <a:spAutoFit/>
            </a:bodyPr>
            <a:lstStyle/>
            <a:p>
              <a:pPr lvl="0" algn="just">
                <a:lnSpc>
                  <a:spcPct val="150000"/>
                </a:lnSpc>
                <a:defRPr/>
              </a:pPr>
              <a:r>
                <a:rPr lang="en-US" altLang="zh-CN" sz="2000" b="1" kern="100" dirty="0">
                  <a:effectLst/>
                  <a:latin typeface="Times New Roman" panose="02020603050405020304" pitchFamily="18" charset="0"/>
                  <a:ea typeface="等线" panose="02010600030101010101" pitchFamily="2" charset="-122"/>
                </a:rPr>
                <a:t>Example 1.5</a:t>
              </a:r>
              <a:r>
                <a:rPr lang="en-US" altLang="zh-CN" sz="2000" kern="100" dirty="0">
                  <a:effectLst/>
                  <a:latin typeface="Times New Roman" panose="02020603050405020304" pitchFamily="18" charset="0"/>
                  <a:ea typeface="等线" panose="02010600030101010101" pitchFamily="2" charset="-122"/>
                </a:rPr>
                <a:t> Suppose A, B, and C are random events in     , then</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The event "A and B happen, C does not happen" can be expressed as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"At least two of A, B, and C occur" can be expressed as                        ;</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lvl="0" algn="just">
                <a:lnSpc>
                  <a:spcPct val="150000"/>
                </a:lnSpc>
                <a:defRPr/>
              </a:pPr>
              <a:r>
                <a:rPr sz="2000" dirty="0">
                  <a:effectLst/>
                  <a:latin typeface="Times New Roman" panose="02020603050405020304" pitchFamily="18" charset="0"/>
                  <a:ea typeface="宋体" panose="02010600030101010101" pitchFamily="2" charset="-122"/>
                </a:rPr>
                <a:t>"Exactly two of A, B, and C occur" can be expressed as</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a:t>
              </a:r>
              <a:endParaRPr sz="2000" dirty="0">
                <a:effectLst/>
                <a:latin typeface="Times New Roman" panose="02020603050405020304" pitchFamily="18" charset="0"/>
                <a:ea typeface="宋体"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"There is no more than one event in A, B, C" can be expressed           as                                                .  </a:t>
              </a:r>
              <a:r>
                <a:rPr lang="en-US" sz="2000" kern="100" dirty="0">
                  <a:effectLst/>
                  <a:latin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cs typeface="Times New Roman" panose="02020603050405020304" pitchFamily="18" charset="0"/>
              </a:endParaRPr>
            </a:p>
          </p:txBody>
        </p:sp>
        <p:graphicFrame>
          <p:nvGraphicFramePr>
            <p:cNvPr id="10" name="对象 9"/>
            <p:cNvGraphicFramePr>
              <a:graphicFrameLocks noChangeAspect="1"/>
            </p:cNvGraphicFramePr>
            <p:nvPr/>
          </p:nvGraphicFramePr>
          <p:xfrm>
            <a:off x="6515631" y="1434862"/>
            <a:ext cx="215900" cy="215900"/>
          </p:xfrm>
          <a:graphic>
            <a:graphicData uri="http://schemas.openxmlformats.org/presentationml/2006/ole">
              <mc:AlternateContent xmlns:mc="http://schemas.openxmlformats.org/markup-compatibility/2006">
                <mc:Choice xmlns:v="urn:schemas-microsoft-com:vml" Requires="v">
                  <p:oleObj spid="_x0000_s12405" name="Equation" r:id="rId1" imgW="6400800" imgH="6400800" progId="Equation.DSMT4">
                    <p:embed/>
                  </p:oleObj>
                </mc:Choice>
                <mc:Fallback>
                  <p:oleObj name="Equation" r:id="rId1" imgW="6400800" imgH="6400800" progId="Equation.DSMT4">
                    <p:embed/>
                    <p:pic>
                      <p:nvPicPr>
                        <p:cNvPr id="0" name="对象 5"/>
                        <p:cNvPicPr/>
                        <p:nvPr/>
                      </p:nvPicPr>
                      <p:blipFill>
                        <a:blip r:embed="rId2"/>
                        <a:stretch>
                          <a:fillRect/>
                        </a:stretch>
                      </p:blipFill>
                      <p:spPr>
                        <a:xfrm>
                          <a:off x="6515631" y="1434862"/>
                          <a:ext cx="215900" cy="215900"/>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1043548" y="2283217"/>
            <a:ext cx="558800" cy="304800"/>
          </p:xfrm>
          <a:graphic>
            <a:graphicData uri="http://schemas.openxmlformats.org/presentationml/2006/ole">
              <mc:AlternateContent xmlns:mc="http://schemas.openxmlformats.org/markup-compatibility/2006">
                <mc:Choice xmlns:v="urn:schemas-microsoft-com:vml" Requires="v">
                  <p:oleObj spid="_x0000_s12406" name="Equation" r:id="rId3" imgW="13411200" imgH="7315200" progId="Equation.DSMT4">
                    <p:embed/>
                  </p:oleObj>
                </mc:Choice>
                <mc:Fallback>
                  <p:oleObj name="Equation" r:id="rId3" imgW="13411200" imgH="7315200" progId="Equation.DSMT4">
                    <p:embed/>
                    <p:pic>
                      <p:nvPicPr>
                        <p:cNvPr id="0" name="图片 12405"/>
                        <p:cNvPicPr/>
                        <p:nvPr/>
                      </p:nvPicPr>
                      <p:blipFill>
                        <a:blip r:embed="rId4"/>
                        <a:stretch>
                          <a:fillRect/>
                        </a:stretch>
                      </p:blipFill>
                      <p:spPr>
                        <a:xfrm>
                          <a:off x="1043548" y="2283217"/>
                          <a:ext cx="5588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425873" y="2787923"/>
            <a:ext cx="1531620" cy="241300"/>
          </p:xfrm>
          <a:graphic>
            <a:graphicData uri="http://schemas.openxmlformats.org/presentationml/2006/ole">
              <mc:AlternateContent xmlns:mc="http://schemas.openxmlformats.org/markup-compatibility/2006">
                <mc:Choice xmlns:v="urn:schemas-microsoft-com:vml" Requires="v">
                  <p:oleObj spid="_x0000_s12407" name="Equation" r:id="rId5" imgW="39319200" imgH="5791200" progId="Equation.DSMT4">
                    <p:embed/>
                  </p:oleObj>
                </mc:Choice>
                <mc:Fallback>
                  <p:oleObj name="Equation" r:id="rId5" imgW="39319200" imgH="5791200" progId="Equation.DSMT4">
                    <p:embed/>
                    <p:pic>
                      <p:nvPicPr>
                        <p:cNvPr id="0" name="图片 12406"/>
                        <p:cNvPicPr/>
                        <p:nvPr/>
                      </p:nvPicPr>
                      <p:blipFill>
                        <a:blip r:embed="rId6"/>
                        <a:stretch>
                          <a:fillRect/>
                        </a:stretch>
                      </p:blipFill>
                      <p:spPr>
                        <a:xfrm>
                          <a:off x="6425873" y="2787923"/>
                          <a:ext cx="1531620" cy="2413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043613" y="3659143"/>
            <a:ext cx="1891030" cy="304800"/>
          </p:xfrm>
          <a:graphic>
            <a:graphicData uri="http://schemas.openxmlformats.org/presentationml/2006/ole">
              <mc:AlternateContent xmlns:mc="http://schemas.openxmlformats.org/markup-compatibility/2006">
                <mc:Choice xmlns:v="urn:schemas-microsoft-com:vml" Requires="v">
                  <p:oleObj spid="_x0000_s12408" name="Equation" r:id="rId7" imgW="50901600" imgH="7315200" progId="Equation.DSMT4">
                    <p:embed/>
                  </p:oleObj>
                </mc:Choice>
                <mc:Fallback>
                  <p:oleObj name="Equation" r:id="rId7" imgW="50901600" imgH="7315200" progId="Equation.DSMT4">
                    <p:embed/>
                    <p:pic>
                      <p:nvPicPr>
                        <p:cNvPr id="0" name="图片 12407"/>
                        <p:cNvPicPr/>
                        <p:nvPr/>
                      </p:nvPicPr>
                      <p:blipFill>
                        <a:blip r:embed="rId8"/>
                        <a:stretch>
                          <a:fillRect/>
                        </a:stretch>
                      </p:blipFill>
                      <p:spPr>
                        <a:xfrm>
                          <a:off x="1043613" y="3659143"/>
                          <a:ext cx="189103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043355" y="4587860"/>
            <a:ext cx="2933700" cy="304800"/>
          </p:xfrm>
          <a:graphic>
            <a:graphicData uri="http://schemas.openxmlformats.org/presentationml/2006/ole">
              <mc:AlternateContent xmlns:mc="http://schemas.openxmlformats.org/markup-compatibility/2006">
                <mc:Choice xmlns:v="urn:schemas-microsoft-com:vml" Requires="v">
                  <p:oleObj spid="_x0000_s12409" name="Equation" r:id="rId9" imgW="70408800" imgH="7315200" progId="Equation.DSMT4">
                    <p:embed/>
                  </p:oleObj>
                </mc:Choice>
                <mc:Fallback>
                  <p:oleObj name="Equation" r:id="rId9" imgW="70408800" imgH="7315200" progId="Equation.DSMT4">
                    <p:embed/>
                    <p:pic>
                      <p:nvPicPr>
                        <p:cNvPr id="0" name="图片 12408"/>
                        <p:cNvPicPr/>
                        <p:nvPr/>
                      </p:nvPicPr>
                      <p:blipFill>
                        <a:blip r:embed="rId10"/>
                        <a:stretch>
                          <a:fillRect/>
                        </a:stretch>
                      </p:blipFill>
                      <p:spPr>
                        <a:xfrm>
                          <a:off x="1043355" y="4587860"/>
                          <a:ext cx="2933700" cy="304800"/>
                        </a:xfrm>
                        <a:prstGeom prst="rect">
                          <a:avLst/>
                        </a:prstGeom>
                      </p:spPr>
                    </p:pic>
                  </p:oleObj>
                </mc:Fallback>
              </mc:AlternateContent>
            </a:graphicData>
          </a:graphic>
        </p:graphicFrame>
      </p:grpSp>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8" name="TextBox 27"/>
          <p:cNvSpPr txBox="1"/>
          <p:nvPr/>
        </p:nvSpPr>
        <p:spPr>
          <a:xfrm>
            <a:off x="754975" y="-5045"/>
            <a:ext cx="206629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2185214"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aws</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of set theory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8"/>
          <p:cNvSpPr txBox="1"/>
          <p:nvPr/>
        </p:nvSpPr>
        <p:spPr bwMode="auto">
          <a:xfrm>
            <a:off x="683568" y="1203598"/>
            <a:ext cx="7416824" cy="2195473"/>
          </a:xfrm>
          <a:prstGeom prst="rect">
            <a:avLst/>
          </a:prstGeom>
          <a:noFill/>
        </p:spPr>
        <p:txBody>
          <a:bodyPr wrap="square">
            <a:spAutoFit/>
          </a:bodyPr>
          <a:lstStyle/>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Commutative Laws:</a:t>
            </a:r>
            <a:endParaRPr lang="en-US" altLang="zh-CN" sz="2000" b="1" i="1" kern="100" dirty="0">
              <a:effectLst/>
              <a:latin typeface="Times New Roman" panose="02020603050405020304" pitchFamily="18" charset="0"/>
              <a:ea typeface="等线" panose="02010600030101010101" pitchFamily="2" charset="-122"/>
            </a:endParaRPr>
          </a:p>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Associative Laws:</a:t>
            </a:r>
            <a:endParaRPr lang="en-US" altLang="zh-CN" sz="2000" b="1" i="1" kern="100" dirty="0">
              <a:effectLst/>
              <a:latin typeface="Times New Roman" panose="02020603050405020304" pitchFamily="18" charset="0"/>
              <a:ea typeface="等线" panose="02010600030101010101" pitchFamily="2" charset="-122"/>
            </a:endParaRPr>
          </a:p>
          <a:p>
            <a:pPr algn="just">
              <a:spcBef>
                <a:spcPts val="240"/>
              </a:spcBef>
              <a:spcAft>
                <a:spcPts val="240"/>
              </a:spcAft>
            </a:pPr>
            <a:endParaRPr lang="en-US" altLang="zh-CN" sz="2000" b="1" i="1" kern="100" dirty="0">
              <a:effectLst/>
              <a:latin typeface="Times New Roman" panose="02020603050405020304" pitchFamily="18" charset="0"/>
              <a:ea typeface="等线" panose="02010600030101010101" pitchFamily="2" charset="-122"/>
            </a:endParaRPr>
          </a:p>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Distributive Laws:</a:t>
            </a:r>
            <a:endParaRPr lang="zh-CN" altLang="zh-CN" sz="2000" kern="100" dirty="0">
              <a:effectLst/>
              <a:latin typeface="Times New Roman" panose="02020603050405020304" pitchFamily="18" charset="0"/>
              <a:ea typeface="Times New Roman" panose="02020603050405020304" pitchFamily="18" charset="0"/>
            </a:endParaRPr>
          </a:p>
          <a:p>
            <a:pPr algn="just">
              <a:spcBef>
                <a:spcPts val="240"/>
              </a:spcBef>
              <a:spcAft>
                <a:spcPts val="240"/>
              </a:spcAft>
            </a:pPr>
            <a:endParaRPr lang="zh-CN" altLang="zh-CN" sz="2000" kern="100" dirty="0">
              <a:effectLst/>
              <a:latin typeface="Times New Roman" panose="02020603050405020304" pitchFamily="18" charset="0"/>
              <a:ea typeface="Times New Roman" panose="02020603050405020304" pitchFamily="18" charset="0"/>
            </a:endParaRPr>
          </a:p>
          <a:p>
            <a:pPr algn="just">
              <a:spcBef>
                <a:spcPts val="240"/>
              </a:spcBef>
              <a:spcAft>
                <a:spcPts val="240"/>
              </a:spcAft>
            </a:pPr>
            <a:endParaRPr lang="zh-CN" altLang="zh-CN" sz="2000" kern="100" dirty="0">
              <a:effectLst/>
              <a:latin typeface="Times New Roman" panose="02020603050405020304" pitchFamily="18" charset="0"/>
              <a:ea typeface="Times New Roman" panose="02020603050405020304" pitchFamily="18" charset="0"/>
            </a:endParaRPr>
          </a:p>
        </p:txBody>
      </p:sp>
      <p:graphicFrame>
        <p:nvGraphicFramePr>
          <p:cNvPr id="2" name="对象 1"/>
          <p:cNvGraphicFramePr>
            <a:graphicFrameLocks noChangeAspect="1"/>
          </p:cNvGraphicFramePr>
          <p:nvPr/>
        </p:nvGraphicFramePr>
        <p:xfrm>
          <a:off x="2987824" y="1275606"/>
          <a:ext cx="3098800" cy="279400"/>
        </p:xfrm>
        <a:graphic>
          <a:graphicData uri="http://schemas.openxmlformats.org/presentationml/2006/ole">
            <mc:AlternateContent xmlns:mc="http://schemas.openxmlformats.org/markup-compatibility/2006">
              <mc:Choice xmlns:v="urn:schemas-microsoft-com:vml" Requires="v">
                <p:oleObj spid="_x0000_s13429" name="Equation" r:id="rId1" imgW="74371200" imgH="6705600" progId="Equation.DSMT4">
                  <p:embed/>
                </p:oleObj>
              </mc:Choice>
              <mc:Fallback>
                <p:oleObj name="Equation" r:id="rId1" imgW="74371200" imgH="6705600" progId="Equation.DSMT4">
                  <p:embed/>
                  <p:pic>
                    <p:nvPicPr>
                      <p:cNvPr id="0" name="对象 1"/>
                      <p:cNvPicPr/>
                      <p:nvPr/>
                    </p:nvPicPr>
                    <p:blipFill>
                      <a:blip r:embed="rId2"/>
                      <a:stretch>
                        <a:fillRect/>
                      </a:stretch>
                    </p:blipFill>
                    <p:spPr>
                      <a:xfrm>
                        <a:off x="2987824" y="1275606"/>
                        <a:ext cx="3098800" cy="2794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987824" y="1635646"/>
          <a:ext cx="2781300" cy="304800"/>
        </p:xfrm>
        <a:graphic>
          <a:graphicData uri="http://schemas.openxmlformats.org/presentationml/2006/ole">
            <mc:AlternateContent xmlns:mc="http://schemas.openxmlformats.org/markup-compatibility/2006">
              <mc:Choice xmlns:v="urn:schemas-microsoft-com:vml" Requires="v">
                <p:oleObj spid="_x0000_s13430" name="Equation" r:id="rId3" imgW="66751200" imgH="7315200" progId="Equation.DSMT4">
                  <p:embed/>
                </p:oleObj>
              </mc:Choice>
              <mc:Fallback>
                <p:oleObj name="Equation" r:id="rId3" imgW="66751200" imgH="7315200" progId="Equation.DSMT4">
                  <p:embed/>
                  <p:pic>
                    <p:nvPicPr>
                      <p:cNvPr id="0" name="对象 2"/>
                      <p:cNvPicPr/>
                      <p:nvPr/>
                    </p:nvPicPr>
                    <p:blipFill>
                      <a:blip r:embed="rId4"/>
                      <a:stretch>
                        <a:fillRect/>
                      </a:stretch>
                    </p:blipFill>
                    <p:spPr>
                      <a:xfrm>
                        <a:off x="2987824" y="1635646"/>
                        <a:ext cx="2781300" cy="3048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87824" y="1995686"/>
          <a:ext cx="2781300" cy="304800"/>
        </p:xfrm>
        <a:graphic>
          <a:graphicData uri="http://schemas.openxmlformats.org/presentationml/2006/ole">
            <mc:AlternateContent xmlns:mc="http://schemas.openxmlformats.org/markup-compatibility/2006">
              <mc:Choice xmlns:v="urn:schemas-microsoft-com:vml" Requires="v">
                <p:oleObj spid="_x0000_s13431" name="Equation" r:id="rId5" imgW="66751200" imgH="7315200" progId="Equation.DSMT4">
                  <p:embed/>
                </p:oleObj>
              </mc:Choice>
              <mc:Fallback>
                <p:oleObj name="Equation" r:id="rId5" imgW="66751200" imgH="7315200" progId="Equation.DSMT4">
                  <p:embed/>
                  <p:pic>
                    <p:nvPicPr>
                      <p:cNvPr id="0" name="对象 4"/>
                      <p:cNvPicPr/>
                      <p:nvPr/>
                    </p:nvPicPr>
                    <p:blipFill>
                      <a:blip r:embed="rId6"/>
                      <a:stretch>
                        <a:fillRect/>
                      </a:stretch>
                    </p:blipFill>
                    <p:spPr>
                      <a:xfrm>
                        <a:off x="2987824" y="1995686"/>
                        <a:ext cx="27813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987824" y="2355726"/>
          <a:ext cx="3403600" cy="304800"/>
        </p:xfrm>
        <a:graphic>
          <a:graphicData uri="http://schemas.openxmlformats.org/presentationml/2006/ole">
            <mc:AlternateContent xmlns:mc="http://schemas.openxmlformats.org/markup-compatibility/2006">
              <mc:Choice xmlns:v="urn:schemas-microsoft-com:vml" Requires="v">
                <p:oleObj spid="_x0000_s13432" name="Equation" r:id="rId7" imgW="81686400" imgH="7315200" progId="Equation.DSMT4">
                  <p:embed/>
                </p:oleObj>
              </mc:Choice>
              <mc:Fallback>
                <p:oleObj name="Equation" r:id="rId7" imgW="81686400" imgH="7315200" progId="Equation.DSMT4">
                  <p:embed/>
                  <p:pic>
                    <p:nvPicPr>
                      <p:cNvPr id="0" name="对象 5"/>
                      <p:cNvPicPr/>
                      <p:nvPr/>
                    </p:nvPicPr>
                    <p:blipFill>
                      <a:blip r:embed="rId8"/>
                      <a:stretch>
                        <a:fillRect/>
                      </a:stretch>
                    </p:blipFill>
                    <p:spPr>
                      <a:xfrm>
                        <a:off x="2987824" y="2355726"/>
                        <a:ext cx="3403600" cy="3048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987824" y="2715766"/>
          <a:ext cx="3403600" cy="304800"/>
        </p:xfrm>
        <a:graphic>
          <a:graphicData uri="http://schemas.openxmlformats.org/presentationml/2006/ole">
            <mc:AlternateContent xmlns:mc="http://schemas.openxmlformats.org/markup-compatibility/2006">
              <mc:Choice xmlns:v="urn:schemas-microsoft-com:vml" Requires="v">
                <p:oleObj spid="_x0000_s13433" name="Equation" r:id="rId9" imgW="81686400" imgH="7315200" progId="Equation.DSMT4">
                  <p:embed/>
                </p:oleObj>
              </mc:Choice>
              <mc:Fallback>
                <p:oleObj name="Equation" r:id="rId9" imgW="81686400" imgH="7315200" progId="Equation.DSMT4">
                  <p:embed/>
                  <p:pic>
                    <p:nvPicPr>
                      <p:cNvPr id="0" name="对象 6"/>
                      <p:cNvPicPr/>
                      <p:nvPr/>
                    </p:nvPicPr>
                    <p:blipFill>
                      <a:blip r:embed="rId10"/>
                      <a:stretch>
                        <a:fillRect/>
                      </a:stretch>
                    </p:blipFill>
                    <p:spPr>
                      <a:xfrm>
                        <a:off x="2987824" y="2715766"/>
                        <a:ext cx="3403600" cy="304800"/>
                      </a:xfrm>
                      <a:prstGeom prst="rect">
                        <a:avLst/>
                      </a:prstGeom>
                    </p:spPr>
                  </p:pic>
                </p:oleObj>
              </mc:Fallback>
            </mc:AlternateContent>
          </a:graphicData>
        </a:graphic>
      </p:graphicFrame>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863588" y="1058947"/>
            <a:ext cx="7416824" cy="3401407"/>
            <a:chOff x="899592" y="1266587"/>
            <a:chExt cx="7416824" cy="3401407"/>
          </a:xfrm>
        </p:grpSpPr>
        <p:grpSp>
          <p:nvGrpSpPr>
            <p:cNvPr id="8" name="组合 7"/>
            <p:cNvGrpSpPr/>
            <p:nvPr/>
          </p:nvGrpSpPr>
          <p:grpSpPr>
            <a:xfrm>
              <a:off x="899592" y="1266587"/>
              <a:ext cx="7416824" cy="2984500"/>
              <a:chOff x="899592" y="1266587"/>
              <a:chExt cx="7416824" cy="2984500"/>
            </a:xfrm>
          </p:grpSpPr>
          <p:sp>
            <p:nvSpPr>
              <p:cNvPr id="15" name="TextBox 8"/>
              <p:cNvSpPr txBox="1"/>
              <p:nvPr/>
            </p:nvSpPr>
            <p:spPr bwMode="auto">
              <a:xfrm>
                <a:off x="899592" y="1266587"/>
                <a:ext cx="7416824" cy="2984500"/>
              </a:xfrm>
              <a:prstGeom prst="rect">
                <a:avLst/>
              </a:prstGeom>
              <a:noFill/>
            </p:spPr>
            <p:txBody>
              <a:bodyPr wrap="square">
                <a:spAutoFit/>
              </a:bodyPr>
              <a:lstStyle/>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Commutative law</a:t>
                </a:r>
                <a:r>
                  <a:rPr lang="zh-CN" altLang="en-US" sz="2000" b="1" kern="100" dirty="0">
                    <a:effectLst/>
                    <a:latin typeface="楷体" panose="02010609060101010101" pitchFamily="49" charset="-122"/>
                    <a:ea typeface="楷体" panose="02010609060101010101" pitchFamily="49" charset="-122"/>
                  </a:rPr>
                  <a:t>：</a:t>
                </a:r>
                <a:endParaRPr lang="en-US" altLang="zh-CN" sz="2000" b="1" kern="100" dirty="0">
                  <a:effectLst/>
                  <a:latin typeface="楷体" panose="02010609060101010101" pitchFamily="49" charset="-122"/>
                  <a:ea typeface="楷体" panose="02010609060101010101" pitchFamily="49" charset="-122"/>
                </a:endParaRPr>
              </a:p>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Associative law</a:t>
                </a:r>
                <a:r>
                  <a:rPr lang="zh-CN" altLang="en-US" sz="2000" b="1" kern="100" dirty="0">
                    <a:latin typeface="楷体" panose="02010609060101010101" pitchFamily="49" charset="-122"/>
                    <a:ea typeface="楷体" panose="02010609060101010101" pitchFamily="49" charset="-122"/>
                  </a:rPr>
                  <a:t>：</a:t>
                </a:r>
                <a:endParaRPr lang="en-US" altLang="zh-CN" sz="2000" b="1" kern="100" dirty="0">
                  <a:latin typeface="楷体" panose="02010609060101010101" pitchFamily="49" charset="-122"/>
                  <a:ea typeface="楷体" panose="02010609060101010101" pitchFamily="49" charset="-122"/>
                </a:endParaRPr>
              </a:p>
              <a:p>
                <a:pPr algn="just">
                  <a:spcBef>
                    <a:spcPts val="240"/>
                  </a:spcBef>
                  <a:spcAft>
                    <a:spcPts val="240"/>
                  </a:spcAft>
                </a:pPr>
                <a:endParaRPr lang="en-US" altLang="zh-CN" sz="2000" b="1" kern="100" dirty="0">
                  <a:effectLst/>
                  <a:latin typeface="楷体" panose="02010609060101010101" pitchFamily="49" charset="-122"/>
                  <a:ea typeface="楷体" panose="02010609060101010101" pitchFamily="49" charset="-122"/>
                </a:endParaRPr>
              </a:p>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Distribution law</a:t>
                </a:r>
                <a:r>
                  <a:rPr lang="zh-CN" altLang="en-US" sz="2000" b="1" kern="100" dirty="0">
                    <a:latin typeface="楷体" panose="02010609060101010101" pitchFamily="49" charset="-122"/>
                    <a:ea typeface="楷体" panose="02010609060101010101" pitchFamily="49" charset="-122"/>
                  </a:rPr>
                  <a:t>：</a:t>
                </a:r>
                <a:endParaRPr lang="en-US" altLang="zh-CN" sz="2000" b="1" kern="100" dirty="0">
                  <a:latin typeface="楷体" panose="02010609060101010101" pitchFamily="49" charset="-122"/>
                  <a:ea typeface="楷体" panose="02010609060101010101" pitchFamily="49" charset="-122"/>
                </a:endParaRPr>
              </a:p>
              <a:p>
                <a:pPr algn="just">
                  <a:spcBef>
                    <a:spcPts val="240"/>
                  </a:spcBef>
                  <a:spcAft>
                    <a:spcPts val="240"/>
                  </a:spcAft>
                </a:pPr>
                <a:endParaRPr lang="en-US" altLang="zh-CN" sz="2000" b="1" kern="100" dirty="0">
                  <a:effectLst/>
                  <a:latin typeface="楷体" panose="02010609060101010101" pitchFamily="49" charset="-122"/>
                  <a:ea typeface="楷体" panose="02010609060101010101" pitchFamily="49" charset="-122"/>
                </a:endParaRPr>
              </a:p>
              <a:p>
                <a:pPr algn="just">
                  <a:spcBef>
                    <a:spcPts val="240"/>
                  </a:spcBef>
                  <a:spcAft>
                    <a:spcPts val="240"/>
                  </a:spcAft>
                </a:pPr>
                <a:r>
                  <a:rPr lang="en-US" altLang="zh-CN" sz="2000" b="1" i="1" kern="100" dirty="0">
                    <a:effectLst/>
                    <a:latin typeface="Times New Roman" panose="02020603050405020304" pitchFamily="18" charset="0"/>
                    <a:ea typeface="等线" panose="02010600030101010101" pitchFamily="2" charset="-122"/>
                  </a:rPr>
                  <a:t>De Morgan Theorem (dual principle)</a:t>
                </a:r>
                <a:r>
                  <a:rPr lang="zh-CN" altLang="en-US" sz="2000" b="1" kern="100" dirty="0">
                    <a:effectLst/>
                    <a:latin typeface="楷体" panose="02010609060101010101" pitchFamily="49" charset="-122"/>
                    <a:ea typeface="楷体" panose="02010609060101010101" pitchFamily="49" charset="-122"/>
                  </a:rPr>
                  <a:t>：</a:t>
                </a:r>
                <a:endParaRPr lang="en-US" altLang="zh-CN" sz="2000" b="1" kern="100" dirty="0">
                  <a:effectLst/>
                  <a:latin typeface="楷体" panose="02010609060101010101" pitchFamily="49" charset="-122"/>
                  <a:ea typeface="楷体" panose="02010609060101010101" pitchFamily="49" charset="-122"/>
                </a:endParaRPr>
              </a:p>
              <a:p>
                <a:pPr algn="just">
                  <a:spcBef>
                    <a:spcPts val="240"/>
                  </a:spcBef>
                  <a:spcAft>
                    <a:spcPts val="240"/>
                  </a:spcAft>
                </a:pPr>
                <a:endParaRPr lang="zh-CN" altLang="zh-CN" sz="2000" kern="100" dirty="0">
                  <a:effectLst/>
                  <a:latin typeface="Times New Roman" panose="02020603050405020304" pitchFamily="18" charset="0"/>
                  <a:ea typeface="Times New Roman" panose="02020603050405020304" pitchFamily="18" charset="0"/>
                </a:endParaRPr>
              </a:p>
              <a:p>
                <a:pPr algn="just">
                  <a:spcBef>
                    <a:spcPts val="240"/>
                  </a:spcBef>
                  <a:spcAft>
                    <a:spcPts val="240"/>
                  </a:spcAft>
                </a:pPr>
                <a:endParaRPr lang="zh-CN" altLang="zh-CN" sz="2000" kern="100" dirty="0">
                  <a:effectLst/>
                  <a:latin typeface="Times New Roman" panose="02020603050405020304" pitchFamily="18" charset="0"/>
                  <a:ea typeface="Times New Roman" panose="02020603050405020304" pitchFamily="18" charset="0"/>
                </a:endParaRPr>
              </a:p>
            </p:txBody>
          </p:sp>
          <p:graphicFrame>
            <p:nvGraphicFramePr>
              <p:cNvPr id="2" name="对象 1"/>
              <p:cNvGraphicFramePr>
                <a:graphicFrameLocks noChangeAspect="1"/>
              </p:cNvGraphicFramePr>
              <p:nvPr/>
            </p:nvGraphicFramePr>
            <p:xfrm>
              <a:off x="3023652" y="1338977"/>
              <a:ext cx="2514600" cy="279400"/>
            </p:xfrm>
            <a:graphic>
              <a:graphicData uri="http://schemas.openxmlformats.org/presentationml/2006/ole">
                <mc:AlternateContent xmlns:mc="http://schemas.openxmlformats.org/markup-compatibility/2006">
                  <mc:Choice xmlns:v="urn:schemas-microsoft-com:vml" Requires="v">
                    <p:oleObj spid="_x0000_s14499" name="Equation" r:id="rId1" imgW="60350400" imgH="6705600" progId="Equation.DSMT4">
                      <p:embed/>
                    </p:oleObj>
                  </mc:Choice>
                  <mc:Fallback>
                    <p:oleObj name="Equation" r:id="rId1" imgW="60350400" imgH="6705600" progId="Equation.DSMT4">
                      <p:embed/>
                      <p:pic>
                        <p:nvPicPr>
                          <p:cNvPr id="0" name="图片 14498"/>
                          <p:cNvPicPr/>
                          <p:nvPr/>
                        </p:nvPicPr>
                        <p:blipFill>
                          <a:blip r:embed="rId2"/>
                          <a:stretch>
                            <a:fillRect/>
                          </a:stretch>
                        </p:blipFill>
                        <p:spPr>
                          <a:xfrm>
                            <a:off x="3023652" y="1338977"/>
                            <a:ext cx="2514600" cy="2794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879507" y="1691144"/>
              <a:ext cx="2781300" cy="304800"/>
            </p:xfrm>
            <a:graphic>
              <a:graphicData uri="http://schemas.openxmlformats.org/presentationml/2006/ole">
                <mc:AlternateContent xmlns:mc="http://schemas.openxmlformats.org/markup-compatibility/2006">
                  <mc:Choice xmlns:v="urn:schemas-microsoft-com:vml" Requires="v">
                    <p:oleObj spid="_x0000_s14500" name="Equation" r:id="rId3" imgW="66751200" imgH="7315200" progId="Equation.DSMT4">
                      <p:embed/>
                    </p:oleObj>
                  </mc:Choice>
                  <mc:Fallback>
                    <p:oleObj name="Equation" r:id="rId3" imgW="66751200" imgH="7315200" progId="Equation.DSMT4">
                      <p:embed/>
                      <p:pic>
                        <p:nvPicPr>
                          <p:cNvPr id="0" name="图片 14499"/>
                          <p:cNvPicPr/>
                          <p:nvPr/>
                        </p:nvPicPr>
                        <p:blipFill>
                          <a:blip r:embed="rId4"/>
                          <a:stretch>
                            <a:fillRect/>
                          </a:stretch>
                        </p:blipFill>
                        <p:spPr>
                          <a:xfrm>
                            <a:off x="2879507" y="1691144"/>
                            <a:ext cx="2781300" cy="3048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023652" y="2059439"/>
              <a:ext cx="2222500" cy="304800"/>
            </p:xfrm>
            <a:graphic>
              <a:graphicData uri="http://schemas.openxmlformats.org/presentationml/2006/ole">
                <mc:AlternateContent xmlns:mc="http://schemas.openxmlformats.org/markup-compatibility/2006">
                  <mc:Choice xmlns:v="urn:schemas-microsoft-com:vml" Requires="v">
                    <p:oleObj spid="_x0000_s14501" name="Equation" r:id="rId5" imgW="53340000" imgH="7315200" progId="Equation.DSMT4">
                      <p:embed/>
                    </p:oleObj>
                  </mc:Choice>
                  <mc:Fallback>
                    <p:oleObj name="Equation" r:id="rId5" imgW="53340000" imgH="7315200" progId="Equation.DSMT4">
                      <p:embed/>
                      <p:pic>
                        <p:nvPicPr>
                          <p:cNvPr id="0" name="图片 14500"/>
                          <p:cNvPicPr/>
                          <p:nvPr/>
                        </p:nvPicPr>
                        <p:blipFill>
                          <a:blip r:embed="rId6"/>
                          <a:stretch>
                            <a:fillRect/>
                          </a:stretch>
                        </p:blipFill>
                        <p:spPr>
                          <a:xfrm>
                            <a:off x="3023652" y="2059439"/>
                            <a:ext cx="22225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023652" y="2419350"/>
              <a:ext cx="2514600" cy="304800"/>
            </p:xfrm>
            <a:graphic>
              <a:graphicData uri="http://schemas.openxmlformats.org/presentationml/2006/ole">
                <mc:AlternateContent xmlns:mc="http://schemas.openxmlformats.org/markup-compatibility/2006">
                  <mc:Choice xmlns:v="urn:schemas-microsoft-com:vml" Requires="v">
                    <p:oleObj spid="_x0000_s14502" name="Equation" r:id="rId7" imgW="60350400" imgH="7315200" progId="Equation.DSMT4">
                      <p:embed/>
                    </p:oleObj>
                  </mc:Choice>
                  <mc:Fallback>
                    <p:oleObj name="Equation" r:id="rId7" imgW="60350400" imgH="7315200" progId="Equation.DSMT4">
                      <p:embed/>
                      <p:pic>
                        <p:nvPicPr>
                          <p:cNvPr id="0" name="图片 14501"/>
                          <p:cNvPicPr/>
                          <p:nvPr/>
                        </p:nvPicPr>
                        <p:blipFill>
                          <a:blip r:embed="rId8"/>
                          <a:stretch>
                            <a:fillRect/>
                          </a:stretch>
                        </p:blipFill>
                        <p:spPr>
                          <a:xfrm>
                            <a:off x="3023652" y="2419350"/>
                            <a:ext cx="2514600" cy="3048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023652" y="2751579"/>
              <a:ext cx="3403600" cy="304800"/>
            </p:xfrm>
            <a:graphic>
              <a:graphicData uri="http://schemas.openxmlformats.org/presentationml/2006/ole">
                <mc:AlternateContent xmlns:mc="http://schemas.openxmlformats.org/markup-compatibility/2006">
                  <mc:Choice xmlns:v="urn:schemas-microsoft-com:vml" Requires="v">
                    <p:oleObj spid="_x0000_s14503" name="Equation" r:id="rId9" imgW="81686400" imgH="7315200" progId="Equation.DSMT4">
                      <p:embed/>
                    </p:oleObj>
                  </mc:Choice>
                  <mc:Fallback>
                    <p:oleObj name="Equation" r:id="rId9" imgW="81686400" imgH="7315200" progId="Equation.DSMT4">
                      <p:embed/>
                      <p:pic>
                        <p:nvPicPr>
                          <p:cNvPr id="0" name="图片 14502"/>
                          <p:cNvPicPr/>
                          <p:nvPr/>
                        </p:nvPicPr>
                        <p:blipFill>
                          <a:blip r:embed="rId10"/>
                          <a:stretch>
                            <a:fillRect/>
                          </a:stretch>
                        </p:blipFill>
                        <p:spPr>
                          <a:xfrm>
                            <a:off x="3023652" y="2751579"/>
                            <a:ext cx="3403600" cy="304800"/>
                          </a:xfrm>
                          <a:prstGeom prst="rect">
                            <a:avLst/>
                          </a:prstGeom>
                        </p:spPr>
                      </p:pic>
                    </p:oleObj>
                  </mc:Fallback>
                </mc:AlternateContent>
              </a:graphicData>
            </a:graphic>
          </p:graphicFrame>
        </p:grpSp>
        <p:graphicFrame>
          <p:nvGraphicFramePr>
            <p:cNvPr id="9" name="对象 8"/>
            <p:cNvGraphicFramePr>
              <a:graphicFrameLocks noChangeAspect="1"/>
            </p:cNvGraphicFramePr>
            <p:nvPr/>
          </p:nvGraphicFramePr>
          <p:xfrm>
            <a:off x="5255434" y="3083808"/>
            <a:ext cx="1282065" cy="736600"/>
          </p:xfrm>
          <a:graphic>
            <a:graphicData uri="http://schemas.openxmlformats.org/presentationml/2006/ole">
              <mc:AlternateContent xmlns:mc="http://schemas.openxmlformats.org/markup-compatibility/2006">
                <mc:Choice xmlns:v="urn:schemas-microsoft-com:vml" Requires="v">
                  <p:oleObj spid="_x0000_s14504" name="Equation" r:id="rId11" imgW="30784800" imgH="17678400" progId="Equation.DSMT4">
                    <p:embed/>
                  </p:oleObj>
                </mc:Choice>
                <mc:Fallback>
                  <p:oleObj name="Equation" r:id="rId11" imgW="30784800" imgH="17678400" progId="Equation.DSMT4">
                    <p:embed/>
                    <p:pic>
                      <p:nvPicPr>
                        <p:cNvPr id="0" name="图片 14503"/>
                        <p:cNvPicPr/>
                        <p:nvPr/>
                      </p:nvPicPr>
                      <p:blipFill>
                        <a:blip r:embed="rId12"/>
                        <a:stretch>
                          <a:fillRect/>
                        </a:stretch>
                      </p:blipFill>
                      <p:spPr>
                        <a:xfrm>
                          <a:off x="5255434" y="3083808"/>
                          <a:ext cx="1282065" cy="7366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246226" y="3931394"/>
            <a:ext cx="1282700" cy="736600"/>
          </p:xfrm>
          <a:graphic>
            <a:graphicData uri="http://schemas.openxmlformats.org/presentationml/2006/ole">
              <mc:AlternateContent xmlns:mc="http://schemas.openxmlformats.org/markup-compatibility/2006">
                <mc:Choice xmlns:v="urn:schemas-microsoft-com:vml" Requires="v">
                  <p:oleObj spid="_x0000_s14505" name="Equation" r:id="rId13" imgW="30784800" imgH="17678400" progId="Equation.DSMT4">
                    <p:embed/>
                  </p:oleObj>
                </mc:Choice>
                <mc:Fallback>
                  <p:oleObj name="Equation" r:id="rId13" imgW="30784800" imgH="17678400" progId="Equation.DSMT4">
                    <p:embed/>
                    <p:pic>
                      <p:nvPicPr>
                        <p:cNvPr id="0" name="图片 14504"/>
                        <p:cNvPicPr/>
                        <p:nvPr/>
                      </p:nvPicPr>
                      <p:blipFill>
                        <a:blip r:embed="rId14"/>
                        <a:stretch>
                          <a:fillRect/>
                        </a:stretch>
                      </p:blipFill>
                      <p:spPr>
                        <a:xfrm>
                          <a:off x="5246226" y="3931394"/>
                          <a:ext cx="1282700" cy="736600"/>
                        </a:xfrm>
                        <a:prstGeom prst="rect">
                          <a:avLst/>
                        </a:prstGeom>
                      </p:spPr>
                    </p:pic>
                  </p:oleObj>
                </mc:Fallback>
              </mc:AlternateContent>
            </a:graphicData>
          </a:graphic>
        </p:graphicFrame>
      </p:grpSp>
      <p:pic>
        <p:nvPicPr>
          <p:cNvPr id="19" name="图片 18"/>
          <p:cNvPicPr>
            <a:picLocks noChangeAspect="1"/>
          </p:cNvPicPr>
          <p:nvPr/>
        </p:nvPicPr>
        <p:blipFill>
          <a:blip r:embed="rId1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4"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p:cNvGrpSpPr/>
          <p:nvPr/>
        </p:nvGrpSpPr>
        <p:grpSpPr>
          <a:xfrm>
            <a:off x="755576" y="843558"/>
            <a:ext cx="7416824" cy="4246245"/>
            <a:chOff x="683568" y="1203598"/>
            <a:chExt cx="7416824" cy="4246245"/>
          </a:xfrm>
        </p:grpSpPr>
        <p:sp>
          <p:nvSpPr>
            <p:cNvPr id="15" name="TextBox 8"/>
            <p:cNvSpPr txBox="1"/>
            <p:nvPr/>
          </p:nvSpPr>
          <p:spPr bwMode="auto">
            <a:xfrm>
              <a:off x="683568" y="1203598"/>
              <a:ext cx="7416824" cy="4246245"/>
            </a:xfrm>
            <a:prstGeom prst="rect">
              <a:avLst/>
            </a:prstGeom>
            <a:noFill/>
          </p:spPr>
          <p:txBody>
            <a:bodyPr wrap="square">
              <a:spAutoFit/>
            </a:bodyPr>
            <a:lstStyle/>
            <a:p>
              <a:pPr lvl="0" algn="just">
                <a:lnSpc>
                  <a:spcPct val="150000"/>
                </a:lnSpc>
                <a:defRPr/>
              </a:pPr>
              <a:r>
                <a:rPr kumimoji="0" lang="en-US" altLang="zh-CN" sz="2000" b="1" i="1" u="none" strike="noStrike" kern="100" cap="none" spc="0" normalizeH="0" baseline="0" dirty="0">
                  <a:effectLst/>
                  <a:latin typeface="Times New Roman" panose="02020603050405020304" pitchFamily="18" charset="0"/>
                  <a:ea typeface="等线" panose="02010600030101010101" pitchFamily="2" charset="-122"/>
                </a:rPr>
                <a:t>Prove</a:t>
              </a:r>
              <a:r>
                <a:rPr kumimoji="0" lang="zh-CN" altLang="en-US"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Assume</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then </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If</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is established at the same time,so</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are both true, that is</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If</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This shows that at the same time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are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established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，Thus                                       is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established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So no matter                                 ,                                      is established,</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This shows that                                                        is established.</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1547411" y="1389524"/>
            <a:ext cx="3403600" cy="304800"/>
          </p:xfrm>
          <a:graphic>
            <a:graphicData uri="http://schemas.openxmlformats.org/presentationml/2006/ole">
              <mc:AlternateContent xmlns:mc="http://schemas.openxmlformats.org/markup-compatibility/2006">
                <mc:Choice xmlns:v="urn:schemas-microsoft-com:vml" Requires="v">
                  <p:oleObj spid="_x0000_s15661" name="Equation" r:id="rId1" imgW="81686400" imgH="7315200" progId="Equation.DSMT4">
                    <p:embed/>
                  </p:oleObj>
                </mc:Choice>
                <mc:Fallback>
                  <p:oleObj name="Equation" r:id="rId1" imgW="81686400" imgH="7315200" progId="Equation.DSMT4">
                    <p:embed/>
                    <p:pic>
                      <p:nvPicPr>
                        <p:cNvPr id="0" name="对象 6"/>
                        <p:cNvPicPr/>
                        <p:nvPr/>
                      </p:nvPicPr>
                      <p:blipFill>
                        <a:blip r:embed="rId2"/>
                        <a:stretch>
                          <a:fillRect/>
                        </a:stretch>
                      </p:blipFill>
                      <p:spPr>
                        <a:xfrm>
                          <a:off x="1547411" y="1389524"/>
                          <a:ext cx="3403600" cy="304800"/>
                        </a:xfrm>
                        <a:prstGeom prst="rect">
                          <a:avLst/>
                        </a:prstGeom>
                      </p:spPr>
                    </p:pic>
                  </p:oleObj>
                </mc:Fallback>
              </mc:AlternateContent>
            </a:graphicData>
          </a:graphic>
        </p:graphicFrame>
      </p:grpSp>
      <p:graphicFrame>
        <p:nvGraphicFramePr>
          <p:cNvPr id="3" name="对象 2"/>
          <p:cNvGraphicFramePr>
            <a:graphicFrameLocks noChangeAspect="1"/>
          </p:cNvGraphicFramePr>
          <p:nvPr/>
        </p:nvGraphicFramePr>
        <p:xfrm>
          <a:off x="1763569" y="1492265"/>
          <a:ext cx="1701800" cy="304800"/>
        </p:xfrm>
        <a:graphic>
          <a:graphicData uri="http://schemas.openxmlformats.org/presentationml/2006/ole">
            <mc:AlternateContent xmlns:mc="http://schemas.openxmlformats.org/markup-compatibility/2006">
              <mc:Choice xmlns:v="urn:schemas-microsoft-com:vml" Requires="v">
                <p:oleObj spid="_x0000_s15662" name="Equation" r:id="rId3" imgW="40843200" imgH="7315200" progId="Equation.DSMT4">
                  <p:embed/>
                </p:oleObj>
              </mc:Choice>
              <mc:Fallback>
                <p:oleObj name="Equation" r:id="rId3" imgW="40843200" imgH="7315200" progId="Equation.DSMT4">
                  <p:embed/>
                  <p:pic>
                    <p:nvPicPr>
                      <p:cNvPr id="0" name="图片 15661"/>
                      <p:cNvPicPr/>
                      <p:nvPr/>
                    </p:nvPicPr>
                    <p:blipFill>
                      <a:blip r:embed="rId4"/>
                      <a:stretch>
                        <a:fillRect/>
                      </a:stretch>
                    </p:blipFill>
                    <p:spPr>
                      <a:xfrm>
                        <a:off x="1763569" y="1492265"/>
                        <a:ext cx="1701800" cy="3048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4266565" y="1479947"/>
          <a:ext cx="2019300" cy="330200"/>
        </p:xfrm>
        <a:graphic>
          <a:graphicData uri="http://schemas.openxmlformats.org/presentationml/2006/ole">
            <mc:AlternateContent xmlns:mc="http://schemas.openxmlformats.org/markup-compatibility/2006">
              <mc:Choice xmlns:v="urn:schemas-microsoft-com:vml" Requires="v">
                <p:oleObj spid="_x0000_s15663" name="Equation" r:id="rId5" imgW="48463200" imgH="7924800" progId="Equation.DSMT4">
                  <p:embed/>
                </p:oleObj>
              </mc:Choice>
              <mc:Fallback>
                <p:oleObj name="Equation" r:id="rId5" imgW="48463200" imgH="7924800" progId="Equation.DSMT4">
                  <p:embed/>
                  <p:pic>
                    <p:nvPicPr>
                      <p:cNvPr id="0" name="图片 15662"/>
                      <p:cNvPicPr/>
                      <p:nvPr/>
                    </p:nvPicPr>
                    <p:blipFill>
                      <a:blip r:embed="rId6"/>
                      <a:stretch>
                        <a:fillRect/>
                      </a:stretch>
                    </p:blipFill>
                    <p:spPr>
                      <a:xfrm>
                        <a:off x="4266565" y="1479947"/>
                        <a:ext cx="2019300" cy="330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115234" y="1955428"/>
          <a:ext cx="1066800" cy="241300"/>
        </p:xfrm>
        <a:graphic>
          <a:graphicData uri="http://schemas.openxmlformats.org/presentationml/2006/ole">
            <mc:AlternateContent xmlns:mc="http://schemas.openxmlformats.org/markup-compatibility/2006">
              <mc:Choice xmlns:v="urn:schemas-microsoft-com:vml" Requires="v">
                <p:oleObj spid="_x0000_s15664" name="Equation" r:id="rId7" imgW="25603200" imgH="5791200" progId="Equation.DSMT4">
                  <p:embed/>
                </p:oleObj>
              </mc:Choice>
              <mc:Fallback>
                <p:oleObj name="Equation" r:id="rId7" imgW="25603200" imgH="5791200" progId="Equation.DSMT4">
                  <p:embed/>
                  <p:pic>
                    <p:nvPicPr>
                      <p:cNvPr id="0" name="图片 15663"/>
                      <p:cNvPicPr/>
                      <p:nvPr/>
                    </p:nvPicPr>
                    <p:blipFill>
                      <a:blip r:embed="rId8"/>
                      <a:stretch>
                        <a:fillRect/>
                      </a:stretch>
                    </p:blipFill>
                    <p:spPr>
                      <a:xfrm>
                        <a:off x="1115234" y="1955428"/>
                        <a:ext cx="1066800" cy="2413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339107" y="1955428"/>
          <a:ext cx="1333500" cy="292100"/>
        </p:xfrm>
        <a:graphic>
          <a:graphicData uri="http://schemas.openxmlformats.org/presentationml/2006/ole">
            <mc:AlternateContent xmlns:mc="http://schemas.openxmlformats.org/markup-compatibility/2006">
              <mc:Choice xmlns:v="urn:schemas-microsoft-com:vml" Requires="v">
                <p:oleObj spid="_x0000_s15665" name="Equation" r:id="rId9" imgW="32004000" imgH="7010400" progId="Equation.DSMT4">
                  <p:embed/>
                </p:oleObj>
              </mc:Choice>
              <mc:Fallback>
                <p:oleObj name="Equation" r:id="rId9" imgW="32004000" imgH="7010400" progId="Equation.DSMT4">
                  <p:embed/>
                  <p:pic>
                    <p:nvPicPr>
                      <p:cNvPr id="0" name="图片 15664"/>
                      <p:cNvPicPr/>
                      <p:nvPr/>
                    </p:nvPicPr>
                    <p:blipFill>
                      <a:blip r:embed="rId10"/>
                      <a:stretch>
                        <a:fillRect/>
                      </a:stretch>
                    </p:blipFill>
                    <p:spPr>
                      <a:xfrm>
                        <a:off x="2339107" y="1955428"/>
                        <a:ext cx="1333500" cy="2921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827504" y="2421518"/>
          <a:ext cx="2209800" cy="279400"/>
        </p:xfrm>
        <a:graphic>
          <a:graphicData uri="http://schemas.openxmlformats.org/presentationml/2006/ole">
            <mc:AlternateContent xmlns:mc="http://schemas.openxmlformats.org/markup-compatibility/2006">
              <mc:Choice xmlns:v="urn:schemas-microsoft-com:vml" Requires="v">
                <p:oleObj spid="_x0000_s15666" name="Equation" r:id="rId11" imgW="53035200" imgH="6705600" progId="Equation.DSMT4">
                  <p:embed/>
                </p:oleObj>
              </mc:Choice>
              <mc:Fallback>
                <p:oleObj name="Equation" r:id="rId11" imgW="53035200" imgH="6705600" progId="Equation.DSMT4">
                  <p:embed/>
                  <p:pic>
                    <p:nvPicPr>
                      <p:cNvPr id="0" name="图片 15665"/>
                      <p:cNvPicPr/>
                      <p:nvPr/>
                    </p:nvPicPr>
                    <p:blipFill>
                      <a:blip r:embed="rId12"/>
                      <a:stretch>
                        <a:fillRect/>
                      </a:stretch>
                    </p:blipFill>
                    <p:spPr>
                      <a:xfrm>
                        <a:off x="827504" y="2421518"/>
                        <a:ext cx="2209800" cy="2794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147975" y="2395731"/>
          <a:ext cx="2324100" cy="304800"/>
        </p:xfrm>
        <a:graphic>
          <a:graphicData uri="http://schemas.openxmlformats.org/presentationml/2006/ole">
            <mc:AlternateContent xmlns:mc="http://schemas.openxmlformats.org/markup-compatibility/2006">
              <mc:Choice xmlns:v="urn:schemas-microsoft-com:vml" Requires="v">
                <p:oleObj spid="_x0000_s15667" name="Equation" r:id="rId13" imgW="55778400" imgH="7315200" progId="Equation.DSMT4">
                  <p:embed/>
                </p:oleObj>
              </mc:Choice>
              <mc:Fallback>
                <p:oleObj name="Equation" r:id="rId13" imgW="55778400" imgH="7315200" progId="Equation.DSMT4">
                  <p:embed/>
                  <p:pic>
                    <p:nvPicPr>
                      <p:cNvPr id="0" name="图片 15666"/>
                      <p:cNvPicPr/>
                      <p:nvPr/>
                    </p:nvPicPr>
                    <p:blipFill>
                      <a:blip r:embed="rId14"/>
                      <a:stretch>
                        <a:fillRect/>
                      </a:stretch>
                    </p:blipFill>
                    <p:spPr>
                      <a:xfrm>
                        <a:off x="5147975" y="2395731"/>
                        <a:ext cx="2324100" cy="3048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115234" y="2875657"/>
          <a:ext cx="635000" cy="241300"/>
        </p:xfrm>
        <a:graphic>
          <a:graphicData uri="http://schemas.openxmlformats.org/presentationml/2006/ole">
            <mc:AlternateContent xmlns:mc="http://schemas.openxmlformats.org/markup-compatibility/2006">
              <mc:Choice xmlns:v="urn:schemas-microsoft-com:vml" Requires="v">
                <p:oleObj spid="_x0000_s15668" name="Equation" r:id="rId15" imgW="15240000" imgH="5791200" progId="Equation.DSMT4">
                  <p:embed/>
                </p:oleObj>
              </mc:Choice>
              <mc:Fallback>
                <p:oleObj name="Equation" r:id="rId15" imgW="15240000" imgH="5791200" progId="Equation.DSMT4">
                  <p:embed/>
                  <p:pic>
                    <p:nvPicPr>
                      <p:cNvPr id="0" name="图片 15667"/>
                      <p:cNvPicPr/>
                      <p:nvPr/>
                    </p:nvPicPr>
                    <p:blipFill>
                      <a:blip r:embed="rId16"/>
                      <a:stretch>
                        <a:fillRect/>
                      </a:stretch>
                    </p:blipFill>
                    <p:spPr>
                      <a:xfrm>
                        <a:off x="1115234" y="2875657"/>
                        <a:ext cx="635000" cy="2413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507752" y="2875657"/>
          <a:ext cx="2209800" cy="279400"/>
        </p:xfrm>
        <a:graphic>
          <a:graphicData uri="http://schemas.openxmlformats.org/presentationml/2006/ole">
            <mc:AlternateContent xmlns:mc="http://schemas.openxmlformats.org/markup-compatibility/2006">
              <mc:Choice xmlns:v="urn:schemas-microsoft-com:vml" Requires="v">
                <p:oleObj spid="_x0000_s15669" name="Equation" r:id="rId17" imgW="53035200" imgH="6705600" progId="Equation.DSMT4">
                  <p:embed/>
                </p:oleObj>
              </mc:Choice>
              <mc:Fallback>
                <p:oleObj name="Equation" r:id="rId17" imgW="53035200" imgH="6705600" progId="Equation.DSMT4">
                  <p:embed/>
                  <p:pic>
                    <p:nvPicPr>
                      <p:cNvPr id="0" name="图片 15668"/>
                      <p:cNvPicPr/>
                      <p:nvPr/>
                    </p:nvPicPr>
                    <p:blipFill>
                      <a:blip r:embed="rId18"/>
                      <a:stretch>
                        <a:fillRect/>
                      </a:stretch>
                    </p:blipFill>
                    <p:spPr>
                      <a:xfrm>
                        <a:off x="5507752" y="2875657"/>
                        <a:ext cx="2209800" cy="2794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843709" y="3324850"/>
          <a:ext cx="2324100" cy="304800"/>
        </p:xfrm>
        <a:graphic>
          <a:graphicData uri="http://schemas.openxmlformats.org/presentationml/2006/ole">
            <mc:AlternateContent xmlns:mc="http://schemas.openxmlformats.org/markup-compatibility/2006">
              <mc:Choice xmlns:v="urn:schemas-microsoft-com:vml" Requires="v">
                <p:oleObj spid="_x0000_s15670" name="Equation" r:id="rId19" imgW="55778400" imgH="7315200" progId="Equation.DSMT4">
                  <p:embed/>
                </p:oleObj>
              </mc:Choice>
              <mc:Fallback>
                <p:oleObj name="Equation" r:id="rId19" imgW="55778400" imgH="7315200" progId="Equation.DSMT4">
                  <p:embed/>
                  <p:pic>
                    <p:nvPicPr>
                      <p:cNvPr id="0" name="图片 15669"/>
                      <p:cNvPicPr/>
                      <p:nvPr/>
                    </p:nvPicPr>
                    <p:blipFill>
                      <a:blip r:embed="rId20"/>
                      <a:stretch>
                        <a:fillRect/>
                      </a:stretch>
                    </p:blipFill>
                    <p:spPr>
                      <a:xfrm>
                        <a:off x="2843709" y="3324850"/>
                        <a:ext cx="2324100" cy="3048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181771" y="3751565"/>
          <a:ext cx="2019300" cy="330200"/>
        </p:xfrm>
        <a:graphic>
          <a:graphicData uri="http://schemas.openxmlformats.org/presentationml/2006/ole">
            <mc:AlternateContent xmlns:mc="http://schemas.openxmlformats.org/markup-compatibility/2006">
              <mc:Choice xmlns:v="urn:schemas-microsoft-com:vml" Requires="v">
                <p:oleObj spid="_x0000_s15671" name="Equation" r:id="rId21" imgW="48463200" imgH="7924800" progId="Equation.DSMT4">
                  <p:embed/>
                </p:oleObj>
              </mc:Choice>
              <mc:Fallback>
                <p:oleObj name="Equation" r:id="rId21" imgW="48463200" imgH="7924800" progId="Equation.DSMT4">
                  <p:embed/>
                  <p:pic>
                    <p:nvPicPr>
                      <p:cNvPr id="0" name="对象 4"/>
                      <p:cNvPicPr/>
                      <p:nvPr/>
                    </p:nvPicPr>
                    <p:blipFill>
                      <a:blip r:embed="rId6"/>
                      <a:stretch>
                        <a:fillRect/>
                      </a:stretch>
                    </p:blipFill>
                    <p:spPr>
                      <a:xfrm>
                        <a:off x="2181771" y="3751565"/>
                        <a:ext cx="2019300" cy="33020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355573" y="3776965"/>
          <a:ext cx="2324100" cy="304800"/>
        </p:xfrm>
        <a:graphic>
          <a:graphicData uri="http://schemas.openxmlformats.org/presentationml/2006/ole">
            <mc:AlternateContent xmlns:mc="http://schemas.openxmlformats.org/markup-compatibility/2006">
              <mc:Choice xmlns:v="urn:schemas-microsoft-com:vml" Requires="v">
                <p:oleObj spid="_x0000_s15672" name="Equation" r:id="rId22" imgW="55778400" imgH="7315200" progId="Equation.DSMT4">
                  <p:embed/>
                </p:oleObj>
              </mc:Choice>
              <mc:Fallback>
                <p:oleObj name="Equation" r:id="rId22" imgW="55778400" imgH="7315200" progId="Equation.DSMT4">
                  <p:embed/>
                  <p:pic>
                    <p:nvPicPr>
                      <p:cNvPr id="0" name="图片 15671"/>
                      <p:cNvPicPr/>
                      <p:nvPr/>
                    </p:nvPicPr>
                    <p:blipFill>
                      <a:blip r:embed="rId23"/>
                      <a:stretch>
                        <a:fillRect/>
                      </a:stretch>
                    </p:blipFill>
                    <p:spPr>
                      <a:xfrm>
                        <a:off x="4355573" y="3776965"/>
                        <a:ext cx="2324100" cy="3048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483272" y="4228063"/>
          <a:ext cx="3441700" cy="304800"/>
        </p:xfrm>
        <a:graphic>
          <a:graphicData uri="http://schemas.openxmlformats.org/presentationml/2006/ole">
            <mc:AlternateContent xmlns:mc="http://schemas.openxmlformats.org/markup-compatibility/2006">
              <mc:Choice xmlns:v="urn:schemas-microsoft-com:vml" Requires="v">
                <p:oleObj spid="_x0000_s15673" name="Equation" r:id="rId24" imgW="82600800" imgH="7315200" progId="Equation.DSMT4">
                  <p:embed/>
                </p:oleObj>
              </mc:Choice>
              <mc:Fallback>
                <p:oleObj name="Equation" r:id="rId24" imgW="82600800" imgH="7315200" progId="Equation.DSMT4">
                  <p:embed/>
                  <p:pic>
                    <p:nvPicPr>
                      <p:cNvPr id="0" name="图片 15672"/>
                      <p:cNvPicPr/>
                      <p:nvPr/>
                    </p:nvPicPr>
                    <p:blipFill>
                      <a:blip r:embed="rId25"/>
                      <a:stretch>
                        <a:fillRect/>
                      </a:stretch>
                    </p:blipFill>
                    <p:spPr>
                      <a:xfrm>
                        <a:off x="2483272" y="4228063"/>
                        <a:ext cx="3441700" cy="304800"/>
                      </a:xfrm>
                      <a:prstGeom prst="rect">
                        <a:avLst/>
                      </a:prstGeom>
                    </p:spPr>
                  </p:pic>
                </p:oleObj>
              </mc:Fallback>
            </mc:AlternateContent>
          </a:graphicData>
        </a:graphic>
      </p:graphicFrame>
      <p:pic>
        <p:nvPicPr>
          <p:cNvPr id="24" name="图片 23"/>
          <p:cNvPicPr>
            <a:picLocks noChangeAspect="1"/>
          </p:cNvPicPr>
          <p:nvPr/>
        </p:nvPicPr>
        <p:blipFill>
          <a:blip r:embed="rId26"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5" name="文本框 24"/>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8" name="文本框 27"/>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6"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5356225" y="1435100"/>
            <a:ext cx="300990" cy="368300"/>
          </a:xfrm>
          <a:prstGeom prst="rect">
            <a:avLst/>
          </a:prstGeom>
          <a:solidFill>
            <a:schemeClr val="bg1"/>
          </a:solidFill>
        </p:spPr>
        <p:txBody>
          <a:bodyPr wrap="square" rtlCol="0">
            <a:spAutoFit/>
          </a:bodyPr>
          <a:p>
            <a:endParaRPr lang="zh-CN" altLang="en-US"/>
          </a:p>
        </p:txBody>
      </p:sp>
      <p:sp>
        <p:nvSpPr>
          <p:cNvPr id="20" name="文本框 19"/>
          <p:cNvSpPr txBox="1"/>
          <p:nvPr/>
        </p:nvSpPr>
        <p:spPr>
          <a:xfrm>
            <a:off x="3275330" y="3713480"/>
            <a:ext cx="300990" cy="368300"/>
          </a:xfrm>
          <a:prstGeom prst="rect">
            <a:avLst/>
          </a:prstGeom>
          <a:solidFill>
            <a:schemeClr val="bg1"/>
          </a:solidFill>
        </p:spPr>
        <p:txBody>
          <a:bodyPr wrap="square" rtlCol="0">
            <a:spAutoFit/>
          </a:bodyPr>
          <a:p>
            <a:endParaRPr lang="zh-CN" altLang="en-US"/>
          </a:p>
        </p:txBody>
      </p:sp>
      <p:sp>
        <p:nvSpPr>
          <p:cNvPr id="21" name="文本框 20"/>
          <p:cNvSpPr txBox="1"/>
          <p:nvPr/>
        </p:nvSpPr>
        <p:spPr>
          <a:xfrm>
            <a:off x="5292090" y="1427480"/>
            <a:ext cx="498475"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or</a:t>
            </a:r>
            <a:endParaRPr lang="en-US" altLang="zh-CN" sz="2000">
              <a:latin typeface="Times New Roman" panose="02020603050405020304" pitchFamily="18" charset="0"/>
              <a:cs typeface="Times New Roman" panose="02020603050405020304" pitchFamily="18" charset="0"/>
            </a:endParaRPr>
          </a:p>
        </p:txBody>
      </p:sp>
      <p:sp>
        <p:nvSpPr>
          <p:cNvPr id="23" name="文本框 22"/>
          <p:cNvSpPr txBox="1"/>
          <p:nvPr/>
        </p:nvSpPr>
        <p:spPr>
          <a:xfrm>
            <a:off x="3203575" y="3707130"/>
            <a:ext cx="498475"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or</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8" name="组合 37"/>
          <p:cNvGrpSpPr/>
          <p:nvPr/>
        </p:nvGrpSpPr>
        <p:grpSpPr>
          <a:xfrm>
            <a:off x="262692" y="771803"/>
            <a:ext cx="8499663" cy="3784600"/>
            <a:chOff x="539552" y="843558"/>
            <a:chExt cx="8499663" cy="3784600"/>
          </a:xfrm>
        </p:grpSpPr>
        <p:grpSp>
          <p:nvGrpSpPr>
            <p:cNvPr id="21" name="组合 20"/>
            <p:cNvGrpSpPr/>
            <p:nvPr/>
          </p:nvGrpSpPr>
          <p:grpSpPr>
            <a:xfrm>
              <a:off x="539552" y="843558"/>
              <a:ext cx="8499663" cy="3784600"/>
              <a:chOff x="755576" y="843558"/>
              <a:chExt cx="8499663" cy="3784600"/>
            </a:xfrm>
          </p:grpSpPr>
          <p:sp>
            <p:nvSpPr>
              <p:cNvPr id="11" name="TextBox 18"/>
              <p:cNvSpPr txBox="1"/>
              <p:nvPr/>
            </p:nvSpPr>
            <p:spPr>
              <a:xfrm>
                <a:off x="755576" y="915566"/>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755576" y="843558"/>
                <a:ext cx="8388424" cy="3784600"/>
              </a:xfrm>
              <a:prstGeom prst="rect">
                <a:avLst/>
              </a:prstGeom>
              <a:noFill/>
            </p:spPr>
            <p:txBody>
              <a:bodyPr wrap="square">
                <a:spAutoFit/>
              </a:bodyPr>
              <a:lstStyle/>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Conversely, suppose there is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Then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are both true.</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sym typeface="+mn-ea"/>
                  </a:rPr>
                  <a:t>If           ,</a:t>
                </a:r>
                <a:r>
                  <a:rPr lang="en-US" altLang="zh-CN" sz="2000" kern="100" dirty="0">
                    <a:effectLst/>
                    <a:latin typeface="Times New Roman" panose="02020603050405020304" pitchFamily="18" charset="0"/>
                    <a:ea typeface="等线" panose="02010600030101010101" pitchFamily="2" charset="-122"/>
                  </a:rPr>
                  <a:t> then                             , obviously </a:t>
                </a:r>
                <a:r>
                  <a:rPr lang="en-US" altLang="zh-CN" sz="2000" kern="100" dirty="0">
                    <a:effectLst/>
                    <a:latin typeface="Times New Roman" panose="02020603050405020304" pitchFamily="18" charset="0"/>
                    <a:ea typeface="等线" panose="02010600030101010101" pitchFamily="2" charset="-122"/>
                    <a:sym typeface="+mn-ea"/>
                  </a:rPr>
                  <a:t>established</a:t>
                </a:r>
                <a:r>
                  <a:rPr lang="en-US" altLang="zh-CN" sz="2000" kern="100" dirty="0">
                    <a:effectLst/>
                    <a:latin typeface="Times New Roman" panose="02020603050405020304" pitchFamily="18" charset="0"/>
                    <a:ea typeface="等线" panose="02010600030101010101" pitchFamily="2" charset="-122"/>
                  </a:rPr>
                  <a:t>.</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If           , then                                    we know that there must be at the same time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So                      , then                            , which means                                            </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kern="100" dirty="0">
                    <a:effectLst/>
                    <a:latin typeface="Times New Roman" panose="02020603050405020304" pitchFamily="18" charset="0"/>
                    <a:ea typeface="等线" panose="02010600030101010101" pitchFamily="2" charset="-122"/>
                  </a:rPr>
                  <a:t>Since there is a relationship of "       " and "       " at the same time, so</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endParaRPr lang="en-US" altLang="zh-CN" sz="2000" kern="100" dirty="0">
                  <a:effectLst/>
                  <a:latin typeface="Times New Roman" panose="02020603050405020304" pitchFamily="18" charset="0"/>
                  <a:ea typeface="等线" panose="02010600030101010101" pitchFamily="2" charset="-122"/>
                </a:endParaRPr>
              </a:p>
            </p:txBody>
          </p:sp>
          <p:graphicFrame>
            <p:nvGraphicFramePr>
              <p:cNvPr id="16" name="对象 15"/>
              <p:cNvGraphicFramePr>
                <a:graphicFrameLocks noChangeAspect="1"/>
              </p:cNvGraphicFramePr>
              <p:nvPr/>
            </p:nvGraphicFramePr>
            <p:xfrm>
              <a:off x="3787805" y="1046629"/>
              <a:ext cx="2324100" cy="304800"/>
            </p:xfrm>
            <a:graphic>
              <a:graphicData uri="http://schemas.openxmlformats.org/presentationml/2006/ole">
                <mc:AlternateContent xmlns:mc="http://schemas.openxmlformats.org/markup-compatibility/2006">
                  <mc:Choice xmlns:v="urn:schemas-microsoft-com:vml" Requires="v">
                    <p:oleObj spid="_x0000_s16685" name="Equation" r:id="rId1" imgW="55778400" imgH="7315200" progId="Equation.DSMT4">
                      <p:embed/>
                    </p:oleObj>
                  </mc:Choice>
                  <mc:Fallback>
                    <p:oleObj name="Equation" r:id="rId1" imgW="55778400" imgH="7315200" progId="Equation.DSMT4">
                      <p:embed/>
                      <p:pic>
                        <p:nvPicPr>
                          <p:cNvPr id="0" name="图片 16684"/>
                          <p:cNvPicPr/>
                          <p:nvPr/>
                        </p:nvPicPr>
                        <p:blipFill>
                          <a:blip r:embed="rId2"/>
                          <a:stretch>
                            <a:fillRect/>
                          </a:stretch>
                        </p:blipFill>
                        <p:spPr>
                          <a:xfrm>
                            <a:off x="3787805" y="1046629"/>
                            <a:ext cx="2324100" cy="3048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7020039" y="1052979"/>
              <a:ext cx="2235200" cy="292100"/>
            </p:xfrm>
            <a:graphic>
              <a:graphicData uri="http://schemas.openxmlformats.org/presentationml/2006/ole">
                <mc:AlternateContent xmlns:mc="http://schemas.openxmlformats.org/markup-compatibility/2006">
                  <mc:Choice xmlns:v="urn:schemas-microsoft-com:vml" Requires="v">
                    <p:oleObj spid="_x0000_s16686" name="Equation" r:id="rId3" imgW="53644800" imgH="7010400" progId="Equation.DSMT4">
                      <p:embed/>
                    </p:oleObj>
                  </mc:Choice>
                  <mc:Fallback>
                    <p:oleObj name="Equation" r:id="rId3" imgW="53644800" imgH="7010400" progId="Equation.DSMT4">
                      <p:embed/>
                      <p:pic>
                        <p:nvPicPr>
                          <p:cNvPr id="0" name="图片 16685"/>
                          <p:cNvPicPr/>
                          <p:nvPr/>
                        </p:nvPicPr>
                        <p:blipFill>
                          <a:blip r:embed="rId4"/>
                          <a:stretch>
                            <a:fillRect/>
                          </a:stretch>
                        </p:blipFill>
                        <p:spPr>
                          <a:xfrm>
                            <a:off x="7020039" y="1052979"/>
                            <a:ext cx="2235200" cy="292100"/>
                          </a:xfrm>
                          <a:prstGeom prst="rect">
                            <a:avLst/>
                          </a:prstGeom>
                        </p:spPr>
                      </p:pic>
                    </p:oleObj>
                  </mc:Fallback>
                </mc:AlternateContent>
              </a:graphicData>
            </a:graphic>
          </p:graphicFrame>
        </p:grpSp>
        <p:graphicFrame>
          <p:nvGraphicFramePr>
            <p:cNvPr id="24" name="对象 23"/>
            <p:cNvGraphicFramePr>
              <a:graphicFrameLocks noChangeAspect="1"/>
            </p:cNvGraphicFramePr>
            <p:nvPr/>
          </p:nvGraphicFramePr>
          <p:xfrm>
            <a:off x="877997" y="1955815"/>
            <a:ext cx="635000" cy="241300"/>
          </p:xfrm>
          <a:graphic>
            <a:graphicData uri="http://schemas.openxmlformats.org/presentationml/2006/ole">
              <mc:AlternateContent xmlns:mc="http://schemas.openxmlformats.org/markup-compatibility/2006">
                <mc:Choice xmlns:v="urn:schemas-microsoft-com:vml" Requires="v">
                  <p:oleObj spid="_x0000_s16687" name="Equation" r:id="rId5" imgW="15240000" imgH="5791200" progId="Equation.DSMT4">
                    <p:embed/>
                  </p:oleObj>
                </mc:Choice>
                <mc:Fallback>
                  <p:oleObj name="Equation" r:id="rId5" imgW="15240000" imgH="5791200" progId="Equation.DSMT4">
                    <p:embed/>
                    <p:pic>
                      <p:nvPicPr>
                        <p:cNvPr id="0" name="图片 16686"/>
                        <p:cNvPicPr/>
                        <p:nvPr/>
                      </p:nvPicPr>
                      <p:blipFill>
                        <a:blip r:embed="rId6"/>
                        <a:stretch>
                          <a:fillRect/>
                        </a:stretch>
                      </p:blipFill>
                      <p:spPr>
                        <a:xfrm>
                          <a:off x="877997" y="1955815"/>
                          <a:ext cx="635000" cy="2413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2124358" y="1924065"/>
            <a:ext cx="1701800" cy="304800"/>
          </p:xfrm>
          <a:graphic>
            <a:graphicData uri="http://schemas.openxmlformats.org/presentationml/2006/ole">
              <mc:AlternateContent xmlns:mc="http://schemas.openxmlformats.org/markup-compatibility/2006">
                <mc:Choice xmlns:v="urn:schemas-microsoft-com:vml" Requires="v">
                  <p:oleObj spid="_x0000_s16688" name="Equation" r:id="rId7" imgW="40843200" imgH="7315200" progId="Equation.DSMT4">
                    <p:embed/>
                  </p:oleObj>
                </mc:Choice>
                <mc:Fallback>
                  <p:oleObj name="Equation" r:id="rId7" imgW="40843200" imgH="7315200" progId="Equation.DSMT4">
                    <p:embed/>
                    <p:pic>
                      <p:nvPicPr>
                        <p:cNvPr id="0" name="图片 16687"/>
                        <p:cNvPicPr/>
                        <p:nvPr/>
                      </p:nvPicPr>
                      <p:blipFill>
                        <a:blip r:embed="rId8"/>
                        <a:stretch>
                          <a:fillRect/>
                        </a:stretch>
                      </p:blipFill>
                      <p:spPr>
                        <a:xfrm>
                          <a:off x="2124358" y="1924065"/>
                          <a:ext cx="1701800" cy="30480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877997" y="2431678"/>
            <a:ext cx="635000" cy="254000"/>
          </p:xfrm>
          <a:graphic>
            <a:graphicData uri="http://schemas.openxmlformats.org/presentationml/2006/ole">
              <mc:AlternateContent xmlns:mc="http://schemas.openxmlformats.org/markup-compatibility/2006">
                <mc:Choice xmlns:v="urn:schemas-microsoft-com:vml" Requires="v">
                  <p:oleObj spid="_x0000_s16689" name="Equation" r:id="rId9" imgW="15240000" imgH="6096000" progId="Equation.DSMT4">
                    <p:embed/>
                  </p:oleObj>
                </mc:Choice>
                <mc:Fallback>
                  <p:oleObj name="Equation" r:id="rId9" imgW="15240000" imgH="6096000" progId="Equation.DSMT4">
                    <p:embed/>
                    <p:pic>
                      <p:nvPicPr>
                        <p:cNvPr id="0" name="图片 16688"/>
                        <p:cNvPicPr/>
                        <p:nvPr/>
                      </p:nvPicPr>
                      <p:blipFill>
                        <a:blip r:embed="rId10"/>
                        <a:stretch>
                          <a:fillRect/>
                        </a:stretch>
                      </p:blipFill>
                      <p:spPr>
                        <a:xfrm>
                          <a:off x="877997" y="2431678"/>
                          <a:ext cx="635000" cy="254000"/>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2268245" y="2412628"/>
            <a:ext cx="2235200" cy="292100"/>
          </p:xfrm>
          <a:graphic>
            <a:graphicData uri="http://schemas.openxmlformats.org/presentationml/2006/ole">
              <mc:AlternateContent xmlns:mc="http://schemas.openxmlformats.org/markup-compatibility/2006">
                <mc:Choice xmlns:v="urn:schemas-microsoft-com:vml" Requires="v">
                  <p:oleObj spid="_x0000_s16690" name="Equation" r:id="rId11" imgW="53644800" imgH="7010400" progId="Equation.DSMT4">
                    <p:embed/>
                  </p:oleObj>
                </mc:Choice>
                <mc:Fallback>
                  <p:oleObj name="Equation" r:id="rId11" imgW="53644800" imgH="7010400" progId="Equation.DSMT4">
                    <p:embed/>
                    <p:pic>
                      <p:nvPicPr>
                        <p:cNvPr id="0" name="图片 16689"/>
                        <p:cNvPicPr/>
                        <p:nvPr/>
                      </p:nvPicPr>
                      <p:blipFill>
                        <a:blip r:embed="rId12"/>
                        <a:stretch>
                          <a:fillRect/>
                        </a:stretch>
                      </p:blipFill>
                      <p:spPr>
                        <a:xfrm>
                          <a:off x="2268245" y="2412628"/>
                          <a:ext cx="2235200" cy="292100"/>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1115551" y="2868558"/>
            <a:ext cx="1333500" cy="292100"/>
          </p:xfrm>
          <a:graphic>
            <a:graphicData uri="http://schemas.openxmlformats.org/presentationml/2006/ole">
              <mc:AlternateContent xmlns:mc="http://schemas.openxmlformats.org/markup-compatibility/2006">
                <mc:Choice xmlns:v="urn:schemas-microsoft-com:vml" Requires="v">
                  <p:oleObj spid="_x0000_s16691" name="Equation" r:id="rId13" imgW="32004000" imgH="7010400" progId="Equation.DSMT4">
                    <p:embed/>
                  </p:oleObj>
                </mc:Choice>
                <mc:Fallback>
                  <p:oleObj name="Equation" r:id="rId13" imgW="32004000" imgH="7010400" progId="Equation.DSMT4">
                    <p:embed/>
                    <p:pic>
                      <p:nvPicPr>
                        <p:cNvPr id="0" name="图片 16690"/>
                        <p:cNvPicPr/>
                        <p:nvPr/>
                      </p:nvPicPr>
                      <p:blipFill>
                        <a:blip r:embed="rId14"/>
                        <a:stretch>
                          <a:fillRect/>
                        </a:stretch>
                      </p:blipFill>
                      <p:spPr>
                        <a:xfrm>
                          <a:off x="1115551" y="2868558"/>
                          <a:ext cx="1333500" cy="292100"/>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971724" y="3325371"/>
            <a:ext cx="1244600" cy="304800"/>
          </p:xfrm>
          <a:graphic>
            <a:graphicData uri="http://schemas.openxmlformats.org/presentationml/2006/ole">
              <mc:AlternateContent xmlns:mc="http://schemas.openxmlformats.org/markup-compatibility/2006">
                <mc:Choice xmlns:v="urn:schemas-microsoft-com:vml" Requires="v">
                  <p:oleObj spid="_x0000_s16692" name="Equation" r:id="rId15" imgW="29870400" imgH="7315200" progId="Equation.DSMT4">
                    <p:embed/>
                  </p:oleObj>
                </mc:Choice>
                <mc:Fallback>
                  <p:oleObj name="Equation" r:id="rId15" imgW="29870400" imgH="7315200" progId="Equation.DSMT4">
                    <p:embed/>
                    <p:pic>
                      <p:nvPicPr>
                        <p:cNvPr id="0" name="图片 16691"/>
                        <p:cNvPicPr/>
                        <p:nvPr/>
                      </p:nvPicPr>
                      <p:blipFill>
                        <a:blip r:embed="rId16"/>
                        <a:stretch>
                          <a:fillRect/>
                        </a:stretch>
                      </p:blipFill>
                      <p:spPr>
                        <a:xfrm>
                          <a:off x="971724" y="3325371"/>
                          <a:ext cx="1244600" cy="304800"/>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2915677" y="3325371"/>
            <a:ext cx="1701800" cy="304800"/>
          </p:xfrm>
          <a:graphic>
            <a:graphicData uri="http://schemas.openxmlformats.org/presentationml/2006/ole">
              <mc:AlternateContent xmlns:mc="http://schemas.openxmlformats.org/markup-compatibility/2006">
                <mc:Choice xmlns:v="urn:schemas-microsoft-com:vml" Requires="v">
                  <p:oleObj spid="_x0000_s16693" name="Equation" r:id="rId17" imgW="40843200" imgH="7315200" progId="Equation.DSMT4">
                    <p:embed/>
                  </p:oleObj>
                </mc:Choice>
                <mc:Fallback>
                  <p:oleObj name="Equation" r:id="rId17" imgW="40843200" imgH="7315200" progId="Equation.DSMT4">
                    <p:embed/>
                    <p:pic>
                      <p:nvPicPr>
                        <p:cNvPr id="0" name="图片 16692"/>
                        <p:cNvPicPr/>
                        <p:nvPr/>
                      </p:nvPicPr>
                      <p:blipFill>
                        <a:blip r:embed="rId18"/>
                        <a:stretch>
                          <a:fillRect/>
                        </a:stretch>
                      </p:blipFill>
                      <p:spPr>
                        <a:xfrm>
                          <a:off x="2915677" y="3325371"/>
                          <a:ext cx="1701800" cy="304800"/>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6109772" y="3325773"/>
            <a:ext cx="2927985" cy="304800"/>
          </p:xfrm>
          <a:graphic>
            <a:graphicData uri="http://schemas.openxmlformats.org/presentationml/2006/ole">
              <mc:AlternateContent xmlns:mc="http://schemas.openxmlformats.org/markup-compatibility/2006">
                <mc:Choice xmlns:v="urn:schemas-microsoft-com:vml" Requires="v">
                  <p:oleObj spid="_x0000_s16694" name="Equation" r:id="rId19" imgW="82905600" imgH="7315200" progId="Equation.DSMT4">
                    <p:embed/>
                  </p:oleObj>
                </mc:Choice>
                <mc:Fallback>
                  <p:oleObj name="Equation" r:id="rId19" imgW="82905600" imgH="7315200" progId="Equation.DSMT4">
                    <p:embed/>
                    <p:pic>
                      <p:nvPicPr>
                        <p:cNvPr id="0" name="图片 16693"/>
                        <p:cNvPicPr/>
                        <p:nvPr/>
                      </p:nvPicPr>
                      <p:blipFill>
                        <a:blip r:embed="rId20"/>
                        <a:stretch>
                          <a:fillRect/>
                        </a:stretch>
                      </p:blipFill>
                      <p:spPr>
                        <a:xfrm>
                          <a:off x="6109772" y="3325773"/>
                          <a:ext cx="2927985" cy="304800"/>
                        </a:xfrm>
                        <a:prstGeom prst="rect">
                          <a:avLst/>
                        </a:prstGeom>
                      </p:spPr>
                    </p:pic>
                  </p:oleObj>
                </mc:Fallback>
              </mc:AlternateContent>
            </a:graphicData>
          </a:graphic>
        </p:graphicFrame>
        <p:graphicFrame>
          <p:nvGraphicFramePr>
            <p:cNvPr id="35" name="对象 34"/>
            <p:cNvGraphicFramePr>
              <a:graphicFrameLocks noChangeAspect="1"/>
            </p:cNvGraphicFramePr>
            <p:nvPr/>
          </p:nvGraphicFramePr>
          <p:xfrm>
            <a:off x="3984596" y="3867393"/>
            <a:ext cx="227965" cy="177800"/>
          </p:xfrm>
          <a:graphic>
            <a:graphicData uri="http://schemas.openxmlformats.org/presentationml/2006/ole">
              <mc:AlternateContent xmlns:mc="http://schemas.openxmlformats.org/markup-compatibility/2006">
                <mc:Choice xmlns:v="urn:schemas-microsoft-com:vml" Requires="v">
                  <p:oleObj spid="_x0000_s16695" name="Equation" r:id="rId21" imgW="5486400" imgH="4267200" progId="Equation.DSMT4">
                    <p:embed/>
                  </p:oleObj>
                </mc:Choice>
                <mc:Fallback>
                  <p:oleObj name="Equation" r:id="rId21" imgW="5486400" imgH="4267200" progId="Equation.DSMT4">
                    <p:embed/>
                    <p:pic>
                      <p:nvPicPr>
                        <p:cNvPr id="0" name="图片 16694"/>
                        <p:cNvPicPr/>
                        <p:nvPr/>
                      </p:nvPicPr>
                      <p:blipFill>
                        <a:blip r:embed="rId22"/>
                        <a:stretch>
                          <a:fillRect/>
                        </a:stretch>
                      </p:blipFill>
                      <p:spPr>
                        <a:xfrm>
                          <a:off x="3984596" y="3867393"/>
                          <a:ext cx="227965" cy="177800"/>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5136282" y="3867393"/>
            <a:ext cx="228600" cy="177800"/>
          </p:xfrm>
          <a:graphic>
            <a:graphicData uri="http://schemas.openxmlformats.org/presentationml/2006/ole">
              <mc:AlternateContent xmlns:mc="http://schemas.openxmlformats.org/markup-compatibility/2006">
                <mc:Choice xmlns:v="urn:schemas-microsoft-com:vml" Requires="v">
                  <p:oleObj spid="_x0000_s16696" name="Equation" r:id="rId23" imgW="5486400" imgH="4267200" progId="Equation.DSMT4">
                    <p:embed/>
                  </p:oleObj>
                </mc:Choice>
                <mc:Fallback>
                  <p:oleObj name="Equation" r:id="rId23" imgW="5486400" imgH="4267200" progId="Equation.DSMT4">
                    <p:embed/>
                    <p:pic>
                      <p:nvPicPr>
                        <p:cNvPr id="0" name="图片 16695"/>
                        <p:cNvPicPr/>
                        <p:nvPr/>
                      </p:nvPicPr>
                      <p:blipFill>
                        <a:blip r:embed="rId24"/>
                        <a:stretch>
                          <a:fillRect/>
                        </a:stretch>
                      </p:blipFill>
                      <p:spPr>
                        <a:xfrm>
                          <a:off x="5136282" y="3867393"/>
                          <a:ext cx="228600" cy="177800"/>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644897" y="4083675"/>
            <a:ext cx="3403600" cy="304800"/>
          </p:xfrm>
          <a:graphic>
            <a:graphicData uri="http://schemas.openxmlformats.org/presentationml/2006/ole">
              <mc:AlternateContent xmlns:mc="http://schemas.openxmlformats.org/markup-compatibility/2006">
                <mc:Choice xmlns:v="urn:schemas-microsoft-com:vml" Requires="v">
                  <p:oleObj spid="_x0000_s16697" name="Equation" r:id="rId25" imgW="81686400" imgH="7315200" progId="Equation.DSMT4">
                    <p:embed/>
                  </p:oleObj>
                </mc:Choice>
                <mc:Fallback>
                  <p:oleObj name="Equation" r:id="rId25" imgW="81686400" imgH="7315200" progId="Equation.DSMT4">
                    <p:embed/>
                    <p:pic>
                      <p:nvPicPr>
                        <p:cNvPr id="0" name="图片 16696"/>
                        <p:cNvPicPr/>
                        <p:nvPr/>
                      </p:nvPicPr>
                      <p:blipFill>
                        <a:blip r:embed="rId26"/>
                        <a:stretch>
                          <a:fillRect/>
                        </a:stretch>
                      </p:blipFill>
                      <p:spPr>
                        <a:xfrm>
                          <a:off x="644897" y="4083675"/>
                          <a:ext cx="3403600" cy="304800"/>
                        </a:xfrm>
                        <a:prstGeom prst="rect">
                          <a:avLst/>
                        </a:prstGeom>
                      </p:spPr>
                    </p:pic>
                  </p:oleObj>
                </mc:Fallback>
              </mc:AlternateContent>
            </a:graphicData>
          </a:graphic>
        </p:graphicFrame>
      </p:grpSp>
      <p:pic>
        <p:nvPicPr>
          <p:cNvPr id="39" name="图片 38"/>
          <p:cNvPicPr>
            <a:picLocks noChangeAspect="1"/>
          </p:cNvPicPr>
          <p:nvPr/>
        </p:nvPicPr>
        <p:blipFill>
          <a:blip r:embed="rId2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40" name="文本框 3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41" name="文本框 4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5" name="组合 34"/>
          <p:cNvGrpSpPr/>
          <p:nvPr/>
        </p:nvGrpSpPr>
        <p:grpSpPr>
          <a:xfrm rot="0">
            <a:off x="265430" y="640715"/>
            <a:ext cx="8136890" cy="5169535"/>
            <a:chOff x="611560" y="843558"/>
            <a:chExt cx="8136904" cy="5169705"/>
          </a:xfrm>
        </p:grpSpPr>
        <p:grpSp>
          <p:nvGrpSpPr>
            <p:cNvPr id="3" name="组合 2"/>
            <p:cNvGrpSpPr/>
            <p:nvPr/>
          </p:nvGrpSpPr>
          <p:grpSpPr>
            <a:xfrm>
              <a:off x="611560" y="843558"/>
              <a:ext cx="8136904" cy="5169705"/>
              <a:chOff x="683568" y="1203598"/>
              <a:chExt cx="7416824" cy="5169705"/>
            </a:xfrm>
          </p:grpSpPr>
          <p:sp>
            <p:nvSpPr>
              <p:cNvPr id="15" name="TextBox 8"/>
              <p:cNvSpPr txBox="1"/>
              <p:nvPr/>
            </p:nvSpPr>
            <p:spPr bwMode="auto">
              <a:xfrm>
                <a:off x="683568" y="1203598"/>
                <a:ext cx="7416824" cy="5169705"/>
              </a:xfrm>
              <a:prstGeom prst="rect">
                <a:avLst/>
              </a:prstGeom>
              <a:noFill/>
            </p:spPr>
            <p:txBody>
              <a:bodyPr wrap="square">
                <a:spAutoFit/>
              </a:bodyPr>
              <a:lstStyle/>
              <a:p>
                <a:pPr lvl="0" algn="just">
                  <a:lnSpc>
                    <a:spcPct val="150000"/>
                  </a:lnSpc>
                  <a:defRPr/>
                </a:pPr>
                <a:r>
                  <a:rPr lang="en-US" altLang="zh-CN" sz="2000" b="1" i="1" kern="100" dirty="0">
                    <a:effectLst/>
                    <a:latin typeface="Times New Roman" panose="02020603050405020304" pitchFamily="18" charset="0"/>
                    <a:ea typeface="等线" panose="02010600030101010101" pitchFamily="2" charset="-122"/>
                    <a:sym typeface="+mn-ea"/>
                  </a:rPr>
                  <a:t>Prove</a:t>
                </a:r>
                <a:r>
                  <a:rPr kumimoji="0" lang="zh-CN" altLang="en-US"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lvl="0" algn="just">
                  <a:lnSpc>
                    <a:spcPct val="150000"/>
                  </a:lnSpc>
                  <a:defRPr/>
                </a:pPr>
                <a:endParaRPr lang="en-US" altLang="zh-CN" sz="2000" b="1" dirty="0">
                  <a:solidFill>
                    <a:prstClr val="black">
                      <a:lumMod val="95000"/>
                      <a:lumOff val="5000"/>
                    </a:prstClr>
                  </a:solidFill>
                  <a:latin typeface="楷体" panose="02010609060101010101" pitchFamily="49" charset="-122"/>
                  <a:ea typeface="楷体" panose="02010609060101010101" pitchFamily="49" charset="-122"/>
                  <a:cs typeface="Times New Roman" panose="02020603050405020304" pitchFamily="18" charset="0"/>
                </a:endParaRPr>
              </a:p>
              <a:p>
                <a:pPr lvl="0" algn="just">
                  <a:lnSpc>
                    <a:spcPct val="150000"/>
                  </a:lnSpc>
                  <a:defRPr/>
                </a:pPr>
                <a:r>
                  <a:rPr kumimoji="0" lang="en-US" altLang="zh-CN" sz="2000" i="0" u="none" strike="noStrike" kern="100" cap="none" spc="0" normalizeH="0" baseline="0" dirty="0">
                    <a:effectLst/>
                    <a:latin typeface="Times New Roman" panose="02020603050405020304" pitchFamily="18" charset="0"/>
                    <a:ea typeface="等线" panose="02010600030101010101" pitchFamily="2" charset="-122"/>
                  </a:rPr>
                  <a:t>Assume       </a:t>
                </a:r>
                <a:r>
                  <a:rPr kumimoji="0" lang="zh-CN" altLang="en-US"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lang="zh-CN" altLang="en-US" sz="200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sym typeface="+mn-ea"/>
                  </a:rPr>
                  <a:t>，</a:t>
                </a:r>
                <a:r>
                  <a:rPr kumimoji="0" lang="en-US" altLang="zh-CN"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i="0" u="none" strike="noStrike" kern="100" cap="none" spc="0" normalizeH="0" baseline="0" dirty="0">
                    <a:effectLst/>
                    <a:latin typeface="Times New Roman" panose="02020603050405020304" pitchFamily="18" charset="0"/>
                    <a:ea typeface="等线" panose="02010600030101010101" pitchFamily="2" charset="-122"/>
                  </a:rPr>
                  <a:t>This shows that     does not belong to               Any one,</a:t>
                </a:r>
                <a:r>
                  <a:rPr lang="en-US" altLang="zh-CN" sz="2000" kern="100" dirty="0">
                    <a:effectLst/>
                    <a:latin typeface="Times New Roman" panose="02020603050405020304" pitchFamily="18" charset="0"/>
                    <a:ea typeface="等线" panose="02010600030101010101" pitchFamily="2" charset="-122"/>
                  </a:rPr>
                  <a:t>That is</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kern="100" dirty="0">
                    <a:effectLst/>
                    <a:latin typeface="Times New Roman" panose="02020603050405020304" pitchFamily="18" charset="0"/>
                    <a:ea typeface="等线" panose="02010600030101010101" pitchFamily="2" charset="-122"/>
                  </a:rPr>
                  <a:t>or  </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等线" panose="02010600030101010101" pitchFamily="2" charset="-122"/>
                  </a:rPr>
                  <a:t>established at the same time,so                ,then</a:t>
                </a:r>
                <a:endParaRPr lang="en-US" altLang="zh-CN" sz="2000" kern="100" dirty="0">
                  <a:effectLst/>
                  <a:latin typeface="Times New Roman" panose="02020603050405020304" pitchFamily="18" charset="0"/>
                  <a:ea typeface="等线" panose="02010600030101010101" pitchFamily="2" charset="-122"/>
                </a:endParaRPr>
              </a:p>
              <a:p>
                <a:pPr lvl="0" algn="just">
                  <a:lnSpc>
                    <a:spcPct val="150000"/>
                  </a:lnSpc>
                  <a:defRPr/>
                </a:pPr>
                <a:r>
                  <a:rPr lang="en-US" altLang="zh-CN"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kern="100" dirty="0">
                    <a:effectLst/>
                    <a:latin typeface="Times New Roman" panose="02020603050405020304" pitchFamily="18" charset="0"/>
                    <a:ea typeface="等线" panose="02010600030101010101" pitchFamily="2" charset="-122"/>
                  </a:rPr>
                  <a:t>is </a:t>
                </a:r>
                <a:r>
                  <a:rPr lang="en-US" altLang="zh-CN" sz="2000" kern="100" dirty="0">
                    <a:effectLst/>
                    <a:latin typeface="Times New Roman" panose="02020603050405020304" pitchFamily="18" charset="0"/>
                    <a:ea typeface="等线" panose="02010600030101010101" pitchFamily="2" charset="-122"/>
                    <a:sym typeface="+mn-ea"/>
                  </a:rPr>
                  <a:t>established.</a:t>
                </a:r>
                <a:endParaRPr lang="en-US" altLang="zh-CN" sz="2000" kern="100" dirty="0">
                  <a:effectLst/>
                  <a:latin typeface="Times New Roman" panose="02020603050405020304" pitchFamily="18" charset="0"/>
                  <a:ea typeface="等线" panose="02010600030101010101" pitchFamily="2" charset="-122"/>
                  <a:sym typeface="+mn-ea"/>
                </a:endParaRPr>
              </a:p>
              <a:p>
                <a:pPr lvl="0" algn="just">
                  <a:lnSpc>
                    <a:spcPct val="150000"/>
                  </a:lnSpc>
                  <a:defRPr/>
                </a:pPr>
                <a:endParaRPr lang="en-US" altLang="zh-CN" sz="2000" kern="100" dirty="0">
                  <a:effectLst/>
                  <a:latin typeface="Times New Roman" panose="02020603050405020304" pitchFamily="18" charset="0"/>
                  <a:ea typeface="等线" panose="02010600030101010101" pitchFamily="2" charset="-122"/>
                </a:endParaRPr>
              </a:p>
              <a:p>
                <a:pPr algn="just">
                  <a:lnSpc>
                    <a:spcPct val="150000"/>
                  </a:lnSpc>
                  <a:spcBef>
                    <a:spcPts val="1200"/>
                  </a:spcBef>
                  <a:defRPr/>
                </a:pPr>
                <a:endParaRPr kumimoji="0" lang="zh-CN" altLang="en-US" sz="2000" b="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1200"/>
                  </a:spcBef>
                  <a:defRPr/>
                </a:pPr>
                <a:endParaRPr kumimoji="0" lang="zh-CN" altLang="en-US" sz="2000" b="0" i="0" u="none" strike="noStrike" kern="1200" cap="none" spc="0" normalizeH="0" baseline="0" noProof="0" dirty="0">
                  <a:ln>
                    <a:noFill/>
                  </a:ln>
                  <a:solidFill>
                    <a:prstClr val="black">
                      <a:lumMod val="95000"/>
                      <a:lumOff val="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1200"/>
                  </a:spcBef>
                  <a:defRPr/>
                </a:pPr>
                <a:endPar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endParaRPr>
              </a:p>
            </p:txBody>
          </p:sp>
          <p:graphicFrame>
            <p:nvGraphicFramePr>
              <p:cNvPr id="2" name="对象 1"/>
              <p:cNvGraphicFramePr>
                <a:graphicFrameLocks noChangeAspect="1"/>
              </p:cNvGraphicFramePr>
              <p:nvPr/>
            </p:nvGraphicFramePr>
            <p:xfrm>
              <a:off x="1475656" y="1203598"/>
              <a:ext cx="1282700" cy="736600"/>
            </p:xfrm>
            <a:graphic>
              <a:graphicData uri="http://schemas.openxmlformats.org/presentationml/2006/ole">
                <mc:AlternateContent xmlns:mc="http://schemas.openxmlformats.org/markup-compatibility/2006">
                  <mc:Choice xmlns:v="urn:schemas-microsoft-com:vml" Requires="v">
                    <p:oleObj spid="_x0000_s17824" name="Equation" r:id="rId1" imgW="30784800" imgH="17678400" progId="Equation.DSMT4">
                      <p:embed/>
                    </p:oleObj>
                  </mc:Choice>
                  <mc:Fallback>
                    <p:oleObj name="Equation" r:id="rId1" imgW="30784800" imgH="17678400" progId="Equation.DSMT4">
                      <p:embed/>
                      <p:pic>
                        <p:nvPicPr>
                          <p:cNvPr id="0" name="图片 17823"/>
                          <p:cNvPicPr/>
                          <p:nvPr/>
                        </p:nvPicPr>
                        <p:blipFill>
                          <a:blip r:embed="rId2"/>
                          <a:stretch>
                            <a:fillRect/>
                          </a:stretch>
                        </p:blipFill>
                        <p:spPr>
                          <a:xfrm>
                            <a:off x="1475656" y="1203598"/>
                            <a:ext cx="1282700" cy="736600"/>
                          </a:xfrm>
                          <a:prstGeom prst="rect">
                            <a:avLst/>
                          </a:prstGeom>
                        </p:spPr>
                      </p:pic>
                    </p:oleObj>
                  </mc:Fallback>
                </mc:AlternateContent>
              </a:graphicData>
            </a:graphic>
          </p:graphicFrame>
        </p:grpSp>
        <p:graphicFrame>
          <p:nvGraphicFramePr>
            <p:cNvPr id="5" name="对象 4"/>
            <p:cNvGraphicFramePr>
              <a:graphicFrameLocks noChangeAspect="1"/>
            </p:cNvGraphicFramePr>
            <p:nvPr/>
          </p:nvGraphicFramePr>
          <p:xfrm>
            <a:off x="1707565" y="1692414"/>
            <a:ext cx="952500" cy="736600"/>
          </p:xfrm>
          <a:graphic>
            <a:graphicData uri="http://schemas.openxmlformats.org/presentationml/2006/ole">
              <mc:AlternateContent xmlns:mc="http://schemas.openxmlformats.org/markup-compatibility/2006">
                <mc:Choice xmlns:v="urn:schemas-microsoft-com:vml" Requires="v">
                  <p:oleObj spid="_x0000_s17825" name="Equation" r:id="rId3" imgW="22860000" imgH="17678400" progId="Equation.DSMT4">
                    <p:embed/>
                  </p:oleObj>
                </mc:Choice>
                <mc:Fallback>
                  <p:oleObj name="Equation" r:id="rId3" imgW="22860000" imgH="17678400" progId="Equation.DSMT4">
                    <p:embed/>
                    <p:pic>
                      <p:nvPicPr>
                        <p:cNvPr id="0" name="图片 17824"/>
                        <p:cNvPicPr/>
                        <p:nvPr/>
                      </p:nvPicPr>
                      <p:blipFill>
                        <a:blip r:embed="rId4"/>
                        <a:stretch>
                          <a:fillRect/>
                        </a:stretch>
                      </p:blipFill>
                      <p:spPr>
                        <a:xfrm>
                          <a:off x="1707565" y="1692414"/>
                          <a:ext cx="952500" cy="7366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197761" y="1940188"/>
            <a:ext cx="2209800" cy="330200"/>
          </p:xfrm>
          <a:graphic>
            <a:graphicData uri="http://schemas.openxmlformats.org/presentationml/2006/ole">
              <mc:AlternateContent xmlns:mc="http://schemas.openxmlformats.org/markup-compatibility/2006">
                <mc:Choice xmlns:v="urn:schemas-microsoft-com:vml" Requires="v">
                  <p:oleObj spid="_x0000_s17826" name="Equation" r:id="rId5" imgW="53035200" imgH="7924800" progId="Equation.DSMT4">
                    <p:embed/>
                  </p:oleObj>
                </mc:Choice>
                <mc:Fallback>
                  <p:oleObj name="Equation" r:id="rId5" imgW="53035200" imgH="7924800" progId="Equation.DSMT4">
                    <p:embed/>
                    <p:pic>
                      <p:nvPicPr>
                        <p:cNvPr id="0" name="图片 17825"/>
                        <p:cNvPicPr/>
                        <p:nvPr/>
                      </p:nvPicPr>
                      <p:blipFill>
                        <a:blip r:embed="rId6"/>
                        <a:stretch>
                          <a:fillRect/>
                        </a:stretch>
                      </p:blipFill>
                      <p:spPr>
                        <a:xfrm>
                          <a:off x="3197761" y="1940188"/>
                          <a:ext cx="2209800" cy="3302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7510200" y="1995448"/>
            <a:ext cx="251460" cy="198120"/>
          </p:xfrm>
          <a:graphic>
            <a:graphicData uri="http://schemas.openxmlformats.org/presentationml/2006/ole">
              <mc:AlternateContent xmlns:mc="http://schemas.openxmlformats.org/markup-compatibility/2006">
                <mc:Choice xmlns:v="urn:schemas-microsoft-com:vml" Requires="v">
                  <p:oleObj spid="_x0000_s17827" name="Equation" r:id="rId7" imgW="5181600" imgH="4572000" progId="Equation.DSMT4">
                    <p:embed/>
                  </p:oleObj>
                </mc:Choice>
                <mc:Fallback>
                  <p:oleObj name="Equation" r:id="rId7" imgW="5181600" imgH="4572000" progId="Equation.DSMT4">
                    <p:embed/>
                    <p:pic>
                      <p:nvPicPr>
                        <p:cNvPr id="0" name="图片 17826"/>
                        <p:cNvPicPr/>
                        <p:nvPr/>
                      </p:nvPicPr>
                      <p:blipFill>
                        <a:blip r:embed="rId8"/>
                        <a:stretch>
                          <a:fillRect/>
                        </a:stretch>
                      </p:blipFill>
                      <p:spPr>
                        <a:xfrm>
                          <a:off x="7510200" y="1995448"/>
                          <a:ext cx="251460" cy="19812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2037938" y="2395483"/>
            <a:ext cx="1257300" cy="330200"/>
          </p:xfrm>
          <a:graphic>
            <a:graphicData uri="http://schemas.openxmlformats.org/presentationml/2006/ole">
              <mc:AlternateContent xmlns:mc="http://schemas.openxmlformats.org/markup-compatibility/2006">
                <mc:Choice xmlns:v="urn:schemas-microsoft-com:vml" Requires="v">
                  <p:oleObj spid="_x0000_s17828" name="Equation" r:id="rId9" imgW="30175200" imgH="7924800" progId="Equation.DSMT4">
                    <p:embed/>
                  </p:oleObj>
                </mc:Choice>
                <mc:Fallback>
                  <p:oleObj name="Equation" r:id="rId9" imgW="30175200" imgH="7924800" progId="Equation.DSMT4">
                    <p:embed/>
                    <p:pic>
                      <p:nvPicPr>
                        <p:cNvPr id="0" name="图片 17827"/>
                        <p:cNvPicPr/>
                        <p:nvPr/>
                      </p:nvPicPr>
                      <p:blipFill>
                        <a:blip r:embed="rId10"/>
                        <a:stretch>
                          <a:fillRect/>
                        </a:stretch>
                      </p:blipFill>
                      <p:spPr>
                        <a:xfrm>
                          <a:off x="2037938" y="2395483"/>
                          <a:ext cx="1257300" cy="3302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029335" y="2850391"/>
            <a:ext cx="2514600" cy="330200"/>
          </p:xfrm>
          <a:graphic>
            <a:graphicData uri="http://schemas.openxmlformats.org/presentationml/2006/ole">
              <mc:AlternateContent xmlns:mc="http://schemas.openxmlformats.org/markup-compatibility/2006">
                <mc:Choice xmlns:v="urn:schemas-microsoft-com:vml" Requires="v">
                  <p:oleObj spid="_x0000_s17829" name="Equation" r:id="rId11" imgW="60350400" imgH="7924800" progId="Equation.DSMT4">
                    <p:embed/>
                  </p:oleObj>
                </mc:Choice>
                <mc:Fallback>
                  <p:oleObj name="Equation" r:id="rId11" imgW="60350400" imgH="7924800" progId="Equation.DSMT4">
                    <p:embed/>
                    <p:pic>
                      <p:nvPicPr>
                        <p:cNvPr id="0" name="图片 17828"/>
                        <p:cNvPicPr/>
                        <p:nvPr/>
                      </p:nvPicPr>
                      <p:blipFill>
                        <a:blip r:embed="rId12"/>
                        <a:stretch>
                          <a:fillRect/>
                        </a:stretch>
                      </p:blipFill>
                      <p:spPr>
                        <a:xfrm>
                          <a:off x="1029335" y="2850391"/>
                          <a:ext cx="2514600" cy="3302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710158" y="2355473"/>
            <a:ext cx="2540000" cy="368300"/>
          </p:xfrm>
          <a:graphic>
            <a:graphicData uri="http://schemas.openxmlformats.org/presentationml/2006/ole">
              <mc:AlternateContent xmlns:mc="http://schemas.openxmlformats.org/markup-compatibility/2006">
                <mc:Choice xmlns:v="urn:schemas-microsoft-com:vml" Requires="v">
                  <p:oleObj spid="_x0000_s17830" name="Equation" r:id="rId13" imgW="60960000" imgH="8839200" progId="Equation.DSMT4">
                    <p:embed/>
                  </p:oleObj>
                </mc:Choice>
                <mc:Fallback>
                  <p:oleObj name="Equation" r:id="rId13" imgW="60960000" imgH="8839200" progId="Equation.DSMT4">
                    <p:embed/>
                    <p:pic>
                      <p:nvPicPr>
                        <p:cNvPr id="0" name="图片 17829"/>
                        <p:cNvPicPr/>
                        <p:nvPr/>
                      </p:nvPicPr>
                      <p:blipFill>
                        <a:blip r:embed="rId14"/>
                        <a:stretch>
                          <a:fillRect/>
                        </a:stretch>
                      </p:blipFill>
                      <p:spPr>
                        <a:xfrm>
                          <a:off x="5710158" y="2355473"/>
                          <a:ext cx="2540000" cy="36830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645289" y="3125088"/>
            <a:ext cx="1320800" cy="736600"/>
          </p:xfrm>
          <a:graphic>
            <a:graphicData uri="http://schemas.openxmlformats.org/presentationml/2006/ole">
              <mc:AlternateContent xmlns:mc="http://schemas.openxmlformats.org/markup-compatibility/2006">
                <mc:Choice xmlns:v="urn:schemas-microsoft-com:vml" Requires="v">
                  <p:oleObj spid="_x0000_s17832" name="Equation" r:id="rId15" imgW="31699200" imgH="17678400" progId="Equation.DSMT4">
                    <p:embed/>
                  </p:oleObj>
                </mc:Choice>
                <mc:Fallback>
                  <p:oleObj name="Equation" r:id="rId15" imgW="31699200" imgH="17678400" progId="Equation.DSMT4">
                    <p:embed/>
                    <p:pic>
                      <p:nvPicPr>
                        <p:cNvPr id="0" name="图片 17831"/>
                        <p:cNvPicPr/>
                        <p:nvPr/>
                      </p:nvPicPr>
                      <p:blipFill>
                        <a:blip r:embed="rId16"/>
                        <a:stretch>
                          <a:fillRect/>
                        </a:stretch>
                      </p:blipFill>
                      <p:spPr>
                        <a:xfrm>
                          <a:off x="645289" y="3125088"/>
                          <a:ext cx="1320800" cy="73660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7005990" y="2668642"/>
            <a:ext cx="952500" cy="685800"/>
          </p:xfrm>
          <a:graphic>
            <a:graphicData uri="http://schemas.openxmlformats.org/presentationml/2006/ole">
              <mc:AlternateContent xmlns:mc="http://schemas.openxmlformats.org/markup-compatibility/2006">
                <mc:Choice xmlns:v="urn:schemas-microsoft-com:vml" Requires="v">
                  <p:oleObj spid="_x0000_s17833" name="Equation" r:id="rId17" imgW="22860000" imgH="16459200" progId="Equation.DSMT4">
                    <p:embed/>
                  </p:oleObj>
                </mc:Choice>
                <mc:Fallback>
                  <p:oleObj name="Equation" r:id="rId17" imgW="22860000" imgH="16459200" progId="Equation.DSMT4">
                    <p:embed/>
                    <p:pic>
                      <p:nvPicPr>
                        <p:cNvPr id="0" name="图片 17832"/>
                        <p:cNvPicPr/>
                        <p:nvPr/>
                      </p:nvPicPr>
                      <p:blipFill>
                        <a:blip r:embed="rId18"/>
                        <a:stretch>
                          <a:fillRect/>
                        </a:stretch>
                      </p:blipFill>
                      <p:spPr>
                        <a:xfrm>
                          <a:off x="7005990" y="2668642"/>
                          <a:ext cx="952500" cy="685800"/>
                        </a:xfrm>
                        <a:prstGeom prst="rect">
                          <a:avLst/>
                        </a:prstGeom>
                      </p:spPr>
                    </p:pic>
                  </p:oleObj>
                </mc:Fallback>
              </mc:AlternateContent>
            </a:graphicData>
          </a:graphic>
        </p:graphicFrame>
      </p:grpSp>
      <p:pic>
        <p:nvPicPr>
          <p:cNvPr id="38" name="图片 37"/>
          <p:cNvPicPr>
            <a:picLocks noChangeAspect="1"/>
          </p:cNvPicPr>
          <p:nvPr/>
        </p:nvPicPr>
        <p:blipFill>
          <a:blip r:embed="rId1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39" name="文本框 3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40" name="文本框 3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9"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1701107"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 name="组合 13"/>
          <p:cNvGrpSpPr/>
          <p:nvPr/>
        </p:nvGrpSpPr>
        <p:grpSpPr>
          <a:xfrm>
            <a:off x="755576" y="1131590"/>
            <a:ext cx="7848872" cy="2677656"/>
            <a:chOff x="755576" y="1131590"/>
            <a:chExt cx="7848872" cy="2677656"/>
          </a:xfrm>
        </p:grpSpPr>
        <p:grpSp>
          <p:nvGrpSpPr>
            <p:cNvPr id="13" name="组合 12"/>
            <p:cNvGrpSpPr/>
            <p:nvPr/>
          </p:nvGrpSpPr>
          <p:grpSpPr>
            <a:xfrm>
              <a:off x="755576" y="1131590"/>
              <a:ext cx="7848872" cy="2677656"/>
              <a:chOff x="755576" y="1131590"/>
              <a:chExt cx="7416824" cy="2677656"/>
            </a:xfrm>
          </p:grpSpPr>
          <p:sp>
            <p:nvSpPr>
              <p:cNvPr id="15" name="TextBox 8"/>
              <p:cNvSpPr txBox="1"/>
              <p:nvPr/>
            </p:nvSpPr>
            <p:spPr bwMode="auto">
              <a:xfrm>
                <a:off x="755576" y="1131590"/>
                <a:ext cx="7416824" cy="2677656"/>
              </a:xfrm>
              <a:prstGeom prst="rect">
                <a:avLst/>
              </a:prstGeom>
              <a:noFill/>
            </p:spPr>
            <p:txBody>
              <a:bodyPr wrap="square">
                <a:spAutoFit/>
              </a:bodyPr>
              <a:lstStyle/>
              <a:p>
                <a:pPr lvl="0" algn="just">
                  <a:defRPr/>
                </a:pPr>
                <a:r>
                  <a:rPr lang="en-US" altLang="zh-CN" sz="2400" dirty="0">
                    <a:latin typeface="Times New Roman" panose="02020603050405020304" pitchFamily="18" charset="0"/>
                    <a:cs typeface="Times New Roman" panose="02020603050405020304" pitchFamily="18" charset="0"/>
                  </a:rPr>
                  <a:t>Probability theory is concerned with situations in which the outcomes occur randomly. Generically, such situations are called </a:t>
                </a:r>
                <a:r>
                  <a:rPr lang="en-US" altLang="zh-CN" sz="2400" i="1" dirty="0">
                    <a:latin typeface="Times New Roman" panose="02020603050405020304" pitchFamily="18" charset="0"/>
                    <a:cs typeface="Times New Roman" panose="02020603050405020304" pitchFamily="18" charset="0"/>
                  </a:rPr>
                  <a:t>experiments</a:t>
                </a:r>
                <a:r>
                  <a:rPr lang="en-US" altLang="zh-CN" sz="2400" dirty="0">
                    <a:latin typeface="Times New Roman" panose="02020603050405020304" pitchFamily="18" charset="0"/>
                    <a:cs typeface="Times New Roman" panose="02020603050405020304" pitchFamily="18" charset="0"/>
                  </a:rPr>
                  <a:t>, and the set of all possible outcomes is the </a:t>
                </a:r>
                <a:r>
                  <a:rPr lang="en-US" altLang="zh-CN" sz="2400" b="1" dirty="0">
                    <a:latin typeface="Times New Roman" panose="02020603050405020304" pitchFamily="18" charset="0"/>
                    <a:cs typeface="Times New Roman" panose="02020603050405020304" pitchFamily="18" charset="0"/>
                  </a:rPr>
                  <a:t>sample space</a:t>
                </a:r>
                <a:r>
                  <a:rPr lang="en-US" altLang="zh-CN" sz="2400" dirty="0">
                    <a:latin typeface="Times New Roman" panose="02020603050405020304" pitchFamily="18" charset="0"/>
                    <a:cs typeface="Times New Roman" panose="02020603050405020304" pitchFamily="18" charset="0"/>
                  </a:rPr>
                  <a:t> corresponding to an experiment. The sample space is denoted by     , and an element of      is denoted by     .</a:t>
                </a:r>
                <a:endParaRPr lang="en-US" altLang="zh-CN" sz="2400" dirty="0">
                  <a:latin typeface="Times New Roman" panose="02020603050405020304" pitchFamily="18" charset="0"/>
                  <a:cs typeface="Times New Roman" panose="02020603050405020304" pitchFamily="18" charset="0"/>
                </a:endParaRPr>
              </a:p>
              <a:p>
                <a:pPr lvl="0" algn="just">
                  <a:defRPr/>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defRPr/>
                </a:pPr>
                <a:r>
                  <a:rPr lang="en-US" altLang="zh-CN" sz="2400" dirty="0">
                    <a:latin typeface="Times New Roman" panose="02020603050405020304" pitchFamily="18" charset="0"/>
                    <a:cs typeface="Times New Roman" panose="02020603050405020304" pitchFamily="18" charset="0"/>
                  </a:rPr>
                  <a:t>Subsets of       is </a:t>
                </a:r>
                <a:r>
                  <a:rPr lang="en-US" altLang="zh-CN" sz="2400" b="1" dirty="0">
                    <a:latin typeface="Times New Roman" panose="02020603050405020304" pitchFamily="18" charset="0"/>
                    <a:cs typeface="Times New Roman" panose="02020603050405020304" pitchFamily="18" charset="0"/>
                  </a:rPr>
                  <a:t>events</a:t>
                </a:r>
                <a:r>
                  <a:rPr lang="en-US" altLang="zh-CN" sz="2400" dirty="0">
                    <a:latin typeface="Times New Roman" panose="02020603050405020304" pitchFamily="18" charset="0"/>
                    <a:cs typeface="Times New Roman" panose="02020603050405020304" pitchFamily="18" charset="0"/>
                  </a:rPr>
                  <a:t>.</a:t>
                </a:r>
                <a:endParaRPr kumimoji="0" lang="zh-CN" altLang="en-US"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5722807" y="2715766"/>
              <a:ext cx="266700" cy="266700"/>
            </p:xfrm>
            <a:graphic>
              <a:graphicData uri="http://schemas.openxmlformats.org/presentationml/2006/ole">
                <mc:AlternateContent xmlns:mc="http://schemas.openxmlformats.org/markup-compatibility/2006">
                  <mc:Choice xmlns:v="urn:schemas-microsoft-com:vml" Requires="v">
                    <p:oleObj spid="_x0000_s1118" name="Equation" r:id="rId1" imgW="6400800" imgH="6400800" progId="Equation.DSMT4">
                      <p:embed/>
                    </p:oleObj>
                  </mc:Choice>
                  <mc:Fallback>
                    <p:oleObj name="Equation" r:id="rId1" imgW="6400800" imgH="6400800" progId="Equation.DSMT4">
                      <p:embed/>
                      <p:pic>
                        <p:nvPicPr>
                          <p:cNvPr id="0" name="图片 1117"/>
                          <p:cNvPicPr/>
                          <p:nvPr/>
                        </p:nvPicPr>
                        <p:blipFill>
                          <a:blip r:embed="rId2"/>
                          <a:stretch>
                            <a:fillRect/>
                          </a:stretch>
                        </p:blipFill>
                        <p:spPr>
                          <a:xfrm>
                            <a:off x="5722807" y="2715766"/>
                            <a:ext cx="266700" cy="2667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205169" y="2715766"/>
              <a:ext cx="266700" cy="266700"/>
            </p:xfrm>
            <a:graphic>
              <a:graphicData uri="http://schemas.openxmlformats.org/presentationml/2006/ole">
                <mc:AlternateContent xmlns:mc="http://schemas.openxmlformats.org/markup-compatibility/2006">
                  <mc:Choice xmlns:v="urn:schemas-microsoft-com:vml" Requires="v">
                    <p:oleObj spid="_x0000_s1119" name="Equation" r:id="rId3" imgW="6400800" imgH="6400800" progId="Equation.DSMT4">
                      <p:embed/>
                    </p:oleObj>
                  </mc:Choice>
                  <mc:Fallback>
                    <p:oleObj name="Equation" r:id="rId3" imgW="6400800" imgH="6400800" progId="Equation.DSMT4">
                      <p:embed/>
                      <p:pic>
                        <p:nvPicPr>
                          <p:cNvPr id="0" name="对象 9"/>
                          <p:cNvPicPr/>
                          <p:nvPr/>
                        </p:nvPicPr>
                        <p:blipFill>
                          <a:blip r:embed="rId2"/>
                          <a:stretch>
                            <a:fillRect/>
                          </a:stretch>
                        </p:blipFill>
                        <p:spPr>
                          <a:xfrm>
                            <a:off x="3205169" y="2715766"/>
                            <a:ext cx="266700" cy="2667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696090" y="2787774"/>
              <a:ext cx="241300" cy="215900"/>
            </p:xfrm>
            <a:graphic>
              <a:graphicData uri="http://schemas.openxmlformats.org/presentationml/2006/ole">
                <mc:AlternateContent xmlns:mc="http://schemas.openxmlformats.org/markup-compatibility/2006">
                  <mc:Choice xmlns:v="urn:schemas-microsoft-com:vml" Requires="v">
                    <p:oleObj spid="_x0000_s1120" name="Equation" r:id="rId4" imgW="5791200" imgH="5181600" progId="Equation.DSMT4">
                      <p:embed/>
                    </p:oleObj>
                  </mc:Choice>
                  <mc:Fallback>
                    <p:oleObj name="Equation" r:id="rId4" imgW="5791200" imgH="5181600" progId="Equation.DSMT4">
                      <p:embed/>
                      <p:pic>
                        <p:nvPicPr>
                          <p:cNvPr id="0" name="图片 1119"/>
                          <p:cNvPicPr/>
                          <p:nvPr/>
                        </p:nvPicPr>
                        <p:blipFill>
                          <a:blip r:embed="rId5"/>
                          <a:stretch>
                            <a:fillRect/>
                          </a:stretch>
                        </p:blipFill>
                        <p:spPr>
                          <a:xfrm>
                            <a:off x="7696090" y="2787774"/>
                            <a:ext cx="241300" cy="215900"/>
                          </a:xfrm>
                          <a:prstGeom prst="rect">
                            <a:avLst/>
                          </a:prstGeom>
                        </p:spPr>
                      </p:pic>
                    </p:oleObj>
                  </mc:Fallback>
                </mc:AlternateContent>
              </a:graphicData>
            </a:graphic>
          </p:graphicFrame>
        </p:grpSp>
        <p:graphicFrame>
          <p:nvGraphicFramePr>
            <p:cNvPr id="21" name="对象 20"/>
            <p:cNvGraphicFramePr>
              <a:graphicFrameLocks noChangeAspect="1"/>
            </p:cNvGraphicFramePr>
            <p:nvPr/>
          </p:nvGraphicFramePr>
          <p:xfrm>
            <a:off x="2555776" y="3435846"/>
            <a:ext cx="266700" cy="266700"/>
          </p:xfrm>
          <a:graphic>
            <a:graphicData uri="http://schemas.openxmlformats.org/presentationml/2006/ole">
              <mc:AlternateContent xmlns:mc="http://schemas.openxmlformats.org/markup-compatibility/2006">
                <mc:Choice xmlns:v="urn:schemas-microsoft-com:vml" Requires="v">
                  <p:oleObj spid="_x0000_s1121" name="Equation" r:id="rId6" imgW="6400800" imgH="6400800" progId="Equation.DSMT4">
                    <p:embed/>
                  </p:oleObj>
                </mc:Choice>
                <mc:Fallback>
                  <p:oleObj name="Equation" r:id="rId6" imgW="6400800" imgH="6400800" progId="Equation.DSMT4">
                    <p:embed/>
                    <p:pic>
                      <p:nvPicPr>
                        <p:cNvPr id="0" name="对象 18"/>
                        <p:cNvPicPr/>
                        <p:nvPr/>
                      </p:nvPicPr>
                      <p:blipFill>
                        <a:blip r:embed="rId2"/>
                        <a:stretch>
                          <a:fillRect/>
                        </a:stretch>
                      </p:blipFill>
                      <p:spPr>
                        <a:xfrm>
                          <a:off x="2555776" y="3435846"/>
                          <a:ext cx="266700" cy="266700"/>
                        </a:xfrm>
                        <a:prstGeom prst="rect">
                          <a:avLst/>
                        </a:prstGeom>
                      </p:spPr>
                    </p:pic>
                  </p:oleObj>
                </mc:Fallback>
              </mc:AlternateContent>
            </a:graphicData>
          </a:graphic>
        </p:graphicFrame>
      </p:gr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0" name="文本框 1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7" name="组合 36"/>
          <p:cNvGrpSpPr/>
          <p:nvPr/>
        </p:nvGrpSpPr>
        <p:grpSpPr>
          <a:xfrm>
            <a:off x="265367" y="627509"/>
            <a:ext cx="8136904" cy="2861335"/>
            <a:chOff x="503548" y="771525"/>
            <a:chExt cx="8136904" cy="2861335"/>
          </a:xfrm>
        </p:grpSpPr>
        <p:grpSp>
          <p:nvGrpSpPr>
            <p:cNvPr id="35" name="组合 34"/>
            <p:cNvGrpSpPr/>
            <p:nvPr/>
          </p:nvGrpSpPr>
          <p:grpSpPr>
            <a:xfrm>
              <a:off x="503548" y="771525"/>
              <a:ext cx="8136904" cy="2861335"/>
              <a:chOff x="611560" y="843533"/>
              <a:chExt cx="8136904" cy="2861335"/>
            </a:xfrm>
          </p:grpSpPr>
          <p:sp>
            <p:nvSpPr>
              <p:cNvPr id="15" name="TextBox 8"/>
              <p:cNvSpPr txBox="1"/>
              <p:nvPr/>
            </p:nvSpPr>
            <p:spPr bwMode="auto">
              <a:xfrm>
                <a:off x="611560" y="843558"/>
                <a:ext cx="8136904" cy="2861310"/>
              </a:xfrm>
              <a:prstGeom prst="rect">
                <a:avLst/>
              </a:prstGeom>
              <a:noFill/>
            </p:spPr>
            <p:txBody>
              <a:bodyPr wrap="square">
                <a:spAutoFit/>
              </a:bodyPr>
              <a:lstStyle/>
              <a:p>
                <a:pPr lvl="0" algn="just">
                  <a:lnSpc>
                    <a:spcPct val="150000"/>
                  </a:lnSpc>
                  <a:defRPr/>
                </a:pPr>
                <a:r>
                  <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rPr>
                  <a:t>Conversely, </a:t>
                </a:r>
                <a:r>
                  <a:rPr lang="en-US" altLang="zh-CN" sz="2000" kern="100" dirty="0">
                    <a:effectLst/>
                    <a:latin typeface="Times New Roman" panose="02020603050405020304" pitchFamily="18" charset="0"/>
                    <a:ea typeface="等线" panose="02010600030101010101" pitchFamily="2" charset="-122"/>
                    <a:sym typeface="+mn-ea"/>
                  </a:rPr>
                  <a:t>a</a:t>
                </a:r>
                <a:r>
                  <a:rPr lang="en-US" altLang="zh-CN" sz="2000" kern="100" dirty="0">
                    <a:effectLst/>
                    <a:latin typeface="Times New Roman" panose="02020603050405020304" pitchFamily="18" charset="0"/>
                    <a:ea typeface="等线" panose="02010600030101010101" pitchFamily="2" charset="-122"/>
                    <a:sym typeface="+mn-ea"/>
                  </a:rPr>
                  <a:t>ssume</a:t>
                </a:r>
                <a:r>
                  <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rPr>
                  <a:t>                   ,  then                                            ,  so at the </a:t>
                </a:r>
                <a:endPar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endParaRPr>
              </a:p>
              <a:p>
                <a:pPr algn="just">
                  <a:lnSpc>
                    <a:spcPct val="150000"/>
                  </a:lnSpc>
                  <a:spcBef>
                    <a:spcPts val="1200"/>
                  </a:spcBef>
                  <a:defRPr/>
                </a:pPr>
                <a:r>
                  <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rPr>
                  <a:t>same time                                       , which shows that     does not belong to any of                       , that is                      , which is                    , which shows</a:t>
                </a:r>
                <a:endPar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endParaRPr>
              </a:p>
              <a:p>
                <a:pPr algn="just">
                  <a:lnSpc>
                    <a:spcPct val="150000"/>
                  </a:lnSpc>
                  <a:spcBef>
                    <a:spcPts val="1200"/>
                  </a:spcBef>
                  <a:defRPr/>
                </a:pPr>
                <a:r>
                  <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rPr>
                  <a:t>that                         is established, so there is                       . </a:t>
                </a:r>
                <a:endPar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endParaRPr>
              </a:p>
              <a:p>
                <a:pPr algn="just">
                  <a:lnSpc>
                    <a:spcPct val="150000"/>
                  </a:lnSpc>
                  <a:spcBef>
                    <a:spcPts val="1200"/>
                  </a:spcBef>
                  <a:defRPr/>
                </a:pPr>
                <a:r>
                  <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rPr>
                  <a:t>So it is proved.</a:t>
                </a:r>
                <a:endParaRPr kumimoji="0" lang="en-US" altLang="zh-CN" sz="2000" b="0" i="0" u="none" strike="noStrike" kern="100" cap="none" spc="0" normalizeH="0" baseline="0" dirty="0">
                  <a:effectLst/>
                  <a:latin typeface="Times New Roman" panose="02020603050405020304" pitchFamily="18" charset="0"/>
                  <a:ea typeface="等线" panose="02010600030101010101" pitchFamily="2" charset="-122"/>
                </a:endParaRPr>
              </a:p>
            </p:txBody>
          </p:sp>
          <p:graphicFrame>
            <p:nvGraphicFramePr>
              <p:cNvPr id="14" name="对象 13"/>
              <p:cNvGraphicFramePr>
                <a:graphicFrameLocks noChangeAspect="1"/>
              </p:cNvGraphicFramePr>
              <p:nvPr/>
            </p:nvGraphicFramePr>
            <p:xfrm>
              <a:off x="2829461" y="843533"/>
              <a:ext cx="952500" cy="685800"/>
            </p:xfrm>
            <a:graphic>
              <a:graphicData uri="http://schemas.openxmlformats.org/presentationml/2006/ole">
                <mc:AlternateContent xmlns:mc="http://schemas.openxmlformats.org/markup-compatibility/2006">
                  <mc:Choice xmlns:v="urn:schemas-microsoft-com:vml" Requires="v">
                    <p:oleObj spid="_x0000_s17831" name="Equation" r:id="rId1" imgW="22860000" imgH="16459200" progId="Equation.DSMT4">
                      <p:embed/>
                    </p:oleObj>
                  </mc:Choice>
                  <mc:Fallback>
                    <p:oleObj name="Equation" r:id="rId1" imgW="22860000" imgH="16459200" progId="Equation.DSMT4">
                      <p:embed/>
                      <p:pic>
                        <p:nvPicPr>
                          <p:cNvPr id="0" name="图片 17830"/>
                          <p:cNvPicPr/>
                          <p:nvPr/>
                        </p:nvPicPr>
                        <p:blipFill>
                          <a:blip r:embed="rId2"/>
                          <a:stretch>
                            <a:fillRect/>
                          </a:stretch>
                        </p:blipFill>
                        <p:spPr>
                          <a:xfrm>
                            <a:off x="2829461" y="843533"/>
                            <a:ext cx="952500" cy="6858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4701669" y="1002273"/>
              <a:ext cx="2540000" cy="368300"/>
            </p:xfrm>
            <a:graphic>
              <a:graphicData uri="http://schemas.openxmlformats.org/presentationml/2006/ole">
                <mc:AlternateContent xmlns:mc="http://schemas.openxmlformats.org/markup-compatibility/2006">
                  <mc:Choice xmlns:v="urn:schemas-microsoft-com:vml" Requires="v">
                    <p:oleObj spid="_x0000_s17834" name="Equation" r:id="rId3" imgW="60960000" imgH="8839200" progId="Equation.DSMT4">
                      <p:embed/>
                    </p:oleObj>
                  </mc:Choice>
                  <mc:Fallback>
                    <p:oleObj name="Equation" r:id="rId3" imgW="60960000" imgH="8839200" progId="Equation.DSMT4">
                      <p:embed/>
                      <p:pic>
                        <p:nvPicPr>
                          <p:cNvPr id="0" name="图片 17833"/>
                          <p:cNvPicPr/>
                          <p:nvPr/>
                        </p:nvPicPr>
                        <p:blipFill>
                          <a:blip r:embed="rId4"/>
                          <a:stretch>
                            <a:fillRect/>
                          </a:stretch>
                        </p:blipFill>
                        <p:spPr>
                          <a:xfrm>
                            <a:off x="4701669" y="1002273"/>
                            <a:ext cx="2540000" cy="3683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1821488" y="1635234"/>
              <a:ext cx="2514600" cy="330200"/>
            </p:xfrm>
            <a:graphic>
              <a:graphicData uri="http://schemas.openxmlformats.org/presentationml/2006/ole">
                <mc:AlternateContent xmlns:mc="http://schemas.openxmlformats.org/markup-compatibility/2006">
                  <mc:Choice xmlns:v="urn:schemas-microsoft-com:vml" Requires="v">
                    <p:oleObj spid="_x0000_s17835" name="Equation" r:id="rId5" imgW="60350400" imgH="7924800" progId="Equation.DSMT4">
                      <p:embed/>
                    </p:oleObj>
                  </mc:Choice>
                  <mc:Fallback>
                    <p:oleObj name="Equation" r:id="rId5" imgW="60350400" imgH="7924800" progId="Equation.DSMT4">
                      <p:embed/>
                      <p:pic>
                        <p:nvPicPr>
                          <p:cNvPr id="0" name="图片 17834"/>
                          <p:cNvPicPr/>
                          <p:nvPr/>
                        </p:nvPicPr>
                        <p:blipFill>
                          <a:blip r:embed="rId6"/>
                          <a:stretch>
                            <a:fillRect/>
                          </a:stretch>
                        </p:blipFill>
                        <p:spPr>
                          <a:xfrm>
                            <a:off x="1821488" y="1635234"/>
                            <a:ext cx="2514600" cy="330200"/>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6430065" y="1689378"/>
              <a:ext cx="281305" cy="222885"/>
            </p:xfrm>
            <a:graphic>
              <a:graphicData uri="http://schemas.openxmlformats.org/presentationml/2006/ole">
                <mc:AlternateContent xmlns:mc="http://schemas.openxmlformats.org/markup-compatibility/2006">
                  <mc:Choice xmlns:v="urn:schemas-microsoft-com:vml" Requires="v">
                    <p:oleObj spid="_x0000_s17836" name="Equation" r:id="rId7" imgW="5181600" imgH="4572000" progId="Equation.DSMT4">
                      <p:embed/>
                    </p:oleObj>
                  </mc:Choice>
                  <mc:Fallback>
                    <p:oleObj name="Equation" r:id="rId7" imgW="5181600" imgH="4572000" progId="Equation.DSMT4">
                      <p:embed/>
                      <p:pic>
                        <p:nvPicPr>
                          <p:cNvPr id="0" name="对象 6"/>
                          <p:cNvPicPr/>
                          <p:nvPr/>
                        </p:nvPicPr>
                        <p:blipFill>
                          <a:blip r:embed="rId8"/>
                          <a:stretch>
                            <a:fillRect/>
                          </a:stretch>
                        </p:blipFill>
                        <p:spPr>
                          <a:xfrm>
                            <a:off x="6430065" y="1689378"/>
                            <a:ext cx="281305" cy="222885"/>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1461125" y="2067669"/>
              <a:ext cx="1257300" cy="330200"/>
            </p:xfrm>
            <a:graphic>
              <a:graphicData uri="http://schemas.openxmlformats.org/presentationml/2006/ole">
                <mc:AlternateContent xmlns:mc="http://schemas.openxmlformats.org/markup-compatibility/2006">
                  <mc:Choice xmlns:v="urn:schemas-microsoft-com:vml" Requires="v">
                    <p:oleObj spid="_x0000_s17837" name="Equation" r:id="rId9" imgW="30175200" imgH="7924800" progId="Equation.DSMT4">
                      <p:embed/>
                    </p:oleObj>
                  </mc:Choice>
                  <mc:Fallback>
                    <p:oleObj name="Equation" r:id="rId9" imgW="30175200" imgH="7924800" progId="Equation.DSMT4">
                      <p:embed/>
                      <p:pic>
                        <p:nvPicPr>
                          <p:cNvPr id="0" name="对象 7"/>
                          <p:cNvPicPr/>
                          <p:nvPr/>
                        </p:nvPicPr>
                        <p:blipFill>
                          <a:blip r:embed="rId10"/>
                          <a:stretch>
                            <a:fillRect/>
                          </a:stretch>
                        </p:blipFill>
                        <p:spPr>
                          <a:xfrm>
                            <a:off x="1461125" y="2067669"/>
                            <a:ext cx="1257300" cy="330200"/>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3781986" y="1912089"/>
              <a:ext cx="952500" cy="685800"/>
            </p:xfrm>
            <a:graphic>
              <a:graphicData uri="http://schemas.openxmlformats.org/presentationml/2006/ole">
                <mc:AlternateContent xmlns:mc="http://schemas.openxmlformats.org/markup-compatibility/2006">
                  <mc:Choice xmlns:v="urn:schemas-microsoft-com:vml" Requires="v">
                    <p:oleObj spid="_x0000_s17838" name="Equation" r:id="rId11" imgW="22860000" imgH="16459200" progId="Equation.DSMT4">
                      <p:embed/>
                    </p:oleObj>
                  </mc:Choice>
                  <mc:Fallback>
                    <p:oleObj name="Equation" r:id="rId11" imgW="22860000" imgH="16459200" progId="Equation.DSMT4">
                      <p:embed/>
                      <p:pic>
                        <p:nvPicPr>
                          <p:cNvPr id="0" name="图片 17837"/>
                          <p:cNvPicPr/>
                          <p:nvPr/>
                        </p:nvPicPr>
                        <p:blipFill>
                          <a:blip r:embed="rId12"/>
                          <a:stretch>
                            <a:fillRect/>
                          </a:stretch>
                        </p:blipFill>
                        <p:spPr>
                          <a:xfrm>
                            <a:off x="3781986" y="1912089"/>
                            <a:ext cx="952500" cy="685800"/>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6070243" y="1905486"/>
              <a:ext cx="952500" cy="736600"/>
            </p:xfrm>
            <a:graphic>
              <a:graphicData uri="http://schemas.openxmlformats.org/presentationml/2006/ole">
                <mc:AlternateContent xmlns:mc="http://schemas.openxmlformats.org/markup-compatibility/2006">
                  <mc:Choice xmlns:v="urn:schemas-microsoft-com:vml" Requires="v">
                    <p:oleObj spid="_x0000_s17839" name="Equation" r:id="rId13" imgW="22860000" imgH="17678400" progId="Equation.DSMT4">
                      <p:embed/>
                    </p:oleObj>
                  </mc:Choice>
                  <mc:Fallback>
                    <p:oleObj name="Equation" r:id="rId13" imgW="22860000" imgH="17678400" progId="Equation.DSMT4">
                      <p:embed/>
                      <p:pic>
                        <p:nvPicPr>
                          <p:cNvPr id="0" name="图片 17838"/>
                          <p:cNvPicPr/>
                          <p:nvPr/>
                        </p:nvPicPr>
                        <p:blipFill>
                          <a:blip r:embed="rId14"/>
                          <a:stretch>
                            <a:fillRect/>
                          </a:stretch>
                        </p:blipFill>
                        <p:spPr>
                          <a:xfrm>
                            <a:off x="6070243" y="1905486"/>
                            <a:ext cx="952500" cy="736600"/>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1245483" y="2500099"/>
              <a:ext cx="1320800" cy="736600"/>
            </p:xfrm>
            <a:graphic>
              <a:graphicData uri="http://schemas.openxmlformats.org/presentationml/2006/ole">
                <mc:AlternateContent xmlns:mc="http://schemas.openxmlformats.org/markup-compatibility/2006">
                  <mc:Choice xmlns:v="urn:schemas-microsoft-com:vml" Requires="v">
                    <p:oleObj spid="_x0000_s17840" name="Equation" r:id="rId15" imgW="31699200" imgH="17678400" progId="Equation.DSMT4">
                      <p:embed/>
                    </p:oleObj>
                  </mc:Choice>
                  <mc:Fallback>
                    <p:oleObj name="Equation" r:id="rId15" imgW="31699200" imgH="17678400" progId="Equation.DSMT4">
                      <p:embed/>
                      <p:pic>
                        <p:nvPicPr>
                          <p:cNvPr id="0" name="图片 17839"/>
                          <p:cNvPicPr/>
                          <p:nvPr/>
                        </p:nvPicPr>
                        <p:blipFill>
                          <a:blip r:embed="rId16"/>
                          <a:stretch>
                            <a:fillRect/>
                          </a:stretch>
                        </p:blipFill>
                        <p:spPr>
                          <a:xfrm>
                            <a:off x="1245483" y="2500099"/>
                            <a:ext cx="1320800" cy="736600"/>
                          </a:xfrm>
                          <a:prstGeom prst="rect">
                            <a:avLst/>
                          </a:prstGeom>
                        </p:spPr>
                      </p:pic>
                    </p:oleObj>
                  </mc:Fallback>
                </mc:AlternateContent>
              </a:graphicData>
            </a:graphic>
          </p:graphicFrame>
        </p:grpSp>
        <p:graphicFrame>
          <p:nvGraphicFramePr>
            <p:cNvPr id="36" name="对象 35"/>
            <p:cNvGraphicFramePr>
              <a:graphicFrameLocks noChangeAspect="1"/>
            </p:cNvGraphicFramePr>
            <p:nvPr/>
          </p:nvGraphicFramePr>
          <p:xfrm>
            <a:off x="5170289" y="2427203"/>
            <a:ext cx="1320800" cy="736600"/>
          </p:xfrm>
          <a:graphic>
            <a:graphicData uri="http://schemas.openxmlformats.org/presentationml/2006/ole">
              <mc:AlternateContent xmlns:mc="http://schemas.openxmlformats.org/markup-compatibility/2006">
                <mc:Choice xmlns:v="urn:schemas-microsoft-com:vml" Requires="v">
                  <p:oleObj spid="_x0000_s17841" name="Equation" r:id="rId17" imgW="31699200" imgH="17678400" progId="Equation.DSMT4">
                    <p:embed/>
                  </p:oleObj>
                </mc:Choice>
                <mc:Fallback>
                  <p:oleObj name="Equation" r:id="rId17" imgW="31699200" imgH="17678400" progId="Equation.DSMT4">
                    <p:embed/>
                    <p:pic>
                      <p:nvPicPr>
                        <p:cNvPr id="0" name="图片 17840"/>
                        <p:cNvPicPr/>
                        <p:nvPr/>
                      </p:nvPicPr>
                      <p:blipFill>
                        <a:blip r:embed="rId18"/>
                        <a:stretch>
                          <a:fillRect/>
                        </a:stretch>
                      </p:blipFill>
                      <p:spPr>
                        <a:xfrm>
                          <a:off x="5170289" y="2427203"/>
                          <a:ext cx="1320800" cy="736600"/>
                        </a:xfrm>
                        <a:prstGeom prst="rect">
                          <a:avLst/>
                        </a:prstGeom>
                      </p:spPr>
                    </p:pic>
                  </p:oleObj>
                </mc:Fallback>
              </mc:AlternateContent>
            </a:graphicData>
          </a:graphic>
        </p:graphicFrame>
      </p:grpSp>
      <p:pic>
        <p:nvPicPr>
          <p:cNvPr id="38" name="图片 37"/>
          <p:cNvPicPr>
            <a:picLocks noChangeAspect="1"/>
          </p:cNvPicPr>
          <p:nvPr/>
        </p:nvPicPr>
        <p:blipFill>
          <a:blip r:embed="rId1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39" name="文本框 3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40" name="文本框 3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9"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2530244"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Probability Measures</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 name="组合 13"/>
          <p:cNvGrpSpPr/>
          <p:nvPr/>
        </p:nvGrpSpPr>
        <p:grpSpPr>
          <a:xfrm>
            <a:off x="683568" y="1131590"/>
            <a:ext cx="7416824" cy="3353435"/>
            <a:chOff x="683568" y="1203598"/>
            <a:chExt cx="7416824" cy="3353435"/>
          </a:xfrm>
        </p:grpSpPr>
        <p:sp>
          <p:nvSpPr>
            <p:cNvPr id="15" name="TextBox 8"/>
            <p:cNvSpPr txBox="1"/>
            <p:nvPr/>
          </p:nvSpPr>
          <p:spPr bwMode="auto">
            <a:xfrm>
              <a:off x="683568" y="1203598"/>
              <a:ext cx="7416824" cy="3353435"/>
            </a:xfrm>
            <a:prstGeom prst="rect">
              <a:avLst/>
            </a:prstGeom>
            <a:noFill/>
          </p:spPr>
          <p:txBody>
            <a:bodyPr wrap="square">
              <a:spAutoFit/>
            </a:bodyPr>
            <a:lstStyle/>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probability measure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on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is a function </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from subsets of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to the real numbers that satisfies the following axioms: </a:t>
              </a: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rPr>
                <a:t>1.              </a:t>
              </a:r>
              <a:endPar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2. If</a:t>
              </a:r>
              <a:r>
                <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then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rPr>
                <a:t>3. If      and      are disjoint, then</a:t>
              </a:r>
              <a:endPar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rPr>
                <a:t>More generally, if                           , are mutually disjoint, then </a:t>
              </a:r>
              <a:endParaRPr lang="en-US" altLang="zh-CN" sz="24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3708033" y="1279034"/>
            <a:ext cx="215900" cy="215900"/>
          </p:xfrm>
          <a:graphic>
            <a:graphicData uri="http://schemas.openxmlformats.org/presentationml/2006/ole">
              <mc:AlternateContent xmlns:mc="http://schemas.openxmlformats.org/markup-compatibility/2006">
                <mc:Choice xmlns:v="urn:schemas-microsoft-com:vml" Requires="v">
                  <p:oleObj spid="_x0000_s18664" name="Equation" r:id="rId1" imgW="6400800" imgH="6400800" progId="Equation.DSMT4">
                    <p:embed/>
                  </p:oleObj>
                </mc:Choice>
                <mc:Fallback>
                  <p:oleObj name="Equation" r:id="rId1" imgW="6400800" imgH="6400800" progId="Equation.DSMT4">
                    <p:embed/>
                    <p:pic>
                      <p:nvPicPr>
                        <p:cNvPr id="0" name="对象 9"/>
                        <p:cNvPicPr/>
                        <p:nvPr/>
                      </p:nvPicPr>
                      <p:blipFill>
                        <a:blip r:embed="rId2"/>
                        <a:stretch>
                          <a:fillRect/>
                        </a:stretch>
                      </p:blipFill>
                      <p:spPr>
                        <a:xfrm>
                          <a:off x="3708033" y="1279034"/>
                          <a:ext cx="215900" cy="2159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379903" y="1275023"/>
            <a:ext cx="215900" cy="215900"/>
          </p:xfrm>
          <a:graphic>
            <a:graphicData uri="http://schemas.openxmlformats.org/presentationml/2006/ole">
              <mc:AlternateContent xmlns:mc="http://schemas.openxmlformats.org/markup-compatibility/2006">
                <mc:Choice xmlns:v="urn:schemas-microsoft-com:vml" Requires="v">
                  <p:oleObj spid="_x0000_s18665" name="Equation" r:id="rId3" imgW="6400800" imgH="6400800" progId="Equation.DSMT4">
                    <p:embed/>
                  </p:oleObj>
                </mc:Choice>
                <mc:Fallback>
                  <p:oleObj name="Equation" r:id="rId3" imgW="6400800" imgH="6400800" progId="Equation.DSMT4">
                    <p:embed/>
                    <p:pic>
                      <p:nvPicPr>
                        <p:cNvPr id="0" name="对象 9"/>
                        <p:cNvPicPr/>
                        <p:nvPr/>
                      </p:nvPicPr>
                      <p:blipFill>
                        <a:blip r:embed="rId2"/>
                        <a:stretch>
                          <a:fillRect/>
                        </a:stretch>
                      </p:blipFill>
                      <p:spPr>
                        <a:xfrm>
                          <a:off x="7379903" y="1275023"/>
                          <a:ext cx="215900" cy="215900"/>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1043544" y="1879228"/>
            <a:ext cx="913765" cy="304800"/>
          </p:xfrm>
          <a:graphic>
            <a:graphicData uri="http://schemas.openxmlformats.org/presentationml/2006/ole">
              <mc:AlternateContent xmlns:mc="http://schemas.openxmlformats.org/markup-compatibility/2006">
                <mc:Choice xmlns:v="urn:schemas-microsoft-com:vml" Requires="v">
                  <p:oleObj spid="_x0000_s18666" name="Equation" r:id="rId4" imgW="21945600" imgH="7315200" progId="Equation.DSMT4">
                    <p:embed/>
                  </p:oleObj>
                </mc:Choice>
                <mc:Fallback>
                  <p:oleObj name="Equation" r:id="rId4" imgW="21945600" imgH="7315200" progId="Equation.DSMT4">
                    <p:embed/>
                    <p:pic>
                      <p:nvPicPr>
                        <p:cNvPr id="0" name="图片 18665"/>
                        <p:cNvPicPr/>
                        <p:nvPr/>
                      </p:nvPicPr>
                      <p:blipFill>
                        <a:blip r:embed="rId5"/>
                        <a:stretch>
                          <a:fillRect/>
                        </a:stretch>
                      </p:blipFill>
                      <p:spPr>
                        <a:xfrm>
                          <a:off x="1043544" y="1879228"/>
                          <a:ext cx="913765"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259632" y="2260229"/>
            <a:ext cx="698500" cy="203137"/>
          </p:xfrm>
          <a:graphic>
            <a:graphicData uri="http://schemas.openxmlformats.org/presentationml/2006/ole">
              <mc:AlternateContent xmlns:mc="http://schemas.openxmlformats.org/markup-compatibility/2006">
                <mc:Choice xmlns:v="urn:schemas-microsoft-com:vml" Requires="v">
                  <p:oleObj spid="_x0000_s18667" name="Equation" r:id="rId6" imgW="16764000" imgH="5486400" progId="Equation.DSMT4">
                    <p:embed/>
                  </p:oleObj>
                </mc:Choice>
                <mc:Fallback>
                  <p:oleObj name="Equation" r:id="rId6" imgW="16764000" imgH="5486400" progId="Equation.DSMT4">
                    <p:embed/>
                    <p:pic>
                      <p:nvPicPr>
                        <p:cNvPr id="0" name="图片 18666"/>
                        <p:cNvPicPr/>
                        <p:nvPr/>
                      </p:nvPicPr>
                      <p:blipFill>
                        <a:blip r:embed="rId7"/>
                        <a:stretch>
                          <a:fillRect/>
                        </a:stretch>
                      </p:blipFill>
                      <p:spPr>
                        <a:xfrm>
                          <a:off x="1259632" y="2260229"/>
                          <a:ext cx="698500" cy="20313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624088" y="2239330"/>
            <a:ext cx="939800" cy="304800"/>
          </p:xfrm>
          <a:graphic>
            <a:graphicData uri="http://schemas.openxmlformats.org/presentationml/2006/ole">
              <mc:AlternateContent xmlns:mc="http://schemas.openxmlformats.org/markup-compatibility/2006">
                <mc:Choice xmlns:v="urn:schemas-microsoft-com:vml" Requires="v">
                  <p:oleObj spid="_x0000_s18668" name="Equation" r:id="rId8" imgW="22555200" imgH="7315200" progId="Equation.DSMT4">
                    <p:embed/>
                  </p:oleObj>
                </mc:Choice>
                <mc:Fallback>
                  <p:oleObj name="Equation" r:id="rId8" imgW="22555200" imgH="7315200" progId="Equation.DSMT4">
                    <p:embed/>
                    <p:pic>
                      <p:nvPicPr>
                        <p:cNvPr id="0" name="图片 18667"/>
                        <p:cNvPicPr/>
                        <p:nvPr/>
                      </p:nvPicPr>
                      <p:blipFill>
                        <a:blip r:embed="rId9"/>
                        <a:stretch>
                          <a:fillRect/>
                        </a:stretch>
                      </p:blipFill>
                      <p:spPr>
                        <a:xfrm>
                          <a:off x="2624088" y="2239330"/>
                          <a:ext cx="9398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259632" y="2571750"/>
            <a:ext cx="241300" cy="330200"/>
          </p:xfrm>
          <a:graphic>
            <a:graphicData uri="http://schemas.openxmlformats.org/presentationml/2006/ole">
              <mc:AlternateContent xmlns:mc="http://schemas.openxmlformats.org/markup-compatibility/2006">
                <mc:Choice xmlns:v="urn:schemas-microsoft-com:vml" Requires="v">
                  <p:oleObj spid="_x0000_s18669" name="Equation" r:id="rId10" imgW="5791200" imgH="7924800" progId="Equation.DSMT4">
                    <p:embed/>
                  </p:oleObj>
                </mc:Choice>
                <mc:Fallback>
                  <p:oleObj name="Equation" r:id="rId10" imgW="5791200" imgH="7924800" progId="Equation.DSMT4">
                    <p:embed/>
                    <p:pic>
                      <p:nvPicPr>
                        <p:cNvPr id="0" name="图片 18668"/>
                        <p:cNvPicPr/>
                        <p:nvPr/>
                      </p:nvPicPr>
                      <p:blipFill>
                        <a:blip r:embed="rId11"/>
                        <a:stretch>
                          <a:fillRect/>
                        </a:stretch>
                      </p:blipFill>
                      <p:spPr>
                        <a:xfrm>
                          <a:off x="1259632" y="2571750"/>
                          <a:ext cx="241300" cy="3302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979712" y="2571750"/>
            <a:ext cx="279400" cy="330200"/>
          </p:xfrm>
          <a:graphic>
            <a:graphicData uri="http://schemas.openxmlformats.org/presentationml/2006/ole">
              <mc:AlternateContent xmlns:mc="http://schemas.openxmlformats.org/markup-compatibility/2006">
                <mc:Choice xmlns:v="urn:schemas-microsoft-com:vml" Requires="v">
                  <p:oleObj spid="_x0000_s18670" name="Equation" r:id="rId12" imgW="6705600" imgH="7924800" progId="Equation.DSMT4">
                    <p:embed/>
                  </p:oleObj>
                </mc:Choice>
                <mc:Fallback>
                  <p:oleObj name="Equation" r:id="rId12" imgW="6705600" imgH="7924800" progId="Equation.DSMT4">
                    <p:embed/>
                    <p:pic>
                      <p:nvPicPr>
                        <p:cNvPr id="0" name="图片 18669"/>
                        <p:cNvPicPr/>
                        <p:nvPr/>
                      </p:nvPicPr>
                      <p:blipFill>
                        <a:blip r:embed="rId13"/>
                        <a:stretch>
                          <a:fillRect/>
                        </a:stretch>
                      </p:blipFill>
                      <p:spPr>
                        <a:xfrm>
                          <a:off x="1979712" y="2571750"/>
                          <a:ext cx="279400" cy="3302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139952" y="2571750"/>
            <a:ext cx="2819400" cy="330200"/>
          </p:xfrm>
          <a:graphic>
            <a:graphicData uri="http://schemas.openxmlformats.org/presentationml/2006/ole">
              <mc:AlternateContent xmlns:mc="http://schemas.openxmlformats.org/markup-compatibility/2006">
                <mc:Choice xmlns:v="urn:schemas-microsoft-com:vml" Requires="v">
                  <p:oleObj spid="_x0000_s18671" name="Equation" r:id="rId14" imgW="67665600" imgH="7924800" progId="Equation.DSMT4">
                    <p:embed/>
                  </p:oleObj>
                </mc:Choice>
                <mc:Fallback>
                  <p:oleObj name="Equation" r:id="rId14" imgW="67665600" imgH="7924800" progId="Equation.DSMT4">
                    <p:embed/>
                    <p:pic>
                      <p:nvPicPr>
                        <p:cNvPr id="0" name="图片 18670"/>
                        <p:cNvPicPr/>
                        <p:nvPr/>
                      </p:nvPicPr>
                      <p:blipFill>
                        <a:blip r:embed="rId15"/>
                        <a:stretch>
                          <a:fillRect/>
                        </a:stretch>
                      </p:blipFill>
                      <p:spPr>
                        <a:xfrm>
                          <a:off x="4139952" y="2571750"/>
                          <a:ext cx="2819400"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627784" y="3147814"/>
            <a:ext cx="1676400" cy="330200"/>
          </p:xfrm>
          <a:graphic>
            <a:graphicData uri="http://schemas.openxmlformats.org/presentationml/2006/ole">
              <mc:AlternateContent xmlns:mc="http://schemas.openxmlformats.org/markup-compatibility/2006">
                <mc:Choice xmlns:v="urn:schemas-microsoft-com:vml" Requires="v">
                  <p:oleObj spid="_x0000_s18672" name="Equation" r:id="rId16" imgW="40233600" imgH="7924800" progId="Equation.DSMT4">
                    <p:embed/>
                  </p:oleObj>
                </mc:Choice>
                <mc:Fallback>
                  <p:oleObj name="Equation" r:id="rId16" imgW="40233600" imgH="7924800" progId="Equation.DSMT4">
                    <p:embed/>
                    <p:pic>
                      <p:nvPicPr>
                        <p:cNvPr id="0" name="图片 18671"/>
                        <p:cNvPicPr/>
                        <p:nvPr/>
                      </p:nvPicPr>
                      <p:blipFill>
                        <a:blip r:embed="rId17"/>
                        <a:stretch>
                          <a:fillRect/>
                        </a:stretch>
                      </p:blipFill>
                      <p:spPr>
                        <a:xfrm>
                          <a:off x="2627784" y="3147814"/>
                          <a:ext cx="1676400" cy="3302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755576" y="3435846"/>
            <a:ext cx="1955800" cy="685800"/>
          </p:xfrm>
          <a:graphic>
            <a:graphicData uri="http://schemas.openxmlformats.org/presentationml/2006/ole">
              <mc:AlternateContent xmlns:mc="http://schemas.openxmlformats.org/markup-compatibility/2006">
                <mc:Choice xmlns:v="urn:schemas-microsoft-com:vml" Requires="v">
                  <p:oleObj spid="_x0000_s18673" name="Equation" r:id="rId18" imgW="46939200" imgH="16459200" progId="Equation.DSMT4">
                    <p:embed/>
                  </p:oleObj>
                </mc:Choice>
                <mc:Fallback>
                  <p:oleObj name="Equation" r:id="rId18" imgW="46939200" imgH="16459200" progId="Equation.DSMT4">
                    <p:embed/>
                    <p:pic>
                      <p:nvPicPr>
                        <p:cNvPr id="0" name="图片 18672"/>
                        <p:cNvPicPr/>
                        <p:nvPr/>
                      </p:nvPicPr>
                      <p:blipFill>
                        <a:blip r:embed="rId19"/>
                        <a:stretch>
                          <a:fillRect/>
                        </a:stretch>
                      </p:blipFill>
                      <p:spPr>
                        <a:xfrm>
                          <a:off x="755576" y="3435846"/>
                          <a:ext cx="1955800" cy="685800"/>
                        </a:xfrm>
                        <a:prstGeom prst="rect">
                          <a:avLst/>
                        </a:prstGeom>
                      </p:spPr>
                    </p:pic>
                  </p:oleObj>
                </mc:Fallback>
              </mc:AlternateContent>
            </a:graphicData>
          </a:graphic>
        </p:graphicFrame>
      </p:grpSp>
      <p:pic>
        <p:nvPicPr>
          <p:cNvPr id="21" name="图片 20"/>
          <p:cNvPicPr>
            <a:picLocks noChangeAspect="1"/>
          </p:cNvPicPr>
          <p:nvPr/>
        </p:nvPicPr>
        <p:blipFill>
          <a:blip r:embed="rId20"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827584" y="-31080"/>
            <a:ext cx="3947491"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kumimoji="0" lang="en-US" altLang="zh-CN" sz="20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roperties</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of probability measures</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p:cNvGrpSpPr/>
          <p:nvPr/>
        </p:nvGrpSpPr>
        <p:grpSpPr>
          <a:xfrm>
            <a:off x="611560" y="843558"/>
            <a:ext cx="8280920" cy="3730317"/>
            <a:chOff x="611560" y="843558"/>
            <a:chExt cx="8280920" cy="3730317"/>
          </a:xfrm>
        </p:grpSpPr>
        <p:sp>
          <p:nvSpPr>
            <p:cNvPr id="15" name="TextBox 8"/>
            <p:cNvSpPr txBox="1"/>
            <p:nvPr/>
          </p:nvSpPr>
          <p:spPr bwMode="auto">
            <a:xfrm>
              <a:off x="611560" y="843558"/>
              <a:ext cx="8280920" cy="3730317"/>
            </a:xfrm>
            <a:prstGeom prst="rect">
              <a:avLst/>
            </a:prstGeom>
            <a:noFill/>
          </p:spPr>
          <p:txBody>
            <a:bodyPr wrap="square">
              <a:spAutoFit/>
            </a:bodyPr>
            <a:lstStyle/>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0" i="0" u="none" strike="noStrike" kern="1200" cap="none" spc="0" normalizeH="0" baseline="0" noProof="0" dirty="0" err="1">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ince</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are disjoint with                     and thus,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2.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0" i="0" u="none" strike="noStrike" kern="1200" cap="none" spc="0" normalizeH="0" baseline="0" noProof="0" dirty="0" err="1">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ince</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thus,                               .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3. If            , then                         .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can be expressed as the union of two disjoint sets:                              ,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 and thus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4. Addition law: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043608" y="987574"/>
            <a:ext cx="1828800" cy="431800"/>
          </p:xfrm>
          <a:graphic>
            <a:graphicData uri="http://schemas.openxmlformats.org/presentationml/2006/ole">
              <mc:AlternateContent xmlns:mc="http://schemas.openxmlformats.org/markup-compatibility/2006">
                <mc:Choice xmlns:v="urn:schemas-microsoft-com:vml" Requires="v">
                  <p:oleObj spid="_x0000_s19757" name="Equation" r:id="rId1" imgW="43891200" imgH="10363200" progId="Equation.DSMT4">
                    <p:embed/>
                  </p:oleObj>
                </mc:Choice>
                <mc:Fallback>
                  <p:oleObj name="Equation" r:id="rId1" imgW="43891200" imgH="10363200" progId="Equation.DSMT4">
                    <p:embed/>
                    <p:pic>
                      <p:nvPicPr>
                        <p:cNvPr id="0" name="图片 19756"/>
                        <p:cNvPicPr/>
                        <p:nvPr/>
                      </p:nvPicPr>
                      <p:blipFill>
                        <a:blip r:embed="rId2"/>
                        <a:stretch>
                          <a:fillRect/>
                        </a:stretch>
                      </p:blipFill>
                      <p:spPr>
                        <a:xfrm>
                          <a:off x="1043608" y="987574"/>
                          <a:ext cx="1828800" cy="431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979712" y="1419622"/>
            <a:ext cx="292100" cy="279400"/>
          </p:xfrm>
          <a:graphic>
            <a:graphicData uri="http://schemas.openxmlformats.org/presentationml/2006/ole">
              <mc:AlternateContent xmlns:mc="http://schemas.openxmlformats.org/markup-compatibility/2006">
                <mc:Choice xmlns:v="urn:schemas-microsoft-com:vml" Requires="v">
                  <p:oleObj spid="_x0000_s19758" name="Equation" r:id="rId3" imgW="7010400" imgH="6705600" progId="Equation.DSMT4">
                    <p:embed/>
                  </p:oleObj>
                </mc:Choice>
                <mc:Fallback>
                  <p:oleObj name="Equation" r:id="rId3" imgW="7010400" imgH="6705600" progId="Equation.DSMT4">
                    <p:embed/>
                    <p:pic>
                      <p:nvPicPr>
                        <p:cNvPr id="0" name="图片 19757"/>
                        <p:cNvPicPr/>
                        <p:nvPr/>
                      </p:nvPicPr>
                      <p:blipFill>
                        <a:blip r:embed="rId4"/>
                        <a:stretch>
                          <a:fillRect/>
                        </a:stretch>
                      </p:blipFill>
                      <p:spPr>
                        <a:xfrm>
                          <a:off x="1979712" y="1419622"/>
                          <a:ext cx="292100" cy="2794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968750" y="1419622"/>
            <a:ext cx="1206500" cy="279400"/>
          </p:xfrm>
          <a:graphic>
            <a:graphicData uri="http://schemas.openxmlformats.org/presentationml/2006/ole">
              <mc:AlternateContent xmlns:mc="http://schemas.openxmlformats.org/markup-compatibility/2006">
                <mc:Choice xmlns:v="urn:schemas-microsoft-com:vml" Requires="v">
                  <p:oleObj spid="_x0000_s19759" name="Equation" r:id="rId5" imgW="28956000" imgH="6705600" progId="Equation.DSMT4">
                    <p:embed/>
                  </p:oleObj>
                </mc:Choice>
                <mc:Fallback>
                  <p:oleObj name="Equation" r:id="rId5" imgW="28956000" imgH="6705600" progId="Equation.DSMT4">
                    <p:embed/>
                    <p:pic>
                      <p:nvPicPr>
                        <p:cNvPr id="0" name="图片 19758"/>
                        <p:cNvPicPr/>
                        <p:nvPr/>
                      </p:nvPicPr>
                      <p:blipFill>
                        <a:blip r:embed="rId6"/>
                        <a:stretch>
                          <a:fillRect/>
                        </a:stretch>
                      </p:blipFill>
                      <p:spPr>
                        <a:xfrm>
                          <a:off x="3968750" y="1419622"/>
                          <a:ext cx="1206500" cy="2794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6300192" y="1419622"/>
            <a:ext cx="1828800" cy="431800"/>
          </p:xfrm>
          <a:graphic>
            <a:graphicData uri="http://schemas.openxmlformats.org/presentationml/2006/ole">
              <mc:AlternateContent xmlns:mc="http://schemas.openxmlformats.org/markup-compatibility/2006">
                <mc:Choice xmlns:v="urn:schemas-microsoft-com:vml" Requires="v">
                  <p:oleObj spid="_x0000_s19760" name="Equation" r:id="rId7" imgW="43891200" imgH="10363200" progId="Equation.DSMT4">
                    <p:embed/>
                  </p:oleObj>
                </mc:Choice>
                <mc:Fallback>
                  <p:oleObj name="Equation" r:id="rId7" imgW="43891200" imgH="10363200" progId="Equation.DSMT4">
                    <p:embed/>
                    <p:pic>
                      <p:nvPicPr>
                        <p:cNvPr id="0" name="图片 19759"/>
                        <p:cNvPicPr/>
                        <p:nvPr/>
                      </p:nvPicPr>
                      <p:blipFill>
                        <a:blip r:embed="rId8"/>
                        <a:stretch>
                          <a:fillRect/>
                        </a:stretch>
                      </p:blipFill>
                      <p:spPr>
                        <a:xfrm>
                          <a:off x="6300192" y="1419622"/>
                          <a:ext cx="1828800" cy="4318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043608" y="1923678"/>
            <a:ext cx="977900" cy="304800"/>
          </p:xfrm>
          <a:graphic>
            <a:graphicData uri="http://schemas.openxmlformats.org/presentationml/2006/ole">
              <mc:AlternateContent xmlns:mc="http://schemas.openxmlformats.org/markup-compatibility/2006">
                <mc:Choice xmlns:v="urn:schemas-microsoft-com:vml" Requires="v">
                  <p:oleObj spid="_x0000_s19761" name="Equation" r:id="rId9" imgW="23469600" imgH="7315200" progId="Equation.DSMT4">
                    <p:embed/>
                  </p:oleObj>
                </mc:Choice>
                <mc:Fallback>
                  <p:oleObj name="Equation" r:id="rId9" imgW="23469600" imgH="7315200" progId="Equation.DSMT4">
                    <p:embed/>
                    <p:pic>
                      <p:nvPicPr>
                        <p:cNvPr id="0" name="图片 19760"/>
                        <p:cNvPicPr/>
                        <p:nvPr/>
                      </p:nvPicPr>
                      <p:blipFill>
                        <a:blip r:embed="rId10"/>
                        <a:stretch>
                          <a:fillRect/>
                        </a:stretch>
                      </p:blipFill>
                      <p:spPr>
                        <a:xfrm>
                          <a:off x="1043608" y="1923678"/>
                          <a:ext cx="977900"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403648" y="2355726"/>
            <a:ext cx="774700" cy="292100"/>
          </p:xfrm>
          <a:graphic>
            <a:graphicData uri="http://schemas.openxmlformats.org/presentationml/2006/ole">
              <mc:AlternateContent xmlns:mc="http://schemas.openxmlformats.org/markup-compatibility/2006">
                <mc:Choice xmlns:v="urn:schemas-microsoft-com:vml" Requires="v">
                  <p:oleObj spid="_x0000_s19762" name="Equation" r:id="rId11" imgW="18592800" imgH="7010400" progId="Equation.DSMT4">
                    <p:embed/>
                  </p:oleObj>
                </mc:Choice>
                <mc:Fallback>
                  <p:oleObj name="Equation" r:id="rId11" imgW="18592800" imgH="7010400" progId="Equation.DSMT4">
                    <p:embed/>
                    <p:pic>
                      <p:nvPicPr>
                        <p:cNvPr id="0" name="图片 19761"/>
                        <p:cNvPicPr/>
                        <p:nvPr/>
                      </p:nvPicPr>
                      <p:blipFill>
                        <a:blip r:embed="rId12"/>
                        <a:stretch>
                          <a:fillRect/>
                        </a:stretch>
                      </p:blipFill>
                      <p:spPr>
                        <a:xfrm>
                          <a:off x="1403648" y="2355726"/>
                          <a:ext cx="774700" cy="2921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275856" y="2355726"/>
            <a:ext cx="1790700" cy="381000"/>
          </p:xfrm>
          <a:graphic>
            <a:graphicData uri="http://schemas.openxmlformats.org/presentationml/2006/ole">
              <mc:AlternateContent xmlns:mc="http://schemas.openxmlformats.org/markup-compatibility/2006">
                <mc:Choice xmlns:v="urn:schemas-microsoft-com:vml" Requires="v">
                  <p:oleObj spid="_x0000_s19763" name="Equation" r:id="rId13" imgW="42976800" imgH="9144000" progId="Equation.DSMT4">
                    <p:embed/>
                  </p:oleObj>
                </mc:Choice>
                <mc:Fallback>
                  <p:oleObj name="Equation" r:id="rId13" imgW="42976800" imgH="9144000" progId="Equation.DSMT4">
                    <p:embed/>
                    <p:pic>
                      <p:nvPicPr>
                        <p:cNvPr id="0" name="对象 5"/>
                        <p:cNvPicPr/>
                        <p:nvPr/>
                      </p:nvPicPr>
                      <p:blipFill>
                        <a:blip r:embed="rId14"/>
                        <a:stretch>
                          <a:fillRect/>
                        </a:stretch>
                      </p:blipFill>
                      <p:spPr>
                        <a:xfrm>
                          <a:off x="3275856" y="2355726"/>
                          <a:ext cx="1790700" cy="3810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187624" y="2859782"/>
            <a:ext cx="673100" cy="228600"/>
          </p:xfrm>
          <a:graphic>
            <a:graphicData uri="http://schemas.openxmlformats.org/presentationml/2006/ole">
              <mc:AlternateContent xmlns:mc="http://schemas.openxmlformats.org/markup-compatibility/2006">
                <mc:Choice xmlns:v="urn:schemas-microsoft-com:vml" Requires="v">
                  <p:oleObj spid="_x0000_s19764" name="Equation" r:id="rId15" imgW="16154400" imgH="5486400" progId="Equation.DSMT4">
                    <p:embed/>
                  </p:oleObj>
                </mc:Choice>
                <mc:Fallback>
                  <p:oleObj name="Equation" r:id="rId15" imgW="16154400" imgH="5486400" progId="Equation.DSMT4">
                    <p:embed/>
                    <p:pic>
                      <p:nvPicPr>
                        <p:cNvPr id="0" name="图片 19763"/>
                        <p:cNvPicPr/>
                        <p:nvPr/>
                      </p:nvPicPr>
                      <p:blipFill>
                        <a:blip r:embed="rId16"/>
                        <a:stretch>
                          <a:fillRect/>
                        </a:stretch>
                      </p:blipFill>
                      <p:spPr>
                        <a:xfrm>
                          <a:off x="1187624" y="2859782"/>
                          <a:ext cx="673100" cy="2286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555776" y="2787774"/>
            <a:ext cx="1409700" cy="381000"/>
          </p:xfrm>
          <a:graphic>
            <a:graphicData uri="http://schemas.openxmlformats.org/presentationml/2006/ole">
              <mc:AlternateContent xmlns:mc="http://schemas.openxmlformats.org/markup-compatibility/2006">
                <mc:Choice xmlns:v="urn:schemas-microsoft-com:vml" Requires="v">
                  <p:oleObj spid="_x0000_s19765" name="Equation" r:id="rId17" imgW="33832800" imgH="9144000" progId="Equation.DSMT4">
                    <p:embed/>
                  </p:oleObj>
                </mc:Choice>
                <mc:Fallback>
                  <p:oleObj name="Equation" r:id="rId17" imgW="33832800" imgH="9144000" progId="Equation.DSMT4">
                    <p:embed/>
                    <p:pic>
                      <p:nvPicPr>
                        <p:cNvPr id="0" name="图片 19764"/>
                        <p:cNvPicPr/>
                        <p:nvPr/>
                      </p:nvPicPr>
                      <p:blipFill>
                        <a:blip r:embed="rId18"/>
                        <a:stretch>
                          <a:fillRect/>
                        </a:stretch>
                      </p:blipFill>
                      <p:spPr>
                        <a:xfrm>
                          <a:off x="2555776" y="2787774"/>
                          <a:ext cx="1409700" cy="3810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6084168" y="3291830"/>
            <a:ext cx="1803400" cy="342900"/>
          </p:xfrm>
          <a:graphic>
            <a:graphicData uri="http://schemas.openxmlformats.org/presentationml/2006/ole">
              <mc:AlternateContent xmlns:mc="http://schemas.openxmlformats.org/markup-compatibility/2006">
                <mc:Choice xmlns:v="urn:schemas-microsoft-com:vml" Requires="v">
                  <p:oleObj spid="_x0000_s19766" name="Equation" r:id="rId19" imgW="43281600" imgH="8229600" progId="Equation.DSMT4">
                    <p:embed/>
                  </p:oleObj>
                </mc:Choice>
                <mc:Fallback>
                  <p:oleObj name="Equation" r:id="rId19" imgW="43281600" imgH="8229600" progId="Equation.DSMT4">
                    <p:embed/>
                    <p:pic>
                      <p:nvPicPr>
                        <p:cNvPr id="0" name="图片 19765"/>
                        <p:cNvPicPr/>
                        <p:nvPr/>
                      </p:nvPicPr>
                      <p:blipFill>
                        <a:blip r:embed="rId20"/>
                        <a:stretch>
                          <a:fillRect/>
                        </a:stretch>
                      </p:blipFill>
                      <p:spPr>
                        <a:xfrm>
                          <a:off x="6084168" y="3291830"/>
                          <a:ext cx="1803400" cy="3429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83568" y="3723878"/>
            <a:ext cx="2628900" cy="342900"/>
          </p:xfrm>
          <a:graphic>
            <a:graphicData uri="http://schemas.openxmlformats.org/presentationml/2006/ole">
              <mc:AlternateContent xmlns:mc="http://schemas.openxmlformats.org/markup-compatibility/2006">
                <mc:Choice xmlns:v="urn:schemas-microsoft-com:vml" Requires="v">
                  <p:oleObj spid="_x0000_s19767" name="Equation" r:id="rId21" imgW="63093600" imgH="8229600" progId="Equation.DSMT4">
                    <p:embed/>
                  </p:oleObj>
                </mc:Choice>
                <mc:Fallback>
                  <p:oleObj name="Equation" r:id="rId21" imgW="63093600" imgH="8229600" progId="Equation.DSMT4">
                    <p:embed/>
                    <p:pic>
                      <p:nvPicPr>
                        <p:cNvPr id="0" name="图片 19766"/>
                        <p:cNvPicPr/>
                        <p:nvPr/>
                      </p:nvPicPr>
                      <p:blipFill>
                        <a:blip r:embed="rId22"/>
                        <a:stretch>
                          <a:fillRect/>
                        </a:stretch>
                      </p:blipFill>
                      <p:spPr>
                        <a:xfrm>
                          <a:off x="683568" y="3723878"/>
                          <a:ext cx="2628900" cy="3429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427984" y="3723878"/>
            <a:ext cx="3403600" cy="342900"/>
          </p:xfrm>
          <a:graphic>
            <a:graphicData uri="http://schemas.openxmlformats.org/presentationml/2006/ole">
              <mc:AlternateContent xmlns:mc="http://schemas.openxmlformats.org/markup-compatibility/2006">
                <mc:Choice xmlns:v="urn:schemas-microsoft-com:vml" Requires="v">
                  <p:oleObj spid="_x0000_s19768" name="Equation" r:id="rId23" imgW="81686400" imgH="8229600" progId="Equation.DSMT4">
                    <p:embed/>
                  </p:oleObj>
                </mc:Choice>
                <mc:Fallback>
                  <p:oleObj name="Equation" r:id="rId23" imgW="81686400" imgH="8229600" progId="Equation.DSMT4">
                    <p:embed/>
                    <p:pic>
                      <p:nvPicPr>
                        <p:cNvPr id="0" name="图片 19767"/>
                        <p:cNvPicPr/>
                        <p:nvPr/>
                      </p:nvPicPr>
                      <p:blipFill>
                        <a:blip r:embed="rId24"/>
                        <a:stretch>
                          <a:fillRect/>
                        </a:stretch>
                      </p:blipFill>
                      <p:spPr>
                        <a:xfrm>
                          <a:off x="4427984" y="3723878"/>
                          <a:ext cx="3403600" cy="342900"/>
                        </a:xfrm>
                        <a:prstGeom prst="rect">
                          <a:avLst/>
                        </a:prstGeom>
                      </p:spPr>
                    </p:pic>
                  </p:oleObj>
                </mc:Fallback>
              </mc:AlternateContent>
            </a:graphicData>
          </a:graphic>
        </p:graphicFrame>
      </p:grpSp>
      <p:graphicFrame>
        <p:nvGraphicFramePr>
          <p:cNvPr id="21" name="对象 20"/>
          <p:cNvGraphicFramePr>
            <a:graphicFrameLocks noChangeAspect="1"/>
          </p:cNvGraphicFramePr>
          <p:nvPr/>
        </p:nvGraphicFramePr>
        <p:xfrm>
          <a:off x="2483768" y="4155926"/>
          <a:ext cx="3848100" cy="381000"/>
        </p:xfrm>
        <a:graphic>
          <a:graphicData uri="http://schemas.openxmlformats.org/presentationml/2006/ole">
            <mc:AlternateContent xmlns:mc="http://schemas.openxmlformats.org/markup-compatibility/2006">
              <mc:Choice xmlns:v="urn:schemas-microsoft-com:vml" Requires="v">
                <p:oleObj spid="_x0000_s19769" name="Equation" r:id="rId25" imgW="92354400" imgH="9144000" progId="Equation.DSMT4">
                  <p:embed/>
                </p:oleObj>
              </mc:Choice>
              <mc:Fallback>
                <p:oleObj name="Equation" r:id="rId25" imgW="92354400" imgH="9144000" progId="Equation.DSMT4">
                  <p:embed/>
                  <p:pic>
                    <p:nvPicPr>
                      <p:cNvPr id="0" name="图片 19768"/>
                      <p:cNvPicPr/>
                      <p:nvPr/>
                    </p:nvPicPr>
                    <p:blipFill>
                      <a:blip r:embed="rId26"/>
                      <a:stretch>
                        <a:fillRect/>
                      </a:stretch>
                    </p:blipFill>
                    <p:spPr>
                      <a:xfrm>
                        <a:off x="2483768" y="4155926"/>
                        <a:ext cx="3848100" cy="381000"/>
                      </a:xfrm>
                      <a:prstGeom prst="rect">
                        <a:avLst/>
                      </a:prstGeom>
                    </p:spPr>
                  </p:pic>
                </p:oleObj>
              </mc:Fallback>
            </mc:AlternateContent>
          </a:graphicData>
        </a:graphic>
      </p:graphicFrame>
      <p:pic>
        <p:nvPicPr>
          <p:cNvPr id="24" name="图片 23"/>
          <p:cNvPicPr>
            <a:picLocks noChangeAspect="1"/>
          </p:cNvPicPr>
          <p:nvPr/>
        </p:nvPicPr>
        <p:blipFill>
          <a:blip r:embed="rId2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5" name="文本框 24"/>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8" name="文本框 27"/>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611560" y="2571750"/>
            <a:ext cx="7416824" cy="1883657"/>
          </a:xfrm>
          <a:prstGeom prst="rect">
            <a:avLst/>
          </a:prstGeom>
          <a:noFill/>
        </p:spPr>
        <p:txBody>
          <a:bodyPr wrap="square">
            <a:spAutoFit/>
          </a:bodyPr>
          <a:lstStyle/>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p:cNvPicPr/>
          <p:nvPr/>
        </p:nvPicPr>
        <p:blipFill>
          <a:blip r:embed="rId1"/>
          <a:stretch>
            <a:fillRect/>
          </a:stretch>
        </p:blipFill>
        <p:spPr>
          <a:xfrm>
            <a:off x="539552" y="699542"/>
            <a:ext cx="5278755" cy="1660525"/>
          </a:xfrm>
          <a:prstGeom prst="rect">
            <a:avLst/>
          </a:prstGeom>
        </p:spPr>
      </p:pic>
      <p:graphicFrame>
        <p:nvGraphicFramePr>
          <p:cNvPr id="6" name="对象 5"/>
          <p:cNvGraphicFramePr>
            <a:graphicFrameLocks noChangeAspect="1"/>
          </p:cNvGraphicFramePr>
          <p:nvPr/>
        </p:nvGraphicFramePr>
        <p:xfrm>
          <a:off x="6588224" y="1059582"/>
          <a:ext cx="1193800" cy="1079500"/>
        </p:xfrm>
        <a:graphic>
          <a:graphicData uri="http://schemas.openxmlformats.org/presentationml/2006/ole">
            <mc:AlternateContent xmlns:mc="http://schemas.openxmlformats.org/markup-compatibility/2006">
              <mc:Choice xmlns:v="urn:schemas-microsoft-com:vml" Requires="v">
                <p:oleObj spid="_x0000_s20574" name="Equation" r:id="rId2" imgW="28651200" imgH="25908000" progId="Equation.DSMT4">
                  <p:embed/>
                </p:oleObj>
              </mc:Choice>
              <mc:Fallback>
                <p:oleObj name="Equation" r:id="rId2" imgW="28651200" imgH="25908000" progId="Equation.DSMT4">
                  <p:embed/>
                  <p:pic>
                    <p:nvPicPr>
                      <p:cNvPr id="0" name="图片 20573"/>
                      <p:cNvPicPr/>
                      <p:nvPr/>
                    </p:nvPicPr>
                    <p:blipFill>
                      <a:blip r:embed="rId3"/>
                      <a:stretch>
                        <a:fillRect/>
                      </a:stretch>
                    </p:blipFill>
                    <p:spPr>
                      <a:xfrm>
                        <a:off x="6588224" y="1059582"/>
                        <a:ext cx="1193800" cy="1079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899592" y="2582540"/>
          <a:ext cx="3454400" cy="1117600"/>
        </p:xfrm>
        <a:graphic>
          <a:graphicData uri="http://schemas.openxmlformats.org/presentationml/2006/ole">
            <mc:AlternateContent xmlns:mc="http://schemas.openxmlformats.org/markup-compatibility/2006">
              <mc:Choice xmlns:v="urn:schemas-microsoft-com:vml" Requires="v">
                <p:oleObj spid="_x0000_s20575" name="Equation" r:id="rId4" imgW="82905600" imgH="26822400" progId="Equation.DSMT4">
                  <p:embed/>
                </p:oleObj>
              </mc:Choice>
              <mc:Fallback>
                <p:oleObj name="Equation" r:id="rId4" imgW="82905600" imgH="26822400" progId="Equation.DSMT4">
                  <p:embed/>
                  <p:pic>
                    <p:nvPicPr>
                      <p:cNvPr id="0" name="图片 20574"/>
                      <p:cNvPicPr/>
                      <p:nvPr/>
                    </p:nvPicPr>
                    <p:blipFill>
                      <a:blip r:embed="rId5"/>
                      <a:stretch>
                        <a:fillRect/>
                      </a:stretch>
                    </p:blipFill>
                    <p:spPr>
                      <a:xfrm>
                        <a:off x="899592" y="2582540"/>
                        <a:ext cx="3454400" cy="11176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4644008" y="2787774"/>
          <a:ext cx="3759200" cy="685800"/>
        </p:xfrm>
        <a:graphic>
          <a:graphicData uri="http://schemas.openxmlformats.org/presentationml/2006/ole">
            <mc:AlternateContent xmlns:mc="http://schemas.openxmlformats.org/markup-compatibility/2006">
              <mc:Choice xmlns:v="urn:schemas-microsoft-com:vml" Requires="v">
                <p:oleObj spid="_x0000_s20576" name="Equation" r:id="rId6" imgW="90220800" imgH="16459200" progId="Equation.DSMT4">
                  <p:embed/>
                </p:oleObj>
              </mc:Choice>
              <mc:Fallback>
                <p:oleObj name="Equation" r:id="rId6" imgW="90220800" imgH="16459200" progId="Equation.DSMT4">
                  <p:embed/>
                  <p:pic>
                    <p:nvPicPr>
                      <p:cNvPr id="0" name="图片 20575"/>
                      <p:cNvPicPr/>
                      <p:nvPr/>
                    </p:nvPicPr>
                    <p:blipFill>
                      <a:blip r:embed="rId7"/>
                      <a:stretch>
                        <a:fillRect/>
                      </a:stretch>
                    </p:blipFill>
                    <p:spPr>
                      <a:xfrm>
                        <a:off x="4644008" y="2787774"/>
                        <a:ext cx="3759200" cy="68580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716016" y="3723878"/>
          <a:ext cx="3302000" cy="304800"/>
        </p:xfrm>
        <a:graphic>
          <a:graphicData uri="http://schemas.openxmlformats.org/presentationml/2006/ole">
            <mc:AlternateContent xmlns:mc="http://schemas.openxmlformats.org/markup-compatibility/2006">
              <mc:Choice xmlns:v="urn:schemas-microsoft-com:vml" Requires="v">
                <p:oleObj spid="_x0000_s20577" name="Equation" r:id="rId8" imgW="79248000" imgH="7315200" progId="Equation.DSMT4">
                  <p:embed/>
                </p:oleObj>
              </mc:Choice>
              <mc:Fallback>
                <p:oleObj name="Equation" r:id="rId8" imgW="79248000" imgH="7315200" progId="Equation.DSMT4">
                  <p:embed/>
                  <p:pic>
                    <p:nvPicPr>
                      <p:cNvPr id="0" name="图片 20576"/>
                      <p:cNvPicPr/>
                      <p:nvPr/>
                    </p:nvPicPr>
                    <p:blipFill>
                      <a:blip r:embed="rId9"/>
                      <a:stretch>
                        <a:fillRect/>
                      </a:stretch>
                    </p:blipFill>
                    <p:spPr>
                      <a:xfrm>
                        <a:off x="4716016" y="3723878"/>
                        <a:ext cx="3302000" cy="304800"/>
                      </a:xfrm>
                      <a:prstGeom prst="rect">
                        <a:avLst/>
                      </a:prstGeom>
                    </p:spPr>
                  </p:pic>
                </p:oleObj>
              </mc:Fallback>
            </mc:AlternateContent>
          </a:graphicData>
        </a:graphic>
      </p:graphicFrame>
      <p:pic>
        <p:nvPicPr>
          <p:cNvPr id="16" name="图片 15"/>
          <p:cNvPicPr>
            <a:picLocks noChangeAspect="1"/>
          </p:cNvPicPr>
          <p:nvPr/>
        </p:nvPicPr>
        <p:blipFill>
          <a:blip r:embed="rId10"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9" name="文本框 1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0" name="文本框 1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4" name="TextBox 27"/>
          <p:cNvSpPr txBox="1"/>
          <p:nvPr/>
        </p:nvSpPr>
        <p:spPr>
          <a:xfrm>
            <a:off x="755293" y="35"/>
            <a:ext cx="263080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Event calculation rule </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3846" y="5147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组合 12"/>
          <p:cNvGrpSpPr/>
          <p:nvPr/>
        </p:nvGrpSpPr>
        <p:grpSpPr>
          <a:xfrm>
            <a:off x="683568" y="1275606"/>
            <a:ext cx="7992888" cy="3170099"/>
            <a:chOff x="611560" y="915566"/>
            <a:chExt cx="7992888" cy="3170099"/>
          </a:xfrm>
        </p:grpSpPr>
        <p:sp>
          <p:nvSpPr>
            <p:cNvPr id="15" name="TextBox 8"/>
            <p:cNvSpPr txBox="1"/>
            <p:nvPr/>
          </p:nvSpPr>
          <p:spPr bwMode="auto">
            <a:xfrm>
              <a:off x="611560" y="915566"/>
              <a:ext cx="7992888" cy="3170099"/>
            </a:xfrm>
            <a:prstGeom prst="rect">
              <a:avLst/>
            </a:prstGeom>
            <a:noFill/>
          </p:spPr>
          <p:txBody>
            <a:bodyPr wrap="square">
              <a:spAutoFit/>
            </a:bodyPr>
            <a:lstStyle/>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Suppose that a fair coin is thrown twice. Let A denote the event of heads on the first toss, and let B denote the event of heads on the second toss. The sample space is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We assume that each elementary outcome in     is equally likely and has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robability       ,                 is the event that heads comes up on the first toss or on the second toss. Clearly,                                         . Rather, since</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is the event that heads comes up on the first toss and on the second toss,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411760" y="1635646"/>
            <a:ext cx="1892300" cy="304800"/>
          </p:xfrm>
          <a:graphic>
            <a:graphicData uri="http://schemas.openxmlformats.org/presentationml/2006/ole">
              <mc:AlternateContent xmlns:mc="http://schemas.openxmlformats.org/markup-compatibility/2006">
                <mc:Choice xmlns:v="urn:schemas-microsoft-com:vml" Requires="v">
                  <p:oleObj spid="_x0000_s21667" name="Equation" r:id="rId1" imgW="45415200" imgH="7315200" progId="Equation.DSMT4">
                    <p:embed/>
                  </p:oleObj>
                </mc:Choice>
                <mc:Fallback>
                  <p:oleObj name="Equation" r:id="rId1" imgW="45415200" imgH="7315200" progId="Equation.DSMT4">
                    <p:embed/>
                    <p:pic>
                      <p:nvPicPr>
                        <p:cNvPr id="0" name="图片 21666"/>
                        <p:cNvPicPr/>
                        <p:nvPr/>
                      </p:nvPicPr>
                      <p:blipFill>
                        <a:blip r:embed="rId2"/>
                        <a:stretch>
                          <a:fillRect/>
                        </a:stretch>
                      </p:blipFill>
                      <p:spPr>
                        <a:xfrm>
                          <a:off x="2411760" y="1635646"/>
                          <a:ext cx="18923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220072" y="1923678"/>
            <a:ext cx="241300" cy="228600"/>
          </p:xfrm>
          <a:graphic>
            <a:graphicData uri="http://schemas.openxmlformats.org/presentationml/2006/ole">
              <mc:AlternateContent xmlns:mc="http://schemas.openxmlformats.org/markup-compatibility/2006">
                <mc:Choice xmlns:v="urn:schemas-microsoft-com:vml" Requires="v">
                  <p:oleObj spid="_x0000_s21668" name="Equation" r:id="rId3" imgW="5791200" imgH="5486400" progId="Equation.DSMT4">
                    <p:embed/>
                  </p:oleObj>
                </mc:Choice>
                <mc:Fallback>
                  <p:oleObj name="Equation" r:id="rId3" imgW="5791200" imgH="5486400" progId="Equation.DSMT4">
                    <p:embed/>
                    <p:pic>
                      <p:nvPicPr>
                        <p:cNvPr id="0" name="图片 21667"/>
                        <p:cNvPicPr/>
                        <p:nvPr/>
                      </p:nvPicPr>
                      <p:blipFill>
                        <a:blip r:embed="rId4"/>
                        <a:stretch>
                          <a:fillRect/>
                        </a:stretch>
                      </p:blipFill>
                      <p:spPr>
                        <a:xfrm>
                          <a:off x="5220072" y="1923678"/>
                          <a:ext cx="241300" cy="2286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907704" y="2211710"/>
            <a:ext cx="342900" cy="317500"/>
          </p:xfrm>
          <a:graphic>
            <a:graphicData uri="http://schemas.openxmlformats.org/presentationml/2006/ole">
              <mc:AlternateContent xmlns:mc="http://schemas.openxmlformats.org/markup-compatibility/2006">
                <mc:Choice xmlns:v="urn:schemas-microsoft-com:vml" Requires="v">
                  <p:oleObj spid="_x0000_s21669" name="Equation" r:id="rId5" imgW="8229600" imgH="7620000" progId="Equation.DSMT4">
                    <p:embed/>
                  </p:oleObj>
                </mc:Choice>
                <mc:Fallback>
                  <p:oleObj name="Equation" r:id="rId5" imgW="8229600" imgH="7620000" progId="Equation.DSMT4">
                    <p:embed/>
                    <p:pic>
                      <p:nvPicPr>
                        <p:cNvPr id="0" name="图片 21668"/>
                        <p:cNvPicPr/>
                        <p:nvPr/>
                      </p:nvPicPr>
                      <p:blipFill>
                        <a:blip r:embed="rId6"/>
                        <a:stretch>
                          <a:fillRect/>
                        </a:stretch>
                      </p:blipFill>
                      <p:spPr>
                        <a:xfrm>
                          <a:off x="1907704" y="2211710"/>
                          <a:ext cx="342900" cy="317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411760" y="2211710"/>
            <a:ext cx="1092200" cy="241300"/>
          </p:xfrm>
          <a:graphic>
            <a:graphicData uri="http://schemas.openxmlformats.org/presentationml/2006/ole">
              <mc:AlternateContent xmlns:mc="http://schemas.openxmlformats.org/markup-compatibility/2006">
                <mc:Choice xmlns:v="urn:schemas-microsoft-com:vml" Requires="v">
                  <p:oleObj spid="_x0000_s21670" name="Equation" r:id="rId7" imgW="26212800" imgH="5791200" progId="Equation.DSMT4">
                    <p:embed/>
                  </p:oleObj>
                </mc:Choice>
                <mc:Fallback>
                  <p:oleObj name="Equation" r:id="rId7" imgW="26212800" imgH="5791200" progId="Equation.DSMT4">
                    <p:embed/>
                    <p:pic>
                      <p:nvPicPr>
                        <p:cNvPr id="0" name="图片 21669"/>
                        <p:cNvPicPr/>
                        <p:nvPr/>
                      </p:nvPicPr>
                      <p:blipFill>
                        <a:blip r:embed="rId8"/>
                        <a:stretch>
                          <a:fillRect/>
                        </a:stretch>
                      </p:blipFill>
                      <p:spPr>
                        <a:xfrm>
                          <a:off x="2411760" y="2211710"/>
                          <a:ext cx="1092200" cy="2413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779912" y="2499742"/>
            <a:ext cx="2552700" cy="381000"/>
          </p:xfrm>
          <a:graphic>
            <a:graphicData uri="http://schemas.openxmlformats.org/presentationml/2006/ole">
              <mc:AlternateContent xmlns:mc="http://schemas.openxmlformats.org/markup-compatibility/2006">
                <mc:Choice xmlns:v="urn:schemas-microsoft-com:vml" Requires="v">
                  <p:oleObj spid="_x0000_s21671" name="Equation" r:id="rId9" imgW="61264800" imgH="9144000" progId="Equation.DSMT4">
                    <p:embed/>
                  </p:oleObj>
                </mc:Choice>
                <mc:Fallback>
                  <p:oleObj name="Equation" r:id="rId9" imgW="61264800" imgH="9144000" progId="Equation.DSMT4">
                    <p:embed/>
                    <p:pic>
                      <p:nvPicPr>
                        <p:cNvPr id="0" name="图片 21670"/>
                        <p:cNvPicPr/>
                        <p:nvPr/>
                      </p:nvPicPr>
                      <p:blipFill>
                        <a:blip r:embed="rId10"/>
                        <a:stretch>
                          <a:fillRect/>
                        </a:stretch>
                      </p:blipFill>
                      <p:spPr>
                        <a:xfrm>
                          <a:off x="3779912" y="2499742"/>
                          <a:ext cx="2552700" cy="3810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861508" y="2529205"/>
            <a:ext cx="660400" cy="228600"/>
          </p:xfrm>
          <a:graphic>
            <a:graphicData uri="http://schemas.openxmlformats.org/presentationml/2006/ole">
              <mc:AlternateContent xmlns:mc="http://schemas.openxmlformats.org/markup-compatibility/2006">
                <mc:Choice xmlns:v="urn:schemas-microsoft-com:vml" Requires="v">
                  <p:oleObj spid="_x0000_s21672" name="Equation" r:id="rId11" imgW="15849600" imgH="5486400" progId="Equation.DSMT4">
                    <p:embed/>
                  </p:oleObj>
                </mc:Choice>
                <mc:Fallback>
                  <p:oleObj name="Equation" r:id="rId11" imgW="15849600" imgH="5486400" progId="Equation.DSMT4">
                    <p:embed/>
                    <p:pic>
                      <p:nvPicPr>
                        <p:cNvPr id="0" name="图片 21671"/>
                        <p:cNvPicPr/>
                        <p:nvPr/>
                      </p:nvPicPr>
                      <p:blipFill>
                        <a:blip r:embed="rId12"/>
                        <a:stretch>
                          <a:fillRect/>
                        </a:stretch>
                      </p:blipFill>
                      <p:spPr>
                        <a:xfrm>
                          <a:off x="7861508" y="2529205"/>
                          <a:ext cx="660400" cy="2286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835696" y="3147814"/>
            <a:ext cx="5181600" cy="304800"/>
          </p:xfrm>
          <a:graphic>
            <a:graphicData uri="http://schemas.openxmlformats.org/presentationml/2006/ole">
              <mc:AlternateContent xmlns:mc="http://schemas.openxmlformats.org/markup-compatibility/2006">
                <mc:Choice xmlns:v="urn:schemas-microsoft-com:vml" Requires="v">
                  <p:oleObj spid="_x0000_s21673" name="Equation" r:id="rId13" imgW="124358400" imgH="7315200" progId="Equation.DSMT4">
                    <p:embed/>
                  </p:oleObj>
                </mc:Choice>
                <mc:Fallback>
                  <p:oleObj name="Equation" r:id="rId13" imgW="124358400" imgH="7315200" progId="Equation.DSMT4">
                    <p:embed/>
                    <p:pic>
                      <p:nvPicPr>
                        <p:cNvPr id="0" name="图片 21672"/>
                        <p:cNvPicPr/>
                        <p:nvPr/>
                      </p:nvPicPr>
                      <p:blipFill>
                        <a:blip r:embed="rId14"/>
                        <a:stretch>
                          <a:fillRect/>
                        </a:stretch>
                      </p:blipFill>
                      <p:spPr>
                        <a:xfrm>
                          <a:off x="1835696" y="3147814"/>
                          <a:ext cx="5181600" cy="304800"/>
                        </a:xfrm>
                        <a:prstGeom prst="rect">
                          <a:avLst/>
                        </a:prstGeom>
                      </p:spPr>
                    </p:pic>
                  </p:oleObj>
                </mc:Fallback>
              </mc:AlternateContent>
            </a:graphicData>
          </a:graphic>
        </p:graphicFrame>
      </p:grpSp>
      <p:pic>
        <p:nvPicPr>
          <p:cNvPr id="19" name="图片 18"/>
          <p:cNvPicPr>
            <a:picLocks noChangeAspect="1"/>
          </p:cNvPicPr>
          <p:nvPr/>
        </p:nvPicPr>
        <p:blipFill>
          <a:blip r:embed="rId1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561777" y="598954"/>
            <a:ext cx="7416824" cy="4246245"/>
            <a:chOff x="562412" y="987574"/>
            <a:chExt cx="7416824" cy="4246245"/>
          </a:xfrm>
        </p:grpSpPr>
        <p:sp>
          <p:nvSpPr>
            <p:cNvPr id="15" name="TextBox 8"/>
            <p:cNvSpPr txBox="1"/>
            <p:nvPr/>
          </p:nvSpPr>
          <p:spPr bwMode="auto">
            <a:xfrm>
              <a:off x="562412" y="987574"/>
              <a:ext cx="7416824" cy="4246245"/>
            </a:xfrm>
            <a:prstGeom prst="rect">
              <a:avLst/>
            </a:prstGeom>
            <a:noFill/>
          </p:spPr>
          <p:txBody>
            <a:bodyPr wrap="square">
              <a:spAutoFit/>
            </a:bodyPr>
            <a:lstStyle/>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Probability</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 measure (numerical value) of the probability of occurrence of a random event A, called the occurrence of A Probability, denoted as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1"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Frequency</a:t>
              </a:r>
              <a:r>
                <a:rPr kumimoji="0" lang="en-US" altLang="zh-CN" sz="200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If the random event A occurs      time in n repeated trials, it is said                       is the frequency of A.</a:t>
              </a:r>
              <a:endParaRPr kumimoji="0" sz="2000" u="none" strike="noStrike" cap="none" spc="0" normalizeH="0" baseline="0" dirty="0"/>
            </a:p>
            <a:p>
              <a:pPr lvl="0" algn="just">
                <a:lnSpc>
                  <a:spcPct val="150000"/>
                </a:lnSpc>
                <a:defRPr/>
              </a:pPr>
              <a:r>
                <a:rPr kumimoji="0" lang="en-US" altLang="zh-CN" sz="2000" b="1"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Frequency properties</a:t>
              </a:r>
              <a:r>
                <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1. Non-negativity:                 .</a:t>
              </a:r>
              <a:endPar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2. Normative: If      is an inevitable event, then                 .</a:t>
              </a:r>
              <a:endPar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3. Limited additivity: if A and B are incompatible </a:t>
              </a:r>
              <a:endPar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with each other(             ), then</a:t>
              </a:r>
              <a:endParaRPr kumimoji="0" lang="en-US" altLang="zh-CN" sz="200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763167" y="2067446"/>
            <a:ext cx="558800" cy="304800"/>
          </p:xfrm>
          <a:graphic>
            <a:graphicData uri="http://schemas.openxmlformats.org/presentationml/2006/ole">
              <mc:AlternateContent xmlns:mc="http://schemas.openxmlformats.org/markup-compatibility/2006">
                <mc:Choice xmlns:v="urn:schemas-microsoft-com:vml" Requires="v">
                  <p:oleObj spid="_x0000_s22714" name="Equation" r:id="rId1" imgW="13411200" imgH="7315200" progId="Equation.DSMT4">
                    <p:embed/>
                  </p:oleObj>
                </mc:Choice>
                <mc:Fallback>
                  <p:oleObj name="Equation" r:id="rId1" imgW="13411200" imgH="7315200" progId="Equation.DSMT4">
                    <p:embed/>
                    <p:pic>
                      <p:nvPicPr>
                        <p:cNvPr id="0" name="图片 22713"/>
                        <p:cNvPicPr/>
                        <p:nvPr/>
                      </p:nvPicPr>
                      <p:blipFill>
                        <a:blip r:embed="rId2"/>
                        <a:stretch>
                          <a:fillRect/>
                        </a:stretch>
                      </p:blipFill>
                      <p:spPr>
                        <a:xfrm>
                          <a:off x="1763167" y="2067446"/>
                          <a:ext cx="5588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004237" y="2499509"/>
            <a:ext cx="266700" cy="374650"/>
          </p:xfrm>
          <a:graphic>
            <a:graphicData uri="http://schemas.openxmlformats.org/presentationml/2006/ole">
              <mc:AlternateContent xmlns:mc="http://schemas.openxmlformats.org/markup-compatibility/2006">
                <mc:Choice xmlns:v="urn:schemas-microsoft-com:vml" Requires="v">
                  <p:oleObj spid="_x0000_s22715" name="Equation" r:id="rId3" imgW="6400800" imgH="7924800" progId="Equation.DSMT4">
                    <p:embed/>
                  </p:oleObj>
                </mc:Choice>
                <mc:Fallback>
                  <p:oleObj name="Equation" r:id="rId3" imgW="6400800" imgH="7924800" progId="Equation.DSMT4">
                    <p:embed/>
                    <p:pic>
                      <p:nvPicPr>
                        <p:cNvPr id="0" name="图片 22714"/>
                        <p:cNvPicPr/>
                        <p:nvPr/>
                      </p:nvPicPr>
                      <p:blipFill>
                        <a:blip r:embed="rId4"/>
                        <a:stretch>
                          <a:fillRect/>
                        </a:stretch>
                      </p:blipFill>
                      <p:spPr>
                        <a:xfrm>
                          <a:off x="5004237" y="2499509"/>
                          <a:ext cx="266700" cy="3746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619214" y="2826565"/>
            <a:ext cx="1168400" cy="609600"/>
          </p:xfrm>
          <a:graphic>
            <a:graphicData uri="http://schemas.openxmlformats.org/presentationml/2006/ole">
              <mc:AlternateContent xmlns:mc="http://schemas.openxmlformats.org/markup-compatibility/2006">
                <mc:Choice xmlns:v="urn:schemas-microsoft-com:vml" Requires="v">
                  <p:oleObj spid="_x0000_s22716" name="Equation" r:id="rId5" imgW="28041600" imgH="14630400" progId="Equation.DSMT4">
                    <p:embed/>
                  </p:oleObj>
                </mc:Choice>
                <mc:Fallback>
                  <p:oleObj name="Equation" r:id="rId5" imgW="28041600" imgH="14630400" progId="Equation.DSMT4">
                    <p:embed/>
                    <p:pic>
                      <p:nvPicPr>
                        <p:cNvPr id="0" name="图片 22715"/>
                        <p:cNvPicPr/>
                        <p:nvPr/>
                      </p:nvPicPr>
                      <p:blipFill>
                        <a:blip r:embed="rId6"/>
                        <a:stretch>
                          <a:fillRect/>
                        </a:stretch>
                      </p:blipFill>
                      <p:spPr>
                        <a:xfrm>
                          <a:off x="1619214" y="2826565"/>
                          <a:ext cx="1168400" cy="6096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003562" y="3437250"/>
            <a:ext cx="1003300" cy="330200"/>
          </p:xfrm>
          <a:graphic>
            <a:graphicData uri="http://schemas.openxmlformats.org/presentationml/2006/ole">
              <mc:AlternateContent xmlns:mc="http://schemas.openxmlformats.org/markup-compatibility/2006">
                <mc:Choice xmlns:v="urn:schemas-microsoft-com:vml" Requires="v">
                  <p:oleObj spid="_x0000_s22717" name="Equation" r:id="rId7" imgW="24079200" imgH="7924800" progId="Equation.DSMT4">
                    <p:embed/>
                  </p:oleObj>
                </mc:Choice>
                <mc:Fallback>
                  <p:oleObj name="Equation" r:id="rId7" imgW="24079200" imgH="7924800" progId="Equation.DSMT4">
                    <p:embed/>
                    <p:pic>
                      <p:nvPicPr>
                        <p:cNvPr id="0" name="图片 22716"/>
                        <p:cNvPicPr/>
                        <p:nvPr/>
                      </p:nvPicPr>
                      <p:blipFill>
                        <a:blip r:embed="rId8"/>
                        <a:stretch>
                          <a:fillRect/>
                        </a:stretch>
                      </p:blipFill>
                      <p:spPr>
                        <a:xfrm>
                          <a:off x="5003562" y="3437250"/>
                          <a:ext cx="1003300" cy="3302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707587" y="3939401"/>
            <a:ext cx="240665" cy="228600"/>
          </p:xfrm>
          <a:graphic>
            <a:graphicData uri="http://schemas.openxmlformats.org/presentationml/2006/ole">
              <mc:AlternateContent xmlns:mc="http://schemas.openxmlformats.org/markup-compatibility/2006">
                <mc:Choice xmlns:v="urn:schemas-microsoft-com:vml" Requires="v">
                  <p:oleObj spid="_x0000_s22718" name="Equation" r:id="rId9" imgW="5791200" imgH="5486400" progId="Equation.DSMT4">
                    <p:embed/>
                  </p:oleObj>
                </mc:Choice>
                <mc:Fallback>
                  <p:oleObj name="Equation" r:id="rId9" imgW="5791200" imgH="5486400" progId="Equation.DSMT4">
                    <p:embed/>
                    <p:pic>
                      <p:nvPicPr>
                        <p:cNvPr id="0" name="图片 22717"/>
                        <p:cNvPicPr/>
                        <p:nvPr/>
                      </p:nvPicPr>
                      <p:blipFill>
                        <a:blip r:embed="rId10"/>
                        <a:stretch>
                          <a:fillRect/>
                        </a:stretch>
                      </p:blipFill>
                      <p:spPr>
                        <a:xfrm>
                          <a:off x="3707587" y="3939401"/>
                          <a:ext cx="240665" cy="2286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737841" y="3888601"/>
            <a:ext cx="1016000" cy="330200"/>
          </p:xfrm>
          <a:graphic>
            <a:graphicData uri="http://schemas.openxmlformats.org/presentationml/2006/ole">
              <mc:AlternateContent xmlns:mc="http://schemas.openxmlformats.org/markup-compatibility/2006">
                <mc:Choice xmlns:v="urn:schemas-microsoft-com:vml" Requires="v">
                  <p:oleObj spid="_x0000_s22719" name="Equation" r:id="rId11" imgW="24384000" imgH="7924800" progId="Equation.DSMT4">
                    <p:embed/>
                  </p:oleObj>
                </mc:Choice>
                <mc:Fallback>
                  <p:oleObj name="Equation" r:id="rId11" imgW="24384000" imgH="7924800" progId="Equation.DSMT4">
                    <p:embed/>
                    <p:pic>
                      <p:nvPicPr>
                        <p:cNvPr id="0" name="图片 22718"/>
                        <p:cNvPicPr/>
                        <p:nvPr/>
                      </p:nvPicPr>
                      <p:blipFill>
                        <a:blip r:embed="rId12"/>
                        <a:stretch>
                          <a:fillRect/>
                        </a:stretch>
                      </p:blipFill>
                      <p:spPr>
                        <a:xfrm>
                          <a:off x="6737841" y="3888601"/>
                          <a:ext cx="1016000"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852585" y="4903832"/>
            <a:ext cx="837565" cy="241300"/>
          </p:xfrm>
          <a:graphic>
            <a:graphicData uri="http://schemas.openxmlformats.org/presentationml/2006/ole">
              <mc:AlternateContent xmlns:mc="http://schemas.openxmlformats.org/markup-compatibility/2006">
                <mc:Choice xmlns:v="urn:schemas-microsoft-com:vml" Requires="v">
                  <p:oleObj spid="_x0000_s22720" name="Equation" r:id="rId13" imgW="20116800" imgH="5791200" progId="Equation.DSMT4">
                    <p:embed/>
                  </p:oleObj>
                </mc:Choice>
                <mc:Fallback>
                  <p:oleObj name="Equation" r:id="rId13" imgW="20116800" imgH="5791200" progId="Equation.DSMT4">
                    <p:embed/>
                    <p:pic>
                      <p:nvPicPr>
                        <p:cNvPr id="0" name="图片 22719"/>
                        <p:cNvPicPr/>
                        <p:nvPr/>
                      </p:nvPicPr>
                      <p:blipFill>
                        <a:blip r:embed="rId14"/>
                        <a:stretch>
                          <a:fillRect/>
                        </a:stretch>
                      </p:blipFill>
                      <p:spPr>
                        <a:xfrm>
                          <a:off x="3852585" y="4903832"/>
                          <a:ext cx="837565" cy="2413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364917" y="4814719"/>
            <a:ext cx="2600960" cy="330200"/>
          </p:xfrm>
          <a:graphic>
            <a:graphicData uri="http://schemas.openxmlformats.org/presentationml/2006/ole">
              <mc:AlternateContent xmlns:mc="http://schemas.openxmlformats.org/markup-compatibility/2006">
                <mc:Choice xmlns:v="urn:schemas-microsoft-com:vml" Requires="v">
                  <p:oleObj spid="_x0000_s22721" name="Equation" r:id="rId15" imgW="65532000" imgH="7924800" progId="Equation.DSMT4">
                    <p:embed/>
                  </p:oleObj>
                </mc:Choice>
                <mc:Fallback>
                  <p:oleObj name="Equation" r:id="rId15" imgW="65532000" imgH="7924800" progId="Equation.DSMT4">
                    <p:embed/>
                    <p:pic>
                      <p:nvPicPr>
                        <p:cNvPr id="0" name="图片 22720"/>
                        <p:cNvPicPr/>
                        <p:nvPr/>
                      </p:nvPicPr>
                      <p:blipFill>
                        <a:blip r:embed="rId16"/>
                        <a:stretch>
                          <a:fillRect/>
                        </a:stretch>
                      </p:blipFill>
                      <p:spPr>
                        <a:xfrm>
                          <a:off x="5364917" y="4814719"/>
                          <a:ext cx="2600960" cy="330200"/>
                        </a:xfrm>
                        <a:prstGeom prst="rect">
                          <a:avLst/>
                        </a:prstGeom>
                      </p:spPr>
                    </p:pic>
                  </p:oleObj>
                </mc:Fallback>
              </mc:AlternateContent>
            </a:graphicData>
          </a:graphic>
        </p:graphicFrame>
      </p:grpSp>
      <p:pic>
        <p:nvPicPr>
          <p:cNvPr id="19" name="图片 18"/>
          <p:cNvPicPr>
            <a:picLocks noChangeAspect="1"/>
          </p:cNvPicPr>
          <p:nvPr/>
        </p:nvPicPr>
        <p:blipFill>
          <a:blip r:embed="rId1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3" name="TextBox 27"/>
          <p:cNvSpPr txBox="1"/>
          <p:nvPr/>
        </p:nvSpPr>
        <p:spPr>
          <a:xfrm>
            <a:off x="739167" y="22260"/>
            <a:ext cx="30219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Probability and frequency</a:t>
            </a:r>
            <a:endPar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3" name="组合 12"/>
          <p:cNvGrpSpPr/>
          <p:nvPr/>
        </p:nvGrpSpPr>
        <p:grpSpPr>
          <a:xfrm>
            <a:off x="863908" y="915308"/>
            <a:ext cx="7416824" cy="3784600"/>
            <a:chOff x="683568" y="1203598"/>
            <a:chExt cx="7416824" cy="3784600"/>
          </a:xfrm>
        </p:grpSpPr>
        <p:sp>
          <p:nvSpPr>
            <p:cNvPr id="15" name="TextBox 8"/>
            <p:cNvSpPr txBox="1"/>
            <p:nvPr/>
          </p:nvSpPr>
          <p:spPr bwMode="auto">
            <a:xfrm>
              <a:off x="683568" y="1203598"/>
              <a:ext cx="7416824" cy="3784600"/>
            </a:xfrm>
            <a:prstGeom prst="rect">
              <a:avLst/>
            </a:prstGeom>
            <a:noFill/>
          </p:spPr>
          <p:txBody>
            <a:bodyPr wrap="square">
              <a:spAutoFit/>
            </a:bodyPr>
            <a:lstStyle/>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Other properties of frequency:</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.The frequency of impossible events is zero,</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,then</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For any event A</a:t>
              </a:r>
              <a:r>
                <a:rPr altLang="zh-CN" sz="20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For a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l</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imited</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number of incompatible events (any two events are incompatible with each other), the frequency is additive. If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then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5508298" y="1851933"/>
            <a:ext cx="1041400" cy="330835"/>
          </p:xfrm>
          <a:graphic>
            <a:graphicData uri="http://schemas.openxmlformats.org/presentationml/2006/ole">
              <mc:AlternateContent xmlns:mc="http://schemas.openxmlformats.org/markup-compatibility/2006">
                <mc:Choice xmlns:v="urn:schemas-microsoft-com:vml" Requires="v">
                  <p:oleObj spid="_x0000_s23692" name="Equation" r:id="rId1" imgW="24993600" imgH="7924800" progId="Equation.DSMT4">
                    <p:embed/>
                  </p:oleObj>
                </mc:Choice>
                <mc:Fallback>
                  <p:oleObj name="Equation" r:id="rId1" imgW="24993600" imgH="7924800" progId="Equation.DSMT4">
                    <p:embed/>
                    <p:pic>
                      <p:nvPicPr>
                        <p:cNvPr id="0" name="图片 23691"/>
                        <p:cNvPicPr/>
                        <p:nvPr/>
                      </p:nvPicPr>
                      <p:blipFill>
                        <a:blip r:embed="rId2"/>
                        <a:stretch>
                          <a:fillRect/>
                        </a:stretch>
                      </p:blipFill>
                      <p:spPr>
                        <a:xfrm>
                          <a:off x="5508298" y="1851933"/>
                          <a:ext cx="1041400" cy="33083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187242" y="2316103"/>
            <a:ext cx="673100" cy="228600"/>
          </p:xfrm>
          <a:graphic>
            <a:graphicData uri="http://schemas.openxmlformats.org/presentationml/2006/ole">
              <mc:AlternateContent xmlns:mc="http://schemas.openxmlformats.org/markup-compatibility/2006">
                <mc:Choice xmlns:v="urn:schemas-microsoft-com:vml" Requires="v">
                  <p:oleObj spid="_x0000_s23693" name="Equation" r:id="rId3" imgW="16154400" imgH="5486400" progId="Equation.DSMT4">
                    <p:embed/>
                  </p:oleObj>
                </mc:Choice>
                <mc:Fallback>
                  <p:oleObj name="Equation" r:id="rId3" imgW="16154400" imgH="5486400" progId="Equation.DSMT4">
                    <p:embed/>
                    <p:pic>
                      <p:nvPicPr>
                        <p:cNvPr id="0" name="图片 23692"/>
                        <p:cNvPicPr/>
                        <p:nvPr/>
                      </p:nvPicPr>
                      <p:blipFill>
                        <a:blip r:embed="rId4"/>
                        <a:stretch>
                          <a:fillRect/>
                        </a:stretch>
                      </p:blipFill>
                      <p:spPr>
                        <a:xfrm>
                          <a:off x="1187242" y="2316103"/>
                          <a:ext cx="673100" cy="2286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411760" y="2265164"/>
            <a:ext cx="1460500" cy="330200"/>
          </p:xfrm>
          <a:graphic>
            <a:graphicData uri="http://schemas.openxmlformats.org/presentationml/2006/ole">
              <mc:AlternateContent xmlns:mc="http://schemas.openxmlformats.org/markup-compatibility/2006">
                <mc:Choice xmlns:v="urn:schemas-microsoft-com:vml" Requires="v">
                  <p:oleObj spid="_x0000_s23694" name="Equation" r:id="rId5" imgW="35052000" imgH="7924800" progId="Equation.DSMT4">
                    <p:embed/>
                  </p:oleObj>
                </mc:Choice>
                <mc:Fallback>
                  <p:oleObj name="Equation" r:id="rId5" imgW="35052000" imgH="7924800" progId="Equation.DSMT4">
                    <p:embed/>
                    <p:pic>
                      <p:nvPicPr>
                        <p:cNvPr id="0" name="图片 23693"/>
                        <p:cNvPicPr/>
                        <p:nvPr/>
                      </p:nvPicPr>
                      <p:blipFill>
                        <a:blip r:embed="rId6"/>
                        <a:stretch>
                          <a:fillRect/>
                        </a:stretch>
                      </p:blipFill>
                      <p:spPr>
                        <a:xfrm>
                          <a:off x="2411760" y="2265164"/>
                          <a:ext cx="1460500" cy="3302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940023" y="2265045"/>
            <a:ext cx="952500" cy="330200"/>
          </p:xfrm>
          <a:graphic>
            <a:graphicData uri="http://schemas.openxmlformats.org/presentationml/2006/ole">
              <mc:AlternateContent xmlns:mc="http://schemas.openxmlformats.org/markup-compatibility/2006">
                <mc:Choice xmlns:v="urn:schemas-microsoft-com:vml" Requires="v">
                  <p:oleObj spid="_x0000_s23695" name="Equation" r:id="rId7" imgW="22860000" imgH="7924800" progId="Equation.DSMT4">
                    <p:embed/>
                  </p:oleObj>
                </mc:Choice>
                <mc:Fallback>
                  <p:oleObj name="Equation" r:id="rId7" imgW="22860000" imgH="7924800" progId="Equation.DSMT4">
                    <p:embed/>
                    <p:pic>
                      <p:nvPicPr>
                        <p:cNvPr id="0" name="图片 23694"/>
                        <p:cNvPicPr/>
                        <p:nvPr/>
                      </p:nvPicPr>
                      <p:blipFill>
                        <a:blip r:embed="rId8"/>
                        <a:stretch>
                          <a:fillRect/>
                        </a:stretch>
                      </p:blipFill>
                      <p:spPr>
                        <a:xfrm>
                          <a:off x="5940023" y="2265045"/>
                          <a:ext cx="952500" cy="3302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043449" y="3652004"/>
            <a:ext cx="2616200" cy="355600"/>
          </p:xfrm>
          <a:graphic>
            <a:graphicData uri="http://schemas.openxmlformats.org/presentationml/2006/ole">
              <mc:AlternateContent xmlns:mc="http://schemas.openxmlformats.org/markup-compatibility/2006">
                <mc:Choice xmlns:v="urn:schemas-microsoft-com:vml" Requires="v">
                  <p:oleObj spid="_x0000_s23696" name="Equation" r:id="rId9" imgW="62788800" imgH="8534400" progId="Equation.DSMT4">
                    <p:embed/>
                  </p:oleObj>
                </mc:Choice>
                <mc:Fallback>
                  <p:oleObj name="Equation" r:id="rId9" imgW="62788800" imgH="8534400" progId="Equation.DSMT4">
                    <p:embed/>
                    <p:pic>
                      <p:nvPicPr>
                        <p:cNvPr id="0" name="图片 23695"/>
                        <p:cNvPicPr/>
                        <p:nvPr/>
                      </p:nvPicPr>
                      <p:blipFill>
                        <a:blip r:embed="rId10"/>
                        <a:stretch>
                          <a:fillRect/>
                        </a:stretch>
                      </p:blipFill>
                      <p:spPr>
                        <a:xfrm>
                          <a:off x="1043449" y="3652004"/>
                          <a:ext cx="2616200" cy="3556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427701" y="3478778"/>
            <a:ext cx="2273300" cy="736600"/>
          </p:xfrm>
          <a:graphic>
            <a:graphicData uri="http://schemas.openxmlformats.org/presentationml/2006/ole">
              <mc:AlternateContent xmlns:mc="http://schemas.openxmlformats.org/markup-compatibility/2006">
                <mc:Choice xmlns:v="urn:schemas-microsoft-com:vml" Requires="v">
                  <p:oleObj spid="_x0000_s23697" name="Equation" r:id="rId11" imgW="54559200" imgH="17678400" progId="Equation.DSMT4">
                    <p:embed/>
                  </p:oleObj>
                </mc:Choice>
                <mc:Fallback>
                  <p:oleObj name="Equation" r:id="rId11" imgW="54559200" imgH="17678400" progId="Equation.DSMT4">
                    <p:embed/>
                    <p:pic>
                      <p:nvPicPr>
                        <p:cNvPr id="0" name="图片 23696"/>
                        <p:cNvPicPr/>
                        <p:nvPr/>
                      </p:nvPicPr>
                      <p:blipFill>
                        <a:blip r:embed="rId12"/>
                        <a:stretch>
                          <a:fillRect/>
                        </a:stretch>
                      </p:blipFill>
                      <p:spPr>
                        <a:xfrm>
                          <a:off x="4427701" y="3478778"/>
                          <a:ext cx="2273300" cy="736600"/>
                        </a:xfrm>
                        <a:prstGeom prst="rect">
                          <a:avLst/>
                        </a:prstGeom>
                      </p:spPr>
                    </p:pic>
                  </p:oleObj>
                </mc:Fallback>
              </mc:AlternateContent>
            </a:graphicData>
          </a:graphic>
        </p:graphicFrame>
      </p:grpSp>
      <p:pic>
        <p:nvPicPr>
          <p:cNvPr id="17" name="图片 16"/>
          <p:cNvPicPr>
            <a:picLocks noChangeAspect="1"/>
          </p:cNvPicPr>
          <p:nvPr/>
        </p:nvPicPr>
        <p:blipFill>
          <a:blip r:embed="rId1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8" name="文本框 17"/>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39167" y="22260"/>
            <a:ext cx="30219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Probability and frequency</a:t>
            </a:r>
            <a:endPar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2267585" y="3350895"/>
            <a:ext cx="1466850" cy="368300"/>
          </a:xfrm>
          <a:prstGeom prst="rect">
            <a:avLst/>
          </a:prstGeom>
          <a:solidFill>
            <a:schemeClr val="bg1"/>
          </a:solidFill>
        </p:spPr>
        <p:txBody>
          <a:bodyPr wrap="square" rtlCol="0">
            <a:spAutoFit/>
          </a:bodyPr>
          <a:p>
            <a:r>
              <a:rPr lang="en-US" altLang="zh-CN">
                <a:latin typeface="Times New Roman" panose="02020603050405020304" pitchFamily="18" charset="0"/>
                <a:cs typeface="Times New Roman" panose="02020603050405020304" pitchFamily="18" charset="0"/>
              </a:rPr>
              <a:t>1≤ </a:t>
            </a:r>
            <a:r>
              <a:rPr lang="en-US" altLang="zh-CN" i="1">
                <a:latin typeface="Times New Roman" panose="02020603050405020304" pitchFamily="18" charset="0"/>
                <a:cs typeface="Times New Roman" panose="02020603050405020304" pitchFamily="18" charset="0"/>
              </a:rPr>
              <a:t>i, j </a:t>
            </a:r>
            <a:r>
              <a:rPr lang="en-US" altLang="zh-CN">
                <a:latin typeface="Times New Roman" panose="02020603050405020304" pitchFamily="18" charset="0"/>
                <a:cs typeface="Times New Roman" panose="02020603050405020304" pitchFamily="18" charset="0"/>
              </a:rPr>
              <a:t>≤m,</a:t>
            </a:r>
            <a:r>
              <a:rPr lang="en-US" altLang="zh-CN" i="1">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j</a:t>
            </a:r>
            <a:endParaRPr lang="en-US" altLang="zh-CN" i="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0"/>
          <p:cNvGrpSpPr/>
          <p:nvPr/>
        </p:nvGrpSpPr>
        <p:grpSpPr>
          <a:xfrm>
            <a:off x="0" y="698907"/>
            <a:ext cx="9144000" cy="4464474"/>
            <a:chOff x="0" y="699542"/>
            <a:chExt cx="9144000" cy="4464474"/>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330498" y="699542"/>
              <a:ext cx="8352928" cy="3938270"/>
              <a:chOff x="395536" y="1203598"/>
              <a:chExt cx="8352928" cy="3938270"/>
            </a:xfrm>
          </p:grpSpPr>
          <p:sp>
            <p:nvSpPr>
              <p:cNvPr id="15" name="TextBox 8"/>
              <p:cNvSpPr txBox="1"/>
              <p:nvPr/>
            </p:nvSpPr>
            <p:spPr bwMode="auto">
              <a:xfrm>
                <a:off x="395536" y="1203598"/>
                <a:ext cx="8352928" cy="3938270"/>
              </a:xfrm>
              <a:prstGeom prst="rect">
                <a:avLst/>
              </a:prstGeom>
              <a:noFill/>
            </p:spPr>
            <p:txBody>
              <a:bodyPr wrap="square">
                <a:spAutoFit/>
              </a:bodyPr>
              <a:lstStyle/>
              <a:p>
                <a:pPr lvl="0" algn="just">
                  <a:lnSpc>
                    <a:spcPct val="10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Probability</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is a non-negative, canonical, listable and additive set function defined in    -Algebra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The nature of probability:</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kumimoji="0" lang="en-US" altLang="zh-CN" sz="2000" b="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1. The probability of an impossible event is 0,</a:t>
                </a:r>
                <a:endParaRPr kumimoji="0" lang="en-US" altLang="zh-CN" sz="2000" b="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Prove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Because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so</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endParaRPr>
              </a:p>
              <a:p>
                <a:pPr lvl="0" algn="just">
                  <a:lnSpc>
                    <a:spcPct val="100000"/>
                  </a:lnSpc>
                  <a:defRPr/>
                </a:pPr>
                <a:r>
                  <a:rPr lang="en-US" altLang="zh-CN"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then</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 L</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imited</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additivity,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,then</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Prove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Because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From the additivity</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and                  , we get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082900" y="1510745"/>
              <a:ext cx="9525" cy="8255"/>
            </p:xfrm>
            <a:graphic>
              <a:graphicData uri="http://schemas.openxmlformats.org/presentationml/2006/ole">
                <mc:AlternateContent xmlns:mc="http://schemas.openxmlformats.org/markup-compatibility/2006">
                  <mc:Choice xmlns:v="urn:schemas-microsoft-com:vml" Requires="v">
                    <p:oleObj spid="_x0000_s24831" name="Equation" r:id="rId1" imgW="215900" imgH="190500" progId="Equation.DSMT4">
                      <p:embed/>
                    </p:oleObj>
                  </mc:Choice>
                  <mc:Fallback>
                    <p:oleObj name="Equation" r:id="rId1" imgW="215900" imgH="190500" progId="Equation.DSMT4">
                      <p:embed/>
                      <p:pic>
                        <p:nvPicPr>
                          <p:cNvPr id="0" name="图片 24830"/>
                          <p:cNvPicPr/>
                          <p:nvPr/>
                        </p:nvPicPr>
                        <p:blipFill>
                          <a:blip r:embed="rId2"/>
                          <a:stretch>
                            <a:fillRect/>
                          </a:stretch>
                        </p:blipFill>
                        <p:spPr>
                          <a:xfrm>
                            <a:off x="2082900" y="1510745"/>
                            <a:ext cx="9525" cy="8255"/>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764721" y="1609998"/>
              <a:ext cx="233045" cy="241300"/>
            </p:xfrm>
            <a:graphic>
              <a:graphicData uri="http://schemas.openxmlformats.org/presentationml/2006/ole">
                <mc:AlternateContent xmlns:mc="http://schemas.openxmlformats.org/markup-compatibility/2006">
                  <mc:Choice xmlns:v="urn:schemas-microsoft-com:vml" Requires="v">
                    <p:oleObj spid="_x0000_s24832" name="Equation" r:id="rId3" imgW="7620000" imgH="5791200" progId="Equation.DSMT4">
                      <p:embed/>
                    </p:oleObj>
                  </mc:Choice>
                  <mc:Fallback>
                    <p:oleObj name="Equation" r:id="rId3" imgW="7620000" imgH="5791200" progId="Equation.DSMT4">
                      <p:embed/>
                      <p:pic>
                        <p:nvPicPr>
                          <p:cNvPr id="0" name="图片 24831"/>
                          <p:cNvPicPr/>
                          <p:nvPr/>
                        </p:nvPicPr>
                        <p:blipFill>
                          <a:blip r:embed="rId4"/>
                          <a:stretch>
                            <a:fillRect/>
                          </a:stretch>
                        </p:blipFill>
                        <p:spPr>
                          <a:xfrm>
                            <a:off x="2764721" y="1609998"/>
                            <a:ext cx="233045" cy="2413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204599" y="2355850"/>
              <a:ext cx="977900" cy="304800"/>
            </p:xfrm>
            <a:graphic>
              <a:graphicData uri="http://schemas.openxmlformats.org/presentationml/2006/ole">
                <mc:AlternateContent xmlns:mc="http://schemas.openxmlformats.org/markup-compatibility/2006">
                  <mc:Choice xmlns:v="urn:schemas-microsoft-com:vml" Requires="v">
                    <p:oleObj spid="_x0000_s24833" name="Equation" r:id="rId5" imgW="23469600" imgH="7315200" progId="Equation.DSMT4">
                      <p:embed/>
                    </p:oleObj>
                  </mc:Choice>
                  <mc:Fallback>
                    <p:oleObj name="Equation" r:id="rId5" imgW="23469600" imgH="7315200" progId="Equation.DSMT4">
                      <p:embed/>
                      <p:pic>
                        <p:nvPicPr>
                          <p:cNvPr id="0" name="图片 24832"/>
                          <p:cNvPicPr/>
                          <p:nvPr/>
                        </p:nvPicPr>
                        <p:blipFill>
                          <a:blip r:embed="rId6"/>
                          <a:stretch>
                            <a:fillRect/>
                          </a:stretch>
                        </p:blipFill>
                        <p:spPr>
                          <a:xfrm>
                            <a:off x="5204599" y="2355850"/>
                            <a:ext cx="9779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260460" y="2762756"/>
              <a:ext cx="2197100" cy="241300"/>
            </p:xfrm>
            <a:graphic>
              <a:graphicData uri="http://schemas.openxmlformats.org/presentationml/2006/ole">
                <mc:AlternateContent xmlns:mc="http://schemas.openxmlformats.org/markup-compatibility/2006">
                  <mc:Choice xmlns:v="urn:schemas-microsoft-com:vml" Requires="v">
                    <p:oleObj spid="_x0000_s24834" name="Equation" r:id="rId7" imgW="52730400" imgH="5791200" progId="Equation.DSMT4">
                      <p:embed/>
                    </p:oleObj>
                  </mc:Choice>
                  <mc:Fallback>
                    <p:oleObj name="Equation" r:id="rId7" imgW="52730400" imgH="5791200" progId="Equation.DSMT4">
                      <p:embed/>
                      <p:pic>
                        <p:nvPicPr>
                          <p:cNvPr id="0" name="图片 24833"/>
                          <p:cNvPicPr/>
                          <p:nvPr/>
                        </p:nvPicPr>
                        <p:blipFill>
                          <a:blip r:embed="rId8"/>
                          <a:stretch>
                            <a:fillRect/>
                          </a:stretch>
                        </p:blipFill>
                        <p:spPr>
                          <a:xfrm>
                            <a:off x="2260460" y="2762756"/>
                            <a:ext cx="2197100" cy="2413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924802" y="2752596"/>
              <a:ext cx="2679700" cy="304800"/>
            </p:xfrm>
            <a:graphic>
              <a:graphicData uri="http://schemas.openxmlformats.org/presentationml/2006/ole">
                <mc:AlternateContent xmlns:mc="http://schemas.openxmlformats.org/markup-compatibility/2006">
                  <mc:Choice xmlns:v="urn:schemas-microsoft-com:vml" Requires="v">
                    <p:oleObj spid="_x0000_s24835" name="Equation" r:id="rId9" imgW="64312800" imgH="7315200" progId="Equation.DSMT4">
                      <p:embed/>
                    </p:oleObj>
                  </mc:Choice>
                  <mc:Fallback>
                    <p:oleObj name="Equation" r:id="rId9" imgW="64312800" imgH="7315200" progId="Equation.DSMT4">
                      <p:embed/>
                      <p:pic>
                        <p:nvPicPr>
                          <p:cNvPr id="0" name="图片 24834"/>
                          <p:cNvPicPr/>
                          <p:nvPr/>
                        </p:nvPicPr>
                        <p:blipFill>
                          <a:blip r:embed="rId10"/>
                          <a:stretch>
                            <a:fillRect/>
                          </a:stretch>
                        </p:blipFill>
                        <p:spPr>
                          <a:xfrm>
                            <a:off x="4924802" y="2752596"/>
                            <a:ext cx="2679700"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900466" y="3118222"/>
              <a:ext cx="977900" cy="304800"/>
            </p:xfrm>
            <a:graphic>
              <a:graphicData uri="http://schemas.openxmlformats.org/presentationml/2006/ole">
                <mc:AlternateContent xmlns:mc="http://schemas.openxmlformats.org/markup-compatibility/2006">
                  <mc:Choice xmlns:v="urn:schemas-microsoft-com:vml" Requires="v">
                    <p:oleObj spid="_x0000_s24836" name="Equation" r:id="rId11" imgW="23469600" imgH="7315200" progId="Equation.DSMT4">
                      <p:embed/>
                    </p:oleObj>
                  </mc:Choice>
                  <mc:Fallback>
                    <p:oleObj name="Equation" r:id="rId11" imgW="23469600" imgH="7315200" progId="Equation.DSMT4">
                      <p:embed/>
                      <p:pic>
                        <p:nvPicPr>
                          <p:cNvPr id="0" name="图片 24835"/>
                          <p:cNvPicPr/>
                          <p:nvPr/>
                        </p:nvPicPr>
                        <p:blipFill>
                          <a:blip r:embed="rId12"/>
                          <a:stretch>
                            <a:fillRect/>
                          </a:stretch>
                        </p:blipFill>
                        <p:spPr>
                          <a:xfrm>
                            <a:off x="1900466" y="3118222"/>
                            <a:ext cx="977900" cy="3048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908692" y="3363580"/>
              <a:ext cx="2374900" cy="355600"/>
            </p:xfrm>
            <a:graphic>
              <a:graphicData uri="http://schemas.openxmlformats.org/presentationml/2006/ole">
                <mc:AlternateContent xmlns:mc="http://schemas.openxmlformats.org/markup-compatibility/2006">
                  <mc:Choice xmlns:v="urn:schemas-microsoft-com:vml" Requires="v">
                    <p:oleObj spid="_x0000_s24837" name="Equation" r:id="rId13" imgW="56997600" imgH="8534400" progId="Equation.DSMT4">
                      <p:embed/>
                    </p:oleObj>
                  </mc:Choice>
                  <mc:Fallback>
                    <p:oleObj name="Equation" r:id="rId13" imgW="56997600" imgH="8534400" progId="Equation.DSMT4">
                      <p:embed/>
                      <p:pic>
                        <p:nvPicPr>
                          <p:cNvPr id="0" name="图片 24836"/>
                          <p:cNvPicPr/>
                          <p:nvPr/>
                        </p:nvPicPr>
                        <p:blipFill>
                          <a:blip r:embed="rId14"/>
                          <a:stretch>
                            <a:fillRect/>
                          </a:stretch>
                        </p:blipFill>
                        <p:spPr>
                          <a:xfrm>
                            <a:off x="2908692" y="3363580"/>
                            <a:ext cx="2374900" cy="3556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958771" y="3148603"/>
              <a:ext cx="1968500" cy="736600"/>
            </p:xfrm>
            <a:graphic>
              <a:graphicData uri="http://schemas.openxmlformats.org/presentationml/2006/ole">
                <mc:AlternateContent xmlns:mc="http://schemas.openxmlformats.org/markup-compatibility/2006">
                  <mc:Choice xmlns:v="urn:schemas-microsoft-com:vml" Requires="v">
                    <p:oleObj spid="_x0000_s24838" name="Equation" r:id="rId15" imgW="51511200" imgH="17678400" progId="Equation.DSMT4">
                      <p:embed/>
                    </p:oleObj>
                  </mc:Choice>
                  <mc:Fallback>
                    <p:oleObj name="Equation" r:id="rId15" imgW="51511200" imgH="17678400" progId="Equation.DSMT4">
                      <p:embed/>
                      <p:pic>
                        <p:nvPicPr>
                          <p:cNvPr id="0" name="图片 24837"/>
                          <p:cNvPicPr/>
                          <p:nvPr/>
                        </p:nvPicPr>
                        <p:blipFill>
                          <a:blip r:embed="rId16"/>
                          <a:stretch>
                            <a:fillRect/>
                          </a:stretch>
                        </p:blipFill>
                        <p:spPr>
                          <a:xfrm>
                            <a:off x="5958771" y="3148603"/>
                            <a:ext cx="1968500" cy="736600"/>
                          </a:xfrm>
                          <a:prstGeom prst="rect">
                            <a:avLst/>
                          </a:prstGeom>
                        </p:spPr>
                      </p:pic>
                    </p:oleObj>
                  </mc:Fallback>
                </mc:AlternateContent>
              </a:graphicData>
            </a:graphic>
          </p:graphicFrame>
        </p:grpSp>
        <p:graphicFrame>
          <p:nvGraphicFramePr>
            <p:cNvPr id="13" name="对象 12"/>
            <p:cNvGraphicFramePr>
              <a:graphicFrameLocks noChangeAspect="1"/>
            </p:cNvGraphicFramePr>
            <p:nvPr/>
          </p:nvGraphicFramePr>
          <p:xfrm>
            <a:off x="2195488" y="3214866"/>
            <a:ext cx="4013200" cy="685800"/>
          </p:xfrm>
          <a:graphic>
            <a:graphicData uri="http://schemas.openxmlformats.org/presentationml/2006/ole">
              <mc:AlternateContent xmlns:mc="http://schemas.openxmlformats.org/markup-compatibility/2006">
                <mc:Choice xmlns:v="urn:schemas-microsoft-com:vml" Requires="v">
                  <p:oleObj spid="_x0000_s24839" name="Equation" r:id="rId17" imgW="96316800" imgH="16459200" progId="Equation.DSMT4">
                    <p:embed/>
                  </p:oleObj>
                </mc:Choice>
                <mc:Fallback>
                  <p:oleObj name="Equation" r:id="rId17" imgW="96316800" imgH="16459200" progId="Equation.DSMT4">
                    <p:embed/>
                    <p:pic>
                      <p:nvPicPr>
                        <p:cNvPr id="0" name="图片 24838"/>
                        <p:cNvPicPr/>
                        <p:nvPr/>
                      </p:nvPicPr>
                      <p:blipFill>
                        <a:blip r:embed="rId18"/>
                        <a:stretch>
                          <a:fillRect/>
                        </a:stretch>
                      </p:blipFill>
                      <p:spPr>
                        <a:xfrm>
                          <a:off x="2195488" y="3214866"/>
                          <a:ext cx="4013200" cy="68580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971428" y="4227583"/>
            <a:ext cx="977900" cy="304800"/>
          </p:xfrm>
          <a:graphic>
            <a:graphicData uri="http://schemas.openxmlformats.org/presentationml/2006/ole">
              <mc:AlternateContent xmlns:mc="http://schemas.openxmlformats.org/markup-compatibility/2006">
                <mc:Choice xmlns:v="urn:schemas-microsoft-com:vml" Requires="v">
                  <p:oleObj spid="_x0000_s24840" name="Equation" r:id="rId19" imgW="23469600" imgH="7315200" progId="Equation.DSMT4">
                    <p:embed/>
                  </p:oleObj>
                </mc:Choice>
                <mc:Fallback>
                  <p:oleObj name="Equation" r:id="rId19" imgW="23469600" imgH="7315200" progId="Equation.DSMT4">
                    <p:embed/>
                    <p:pic>
                      <p:nvPicPr>
                        <p:cNvPr id="0" name="图片 24839"/>
                        <p:cNvPicPr/>
                        <p:nvPr/>
                      </p:nvPicPr>
                      <p:blipFill>
                        <a:blip r:embed="rId20"/>
                        <a:stretch>
                          <a:fillRect/>
                        </a:stretch>
                      </p:blipFill>
                      <p:spPr>
                        <a:xfrm>
                          <a:off x="971428" y="4227583"/>
                          <a:ext cx="977900" cy="3048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843441" y="4012034"/>
            <a:ext cx="2146300" cy="736600"/>
          </p:xfrm>
          <a:graphic>
            <a:graphicData uri="http://schemas.openxmlformats.org/presentationml/2006/ole">
              <mc:AlternateContent xmlns:mc="http://schemas.openxmlformats.org/markup-compatibility/2006">
                <mc:Choice xmlns:v="urn:schemas-microsoft-com:vml" Requires="v">
                  <p:oleObj spid="_x0000_s24841" name="Equation" r:id="rId21" imgW="51511200" imgH="17678400" progId="Equation.DSMT4">
                    <p:embed/>
                  </p:oleObj>
                </mc:Choice>
                <mc:Fallback>
                  <p:oleObj name="Equation" r:id="rId21" imgW="51511200" imgH="17678400" progId="Equation.DSMT4">
                    <p:embed/>
                    <p:pic>
                      <p:nvPicPr>
                        <p:cNvPr id="0" name="图片 24840"/>
                        <p:cNvPicPr/>
                        <p:nvPr/>
                      </p:nvPicPr>
                      <p:blipFill>
                        <a:blip r:embed="rId22"/>
                        <a:stretch>
                          <a:fillRect/>
                        </a:stretch>
                      </p:blipFill>
                      <p:spPr>
                        <a:xfrm>
                          <a:off x="2843441" y="4012034"/>
                          <a:ext cx="2146300" cy="736600"/>
                        </a:xfrm>
                        <a:prstGeom prst="rect">
                          <a:avLst/>
                        </a:prstGeom>
                      </p:spPr>
                    </p:pic>
                  </p:oleObj>
                </mc:Fallback>
              </mc:AlternateContent>
            </a:graphicData>
          </a:graphic>
        </p:graphicFrame>
      </p:grpSp>
      <p:pic>
        <p:nvPicPr>
          <p:cNvPr id="24" name="图片 23"/>
          <p:cNvPicPr>
            <a:picLocks noChangeAspect="1"/>
          </p:cNvPicPr>
          <p:nvPr/>
        </p:nvPicPr>
        <p:blipFill>
          <a:blip r:embed="rId2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5" name="文本框 24"/>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8" name="文本框 27"/>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4" name="TextBox 27"/>
          <p:cNvSpPr txBox="1"/>
          <p:nvPr/>
        </p:nvSpPr>
        <p:spPr>
          <a:xfrm>
            <a:off x="739167" y="2575"/>
            <a:ext cx="395033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Axiomatic definition of probability</a:t>
            </a:r>
            <a:endPar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对象 15"/>
          <p:cNvGraphicFramePr>
            <a:graphicFrameLocks noChangeAspect="1"/>
          </p:cNvGraphicFramePr>
          <p:nvPr/>
        </p:nvGraphicFramePr>
        <p:xfrm>
          <a:off x="1475254" y="1131466"/>
          <a:ext cx="215900" cy="190500"/>
        </p:xfrm>
        <a:graphic>
          <a:graphicData uri="http://schemas.openxmlformats.org/presentationml/2006/ole">
            <mc:AlternateContent xmlns:mc="http://schemas.openxmlformats.org/markup-compatibility/2006">
              <mc:Choice xmlns:v="urn:schemas-microsoft-com:vml" Requires="v">
                <p:oleObj spid="_x0000_s19" name="Equation" r:id="rId24" imgW="5181600" imgH="4572000" progId="Equation.DSMT4">
                  <p:embed/>
                </p:oleObj>
              </mc:Choice>
              <mc:Fallback>
                <p:oleObj name="Equation" r:id="rId24" imgW="5181600" imgH="4572000" progId="Equation.DSMT4">
                  <p:embed/>
                  <p:pic>
                    <p:nvPicPr>
                      <p:cNvPr id="0" name="图片 24830"/>
                      <p:cNvPicPr/>
                      <p:nvPr/>
                    </p:nvPicPr>
                    <p:blipFill>
                      <a:blip r:embed="rId25"/>
                      <a:stretch>
                        <a:fillRect/>
                      </a:stretch>
                    </p:blipFill>
                    <p:spPr>
                      <a:xfrm>
                        <a:off x="1475254" y="1131466"/>
                        <a:ext cx="215900" cy="1905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9" name="组合 18"/>
          <p:cNvGrpSpPr/>
          <p:nvPr/>
        </p:nvGrpSpPr>
        <p:grpSpPr>
          <a:xfrm>
            <a:off x="504374" y="741705"/>
            <a:ext cx="8316406" cy="4646295"/>
            <a:chOff x="467544" y="771550"/>
            <a:chExt cx="8316406" cy="4646295"/>
          </a:xfrm>
        </p:grpSpPr>
        <p:sp>
          <p:nvSpPr>
            <p:cNvPr id="15" name="TextBox 8"/>
            <p:cNvSpPr txBox="1"/>
            <p:nvPr/>
          </p:nvSpPr>
          <p:spPr bwMode="auto">
            <a:xfrm>
              <a:off x="467544" y="771550"/>
              <a:ext cx="7416824" cy="4646295"/>
            </a:xfrm>
            <a:prstGeom prst="rect">
              <a:avLst/>
            </a:prstGeom>
            <a:noFill/>
          </p:spPr>
          <p:txBody>
            <a:bodyPr wrap="square">
              <a:spAutoFit/>
            </a:bodyPr>
            <a:lstStyle/>
            <a:p>
              <a:pPr lvl="0"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3. For any random event A，</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Prove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Because</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so</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then</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Prove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Because when there is             , there is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,and</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By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limited</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additivity  :    </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After shifting the term, the equation to be proved can be obtained, and the following system can be obtained from this.</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System1</a:t>
              </a:r>
              <a:r>
                <a:rPr lang="en-US" altLang="zh-CN" sz="2000" dirty="0">
                  <a:effectLst/>
                  <a:latin typeface="Times New Roman" panose="02020603050405020304" pitchFamily="18" charset="0"/>
                  <a:ea typeface="宋体" panose="02010600030101010101" pitchFamily="2" charset="-122"/>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For any two events A, B</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System</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effectLst/>
                  <a:latin typeface="Times New Roman" panose="02020603050405020304" pitchFamily="18" charset="0"/>
                  <a:ea typeface="宋体" panose="02010600030101010101" pitchFamily="2" charset="-122"/>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If            , then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491756" y="914931"/>
            <a:ext cx="1651000" cy="342900"/>
          </p:xfrm>
          <a:graphic>
            <a:graphicData uri="http://schemas.openxmlformats.org/presentationml/2006/ole">
              <mc:AlternateContent xmlns:mc="http://schemas.openxmlformats.org/markup-compatibility/2006">
                <mc:Choice xmlns:v="urn:schemas-microsoft-com:vml" Requires="v">
                  <p:oleObj spid="_x0000_s25878" name="Equation" r:id="rId1" imgW="39624000" imgH="8229600" progId="Equation.DSMT4">
                    <p:embed/>
                  </p:oleObj>
                </mc:Choice>
                <mc:Fallback>
                  <p:oleObj name="Equation" r:id="rId1" imgW="39624000" imgH="8229600" progId="Equation.DSMT4">
                    <p:embed/>
                    <p:pic>
                      <p:nvPicPr>
                        <p:cNvPr id="0" name="图片 25877"/>
                        <p:cNvPicPr/>
                        <p:nvPr/>
                      </p:nvPicPr>
                      <p:blipFill>
                        <a:blip r:embed="rId2"/>
                        <a:stretch>
                          <a:fillRect/>
                        </a:stretch>
                      </p:blipFill>
                      <p:spPr>
                        <a:xfrm>
                          <a:off x="3491756" y="914931"/>
                          <a:ext cx="1651000"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411641" y="1362854"/>
            <a:ext cx="2235200" cy="342900"/>
          </p:xfrm>
          <a:graphic>
            <a:graphicData uri="http://schemas.openxmlformats.org/presentationml/2006/ole">
              <mc:AlternateContent xmlns:mc="http://schemas.openxmlformats.org/markup-compatibility/2006">
                <mc:Choice xmlns:v="urn:schemas-microsoft-com:vml" Requires="v">
                  <p:oleObj spid="_x0000_s25879" name="Equation" r:id="rId3" imgW="53644800" imgH="8229600" progId="Equation.DSMT4">
                    <p:embed/>
                  </p:oleObj>
                </mc:Choice>
                <mc:Fallback>
                  <p:oleObj name="Equation" r:id="rId3" imgW="53644800" imgH="8229600" progId="Equation.DSMT4">
                    <p:embed/>
                    <p:pic>
                      <p:nvPicPr>
                        <p:cNvPr id="0" name="图片 25878"/>
                        <p:cNvPicPr/>
                        <p:nvPr/>
                      </p:nvPicPr>
                      <p:blipFill>
                        <a:blip r:embed="rId4"/>
                        <a:stretch>
                          <a:fillRect/>
                        </a:stretch>
                      </p:blipFill>
                      <p:spPr>
                        <a:xfrm>
                          <a:off x="2411641" y="1362854"/>
                          <a:ext cx="22352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075550" y="1339994"/>
            <a:ext cx="3708400" cy="355600"/>
          </p:xfrm>
          <a:graphic>
            <a:graphicData uri="http://schemas.openxmlformats.org/presentationml/2006/ole">
              <mc:AlternateContent xmlns:mc="http://schemas.openxmlformats.org/markup-compatibility/2006">
                <mc:Choice xmlns:v="urn:schemas-microsoft-com:vml" Requires="v">
                  <p:oleObj spid="_x0000_s25880" name="Equation" r:id="rId5" imgW="89001600" imgH="8534400" progId="Equation.DSMT4">
                    <p:embed/>
                  </p:oleObj>
                </mc:Choice>
                <mc:Fallback>
                  <p:oleObj name="Equation" r:id="rId5" imgW="89001600" imgH="8534400" progId="Equation.DSMT4">
                    <p:embed/>
                    <p:pic>
                      <p:nvPicPr>
                        <p:cNvPr id="0" name="图片 25879"/>
                        <p:cNvPicPr/>
                        <p:nvPr/>
                      </p:nvPicPr>
                      <p:blipFill>
                        <a:blip r:embed="rId6"/>
                        <a:stretch>
                          <a:fillRect/>
                        </a:stretch>
                      </p:blipFill>
                      <p:spPr>
                        <a:xfrm>
                          <a:off x="5075550" y="1339994"/>
                          <a:ext cx="3708400" cy="3556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043608" y="1889770"/>
            <a:ext cx="685800" cy="228600"/>
          </p:xfrm>
          <a:graphic>
            <a:graphicData uri="http://schemas.openxmlformats.org/presentationml/2006/ole">
              <mc:AlternateContent xmlns:mc="http://schemas.openxmlformats.org/markup-compatibility/2006">
                <mc:Choice xmlns:v="urn:schemas-microsoft-com:vml" Requires="v">
                  <p:oleObj spid="_x0000_s25881" name="Equation" r:id="rId7" imgW="16459200" imgH="5486400" progId="Equation.DSMT4">
                    <p:embed/>
                  </p:oleObj>
                </mc:Choice>
                <mc:Fallback>
                  <p:oleObj name="Equation" r:id="rId7" imgW="16459200" imgH="5486400" progId="Equation.DSMT4">
                    <p:embed/>
                    <p:pic>
                      <p:nvPicPr>
                        <p:cNvPr id="0" name="图片 25880"/>
                        <p:cNvPicPr/>
                        <p:nvPr/>
                      </p:nvPicPr>
                      <p:blipFill>
                        <a:blip r:embed="rId8"/>
                        <a:stretch>
                          <a:fillRect/>
                        </a:stretch>
                      </p:blipFill>
                      <p:spPr>
                        <a:xfrm>
                          <a:off x="1043608" y="1889770"/>
                          <a:ext cx="685800" cy="2286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483644" y="1889770"/>
            <a:ext cx="2476500" cy="304800"/>
          </p:xfrm>
          <a:graphic>
            <a:graphicData uri="http://schemas.openxmlformats.org/presentationml/2006/ole">
              <mc:AlternateContent xmlns:mc="http://schemas.openxmlformats.org/markup-compatibility/2006">
                <mc:Choice xmlns:v="urn:schemas-microsoft-com:vml" Requires="v">
                  <p:oleObj spid="_x0000_s25882" name="Equation" r:id="rId9" imgW="59436000" imgH="7315200" progId="Equation.DSMT4">
                    <p:embed/>
                  </p:oleObj>
                </mc:Choice>
                <mc:Fallback>
                  <p:oleObj name="Equation" r:id="rId9" imgW="59436000" imgH="7315200" progId="Equation.DSMT4">
                    <p:embed/>
                    <p:pic>
                      <p:nvPicPr>
                        <p:cNvPr id="0" name="图片 25881"/>
                        <p:cNvPicPr/>
                        <p:nvPr/>
                      </p:nvPicPr>
                      <p:blipFill>
                        <a:blip r:embed="rId10"/>
                        <a:stretch>
                          <a:fillRect/>
                        </a:stretch>
                      </p:blipFill>
                      <p:spPr>
                        <a:xfrm>
                          <a:off x="2483644" y="1889770"/>
                          <a:ext cx="2476500" cy="3048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923700" y="2355349"/>
            <a:ext cx="685800" cy="228600"/>
          </p:xfrm>
          <a:graphic>
            <a:graphicData uri="http://schemas.openxmlformats.org/presentationml/2006/ole">
              <mc:AlternateContent xmlns:mc="http://schemas.openxmlformats.org/markup-compatibility/2006">
                <mc:Choice xmlns:v="urn:schemas-microsoft-com:vml" Requires="v">
                  <p:oleObj spid="_x0000_s25883" name="Equation" r:id="rId11" imgW="16459200" imgH="5486400" progId="Equation.DSMT4">
                    <p:embed/>
                  </p:oleObj>
                </mc:Choice>
                <mc:Fallback>
                  <p:oleObj name="Equation" r:id="rId11" imgW="16459200" imgH="5486400" progId="Equation.DSMT4">
                    <p:embed/>
                    <p:pic>
                      <p:nvPicPr>
                        <p:cNvPr id="0" name="对象 5"/>
                        <p:cNvPicPr/>
                        <p:nvPr/>
                      </p:nvPicPr>
                      <p:blipFill>
                        <a:blip r:embed="rId8"/>
                        <a:stretch>
                          <a:fillRect/>
                        </a:stretch>
                      </p:blipFill>
                      <p:spPr>
                        <a:xfrm>
                          <a:off x="3923700" y="2355349"/>
                          <a:ext cx="685800" cy="2286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579696" y="2355091"/>
            <a:ext cx="1650365" cy="304800"/>
          </p:xfrm>
          <a:graphic>
            <a:graphicData uri="http://schemas.openxmlformats.org/presentationml/2006/ole">
              <mc:AlternateContent xmlns:mc="http://schemas.openxmlformats.org/markup-compatibility/2006">
                <mc:Choice xmlns:v="urn:schemas-microsoft-com:vml" Requires="v">
                  <p:oleObj spid="_x0000_s25884" name="Equation" r:id="rId12" imgW="39624000" imgH="7315200" progId="Equation.DSMT4">
                    <p:embed/>
                  </p:oleObj>
                </mc:Choice>
                <mc:Fallback>
                  <p:oleObj name="Equation" r:id="rId12" imgW="39624000" imgH="7315200" progId="Equation.DSMT4">
                    <p:embed/>
                    <p:pic>
                      <p:nvPicPr>
                        <p:cNvPr id="0" name="图片 25883"/>
                        <p:cNvPicPr/>
                        <p:nvPr/>
                      </p:nvPicPr>
                      <p:blipFill>
                        <a:blip r:embed="rId13"/>
                        <a:stretch>
                          <a:fillRect/>
                        </a:stretch>
                      </p:blipFill>
                      <p:spPr>
                        <a:xfrm>
                          <a:off x="5579696" y="2355091"/>
                          <a:ext cx="1650365" cy="3048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547351" y="2715379"/>
            <a:ext cx="1689100" cy="304800"/>
          </p:xfrm>
          <a:graphic>
            <a:graphicData uri="http://schemas.openxmlformats.org/presentationml/2006/ole">
              <mc:AlternateContent xmlns:mc="http://schemas.openxmlformats.org/markup-compatibility/2006">
                <mc:Choice xmlns:v="urn:schemas-microsoft-com:vml" Requires="v">
                  <p:oleObj spid="_x0000_s25885" name="Equation" r:id="rId14" imgW="40538400" imgH="7315200" progId="Equation.DSMT4">
                    <p:embed/>
                  </p:oleObj>
                </mc:Choice>
                <mc:Fallback>
                  <p:oleObj name="Equation" r:id="rId14" imgW="40538400" imgH="7315200" progId="Equation.DSMT4">
                    <p:embed/>
                    <p:pic>
                      <p:nvPicPr>
                        <p:cNvPr id="0" name="图片 25884"/>
                        <p:cNvPicPr/>
                        <p:nvPr/>
                      </p:nvPicPr>
                      <p:blipFill>
                        <a:blip r:embed="rId15"/>
                        <a:stretch>
                          <a:fillRect/>
                        </a:stretch>
                      </p:blipFill>
                      <p:spPr>
                        <a:xfrm>
                          <a:off x="1547351" y="2715379"/>
                          <a:ext cx="1689100" cy="3048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031000" y="3145026"/>
            <a:ext cx="2489200" cy="304800"/>
          </p:xfrm>
          <a:graphic>
            <a:graphicData uri="http://schemas.openxmlformats.org/presentationml/2006/ole">
              <mc:AlternateContent xmlns:mc="http://schemas.openxmlformats.org/markup-compatibility/2006">
                <mc:Choice xmlns:v="urn:schemas-microsoft-com:vml" Requires="v">
                  <p:oleObj spid="_x0000_s25886" name="Equation" r:id="rId16" imgW="59740800" imgH="7315200" progId="Equation.DSMT4">
                    <p:embed/>
                  </p:oleObj>
                </mc:Choice>
                <mc:Fallback>
                  <p:oleObj name="Equation" r:id="rId16" imgW="59740800" imgH="7315200" progId="Equation.DSMT4">
                    <p:embed/>
                    <p:pic>
                      <p:nvPicPr>
                        <p:cNvPr id="0" name="图片 25885"/>
                        <p:cNvPicPr/>
                        <p:nvPr/>
                      </p:nvPicPr>
                      <p:blipFill>
                        <a:blip r:embed="rId17"/>
                        <a:stretch>
                          <a:fillRect/>
                        </a:stretch>
                      </p:blipFill>
                      <p:spPr>
                        <a:xfrm>
                          <a:off x="4031000" y="3145026"/>
                          <a:ext cx="2489200" cy="3048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4139749" y="4011955"/>
            <a:ext cx="2475865" cy="317500"/>
          </p:xfrm>
          <a:graphic>
            <a:graphicData uri="http://schemas.openxmlformats.org/presentationml/2006/ole">
              <mc:AlternateContent xmlns:mc="http://schemas.openxmlformats.org/markup-compatibility/2006">
                <mc:Choice xmlns:v="urn:schemas-microsoft-com:vml" Requires="v">
                  <p:oleObj spid="_x0000_s25887" name="Equation" r:id="rId18" imgW="59436000" imgH="7315200" progId="Equation.DSMT4">
                    <p:embed/>
                  </p:oleObj>
                </mc:Choice>
                <mc:Fallback>
                  <p:oleObj name="Equation" r:id="rId18" imgW="59436000" imgH="7315200" progId="Equation.DSMT4">
                    <p:embed/>
                    <p:pic>
                      <p:nvPicPr>
                        <p:cNvPr id="0" name="图片 25886"/>
                        <p:cNvPicPr/>
                        <p:nvPr/>
                      </p:nvPicPr>
                      <p:blipFill>
                        <a:blip r:embed="rId19"/>
                        <a:stretch>
                          <a:fillRect/>
                        </a:stretch>
                      </p:blipFill>
                      <p:spPr>
                        <a:xfrm>
                          <a:off x="4139749" y="4011955"/>
                          <a:ext cx="2475865" cy="3175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729289" y="4445025"/>
            <a:ext cx="685165" cy="274955"/>
          </p:xfrm>
          <a:graphic>
            <a:graphicData uri="http://schemas.openxmlformats.org/presentationml/2006/ole">
              <mc:AlternateContent xmlns:mc="http://schemas.openxmlformats.org/markup-compatibility/2006">
                <mc:Choice xmlns:v="urn:schemas-microsoft-com:vml" Requires="v">
                  <p:oleObj spid="_x0000_s25888" name="Equation" r:id="rId20" imgW="16459200" imgH="5486400" progId="Equation.DSMT4">
                    <p:embed/>
                  </p:oleObj>
                </mc:Choice>
                <mc:Fallback>
                  <p:oleObj name="Equation" r:id="rId20" imgW="16459200" imgH="5486400" progId="Equation.DSMT4">
                    <p:embed/>
                    <p:pic>
                      <p:nvPicPr>
                        <p:cNvPr id="0" name="图片 25887"/>
                        <p:cNvPicPr/>
                        <p:nvPr/>
                      </p:nvPicPr>
                      <p:blipFill>
                        <a:blip r:embed="rId21"/>
                        <a:stretch>
                          <a:fillRect/>
                        </a:stretch>
                      </p:blipFill>
                      <p:spPr>
                        <a:xfrm>
                          <a:off x="1729289" y="4445025"/>
                          <a:ext cx="685165" cy="274955"/>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054951" y="4444598"/>
            <a:ext cx="1332865" cy="304800"/>
          </p:xfrm>
          <a:graphic>
            <a:graphicData uri="http://schemas.openxmlformats.org/presentationml/2006/ole">
              <mc:AlternateContent xmlns:mc="http://schemas.openxmlformats.org/markup-compatibility/2006">
                <mc:Choice xmlns:v="urn:schemas-microsoft-com:vml" Requires="v">
                  <p:oleObj spid="_x0000_s25889" name="Equation" r:id="rId22" imgW="32004000" imgH="7315200" progId="Equation.DSMT4">
                    <p:embed/>
                  </p:oleObj>
                </mc:Choice>
                <mc:Fallback>
                  <p:oleObj name="Equation" r:id="rId22" imgW="32004000" imgH="7315200" progId="Equation.DSMT4">
                    <p:embed/>
                    <p:pic>
                      <p:nvPicPr>
                        <p:cNvPr id="0" name="图片 25888"/>
                        <p:cNvPicPr/>
                        <p:nvPr/>
                      </p:nvPicPr>
                      <p:blipFill>
                        <a:blip r:embed="rId23"/>
                        <a:stretch>
                          <a:fillRect/>
                        </a:stretch>
                      </p:blipFill>
                      <p:spPr>
                        <a:xfrm>
                          <a:off x="3054951" y="4444598"/>
                          <a:ext cx="1332865" cy="304800"/>
                        </a:xfrm>
                        <a:prstGeom prst="rect">
                          <a:avLst/>
                        </a:prstGeom>
                      </p:spPr>
                    </p:pic>
                  </p:oleObj>
                </mc:Fallback>
              </mc:AlternateContent>
            </a:graphicData>
          </a:graphic>
        </p:graphicFrame>
      </p:grpSp>
      <p:pic>
        <p:nvPicPr>
          <p:cNvPr id="24" name="图片 23"/>
          <p:cNvPicPr>
            <a:picLocks noChangeAspect="1"/>
          </p:cNvPicPr>
          <p:nvPr/>
        </p:nvPicPr>
        <p:blipFill>
          <a:blip r:embed="rId24"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5" name="文本框 24"/>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8" name="文本框 27"/>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8" name="TextBox 27"/>
          <p:cNvSpPr txBox="1"/>
          <p:nvPr/>
        </p:nvSpPr>
        <p:spPr>
          <a:xfrm>
            <a:off x="739167" y="2575"/>
            <a:ext cx="395033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Axiomatic definition of probability</a:t>
            </a:r>
            <a:endPar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0" y="576352"/>
            <a:ext cx="9144000" cy="4546389"/>
            <a:chOff x="0" y="617627"/>
            <a:chExt cx="9144000" cy="4546389"/>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TextBox 8"/>
            <p:cNvSpPr txBox="1"/>
            <p:nvPr/>
          </p:nvSpPr>
          <p:spPr bwMode="auto">
            <a:xfrm>
              <a:off x="431984" y="617627"/>
              <a:ext cx="8280920" cy="3938270"/>
            </a:xfrm>
            <a:prstGeom prst="rect">
              <a:avLst/>
            </a:prstGeom>
            <a:noFill/>
          </p:spPr>
          <p:txBody>
            <a:bodyPr wrap="square">
              <a:spAutoFit/>
            </a:bodyPr>
            <a:lstStyle/>
            <a:p>
              <a:pPr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5. </a:t>
              </a:r>
              <a:r>
                <a:rPr altLang="zh-CN" sz="2000" kern="100" dirty="0">
                  <a:effectLst/>
                  <a:latin typeface="Times New Roman" panose="02020603050405020304" pitchFamily="18" charset="0"/>
                  <a:cs typeface="Times New Roman" panose="02020603050405020304" pitchFamily="18" charset="0"/>
                </a:rPr>
                <a:t>For any two events A, B</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Prove</a:t>
              </a:r>
              <a:r>
                <a:rPr lang="zh-CN" altLang="en-US" sz="2000" dirty="0">
                  <a:solidFill>
                    <a:prstClr val="black">
                      <a:lumMod val="95000"/>
                      <a:lumOff val="5000"/>
                    </a:prstClr>
                  </a:solidFill>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0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altLang="zh-CN" sz="2000" kern="100" dirty="0">
                  <a:effectLst/>
                  <a:latin typeface="Times New Roman" panose="02020603050405020304" pitchFamily="18" charset="0"/>
                  <a:cs typeface="Times New Roman" panose="02020603050405020304" pitchFamily="18" charset="0"/>
                </a:rPr>
                <a:t>Because</a:t>
              </a:r>
              <a:endParaRPr altLang="zh-CN" sz="2000" kern="100" dirty="0">
                <a:effectLst/>
                <a:latin typeface="Times New Roman" panose="02020603050405020304" pitchFamily="18" charset="0"/>
                <a:cs typeface="Times New Roman" panose="02020603050405020304" pitchFamily="18" charset="0"/>
              </a:endParaRPr>
            </a:p>
            <a:p>
              <a:pPr algn="just">
                <a:lnSpc>
                  <a:spcPct val="150000"/>
                </a:lnSpc>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so</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also because</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then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mn-ea"/>
                </a:rPr>
                <a:t>System</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effectLst/>
                  <a:latin typeface="Times New Roman" panose="02020603050405020304" pitchFamily="18" charset="0"/>
                  <a:ea typeface="宋体" panose="02010600030101010101" pitchFamily="2" charset="-122"/>
                </a:rPr>
                <a:t>3 </a:t>
              </a:r>
              <a:endParaRPr lang="en-US" altLang="zh-CN" sz="2000" b="1" dirty="0">
                <a:effectLst/>
                <a:latin typeface="Times New Roman" panose="02020603050405020304" pitchFamily="18" charset="0"/>
                <a:ea typeface="宋体" panose="02010600030101010101" pitchFamily="2" charset="-122"/>
              </a:endParaRPr>
            </a:p>
            <a:p>
              <a:pPr algn="just">
                <a:lnSpc>
                  <a:spcPct val="100000"/>
                </a:lnSpc>
                <a:defRPr/>
              </a:pPr>
              <a:r>
                <a:rPr sz="2000" dirty="0">
                  <a:effectLst/>
                  <a:latin typeface="Times New Roman" panose="02020603050405020304" pitchFamily="18" charset="0"/>
                  <a:cs typeface="Times New Roman" panose="02020603050405020304" pitchFamily="18" charset="0"/>
                </a:rPr>
                <a:t>The induction method is extended to any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l</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imited</a:t>
              </a:r>
              <a:r>
                <a:rPr sz="2000" dirty="0">
                  <a:effectLst/>
                  <a:latin typeface="Times New Roman" panose="02020603050405020304" pitchFamily="18" charset="0"/>
                  <a:cs typeface="Times New Roman" panose="02020603050405020304" pitchFamily="18" charset="0"/>
                </a:rPr>
                <a:t> number of events, assuming </a:t>
              </a:r>
              <a:endParaRPr sz="2000" dirty="0">
                <a:effectLst/>
                <a:latin typeface="Times New Roman" panose="02020603050405020304" pitchFamily="18" charset="0"/>
                <a:cs typeface="Times New Roman" panose="02020603050405020304" pitchFamily="18" charset="0"/>
              </a:endParaRPr>
            </a:p>
            <a:p>
              <a:pPr algn="just">
                <a:lnSpc>
                  <a:spcPct val="100000"/>
                </a:lnSpc>
                <a:defRPr/>
              </a:pPr>
              <a:r>
                <a:rPr sz="20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                     </a:t>
              </a:r>
              <a:r>
                <a:rPr sz="2000" dirty="0">
                  <a:effectLst/>
                  <a:latin typeface="Times New Roman" panose="02020603050405020304" pitchFamily="18" charset="0"/>
                  <a:cs typeface="Times New Roman" panose="02020603050405020304" pitchFamily="18" charset="0"/>
                </a:rPr>
                <a:t>is n random events,</a:t>
              </a:r>
              <a:r>
                <a:rPr lang="en-US" sz="2000" dirty="0">
                  <a:effectLst/>
                  <a:latin typeface="Times New Roman" panose="02020603050405020304" pitchFamily="18" charset="0"/>
                  <a:cs typeface="Times New Roman" panose="02020603050405020304" pitchFamily="18" charset="0"/>
                </a:rPr>
                <a:t>then</a:t>
              </a:r>
              <a:endParaRPr sz="2000" dirty="0">
                <a:effectLst/>
                <a:latin typeface="Times New Roman" panose="02020603050405020304" pitchFamily="18" charset="0"/>
                <a:cs typeface="Times New Roman" panose="02020603050405020304" pitchFamily="18" charset="0"/>
              </a:endParaRPr>
            </a:p>
            <a:p>
              <a:pPr lvl="0" algn="just">
                <a:lnSpc>
                  <a:spcPct val="150000"/>
                </a:lnSpc>
                <a:defRPr/>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491746" y="820063"/>
            <a:ext cx="3441700" cy="304800"/>
          </p:xfrm>
          <a:graphic>
            <a:graphicData uri="http://schemas.openxmlformats.org/presentationml/2006/ole">
              <mc:AlternateContent xmlns:mc="http://schemas.openxmlformats.org/markup-compatibility/2006">
                <mc:Choice xmlns:v="urn:schemas-microsoft-com:vml" Requires="v">
                  <p:oleObj spid="_x0000_s26810" name="Equation" r:id="rId1" imgW="82600800" imgH="7315200" progId="Equation.DSMT4">
                    <p:embed/>
                  </p:oleObj>
                </mc:Choice>
                <mc:Fallback>
                  <p:oleObj name="Equation" r:id="rId1" imgW="82600800" imgH="7315200" progId="Equation.DSMT4">
                    <p:embed/>
                    <p:pic>
                      <p:nvPicPr>
                        <p:cNvPr id="0" name="图片 26809"/>
                        <p:cNvPicPr/>
                        <p:nvPr/>
                      </p:nvPicPr>
                      <p:blipFill>
                        <a:blip r:embed="rId2"/>
                        <a:stretch>
                          <a:fillRect/>
                        </a:stretch>
                      </p:blipFill>
                      <p:spPr>
                        <a:xfrm>
                          <a:off x="3491746" y="820063"/>
                          <a:ext cx="34417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431961" y="1248554"/>
            <a:ext cx="4279900" cy="304800"/>
          </p:xfrm>
          <a:graphic>
            <a:graphicData uri="http://schemas.openxmlformats.org/presentationml/2006/ole">
              <mc:AlternateContent xmlns:mc="http://schemas.openxmlformats.org/markup-compatibility/2006">
                <mc:Choice xmlns:v="urn:schemas-microsoft-com:vml" Requires="v">
                  <p:oleObj spid="_x0000_s26811" name="Equation" r:id="rId3" imgW="102717600" imgH="7315200" progId="Equation.DSMT4">
                    <p:embed/>
                  </p:oleObj>
                </mc:Choice>
                <mc:Fallback>
                  <p:oleObj name="Equation" r:id="rId3" imgW="102717600" imgH="7315200" progId="Equation.DSMT4">
                    <p:embed/>
                    <p:pic>
                      <p:nvPicPr>
                        <p:cNvPr id="0" name="图片 26810"/>
                        <p:cNvPicPr/>
                        <p:nvPr/>
                      </p:nvPicPr>
                      <p:blipFill>
                        <a:blip r:embed="rId4"/>
                        <a:stretch>
                          <a:fillRect/>
                        </a:stretch>
                      </p:blipFill>
                      <p:spPr>
                        <a:xfrm>
                          <a:off x="2431961" y="1248554"/>
                          <a:ext cx="4279900" cy="3048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835185" y="1732037"/>
            <a:ext cx="3098800" cy="304800"/>
          </p:xfrm>
          <a:graphic>
            <a:graphicData uri="http://schemas.openxmlformats.org/presentationml/2006/ole">
              <mc:AlternateContent xmlns:mc="http://schemas.openxmlformats.org/markup-compatibility/2006">
                <mc:Choice xmlns:v="urn:schemas-microsoft-com:vml" Requires="v">
                  <p:oleObj spid="_x0000_s26812" name="Equation" r:id="rId5" imgW="74371200" imgH="7315200" progId="Equation.DSMT4">
                    <p:embed/>
                  </p:oleObj>
                </mc:Choice>
                <mc:Fallback>
                  <p:oleObj name="Equation" r:id="rId5" imgW="74371200" imgH="7315200" progId="Equation.DSMT4">
                    <p:embed/>
                    <p:pic>
                      <p:nvPicPr>
                        <p:cNvPr id="0" name="图片 26811"/>
                        <p:cNvPicPr/>
                        <p:nvPr/>
                      </p:nvPicPr>
                      <p:blipFill>
                        <a:blip r:embed="rId6"/>
                        <a:stretch>
                          <a:fillRect/>
                        </a:stretch>
                      </p:blipFill>
                      <p:spPr>
                        <a:xfrm>
                          <a:off x="1835185" y="1732037"/>
                          <a:ext cx="30988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6588229" y="1748547"/>
            <a:ext cx="838200" cy="228600"/>
          </p:xfrm>
          <a:graphic>
            <a:graphicData uri="http://schemas.openxmlformats.org/presentationml/2006/ole">
              <mc:AlternateContent xmlns:mc="http://schemas.openxmlformats.org/markup-compatibility/2006">
                <mc:Choice xmlns:v="urn:schemas-microsoft-com:vml" Requires="v">
                  <p:oleObj spid="_x0000_s26813" name="Equation" r:id="rId7" imgW="20116800" imgH="5486400" progId="Equation.DSMT4">
                    <p:embed/>
                  </p:oleObj>
                </mc:Choice>
                <mc:Fallback>
                  <p:oleObj name="Equation" r:id="rId7" imgW="20116800" imgH="5486400" progId="Equation.DSMT4">
                    <p:embed/>
                    <p:pic>
                      <p:nvPicPr>
                        <p:cNvPr id="0" name="图片 26812"/>
                        <p:cNvPicPr/>
                        <p:nvPr/>
                      </p:nvPicPr>
                      <p:blipFill>
                        <a:blip r:embed="rId8"/>
                        <a:stretch>
                          <a:fillRect/>
                        </a:stretch>
                      </p:blipFill>
                      <p:spPr>
                        <a:xfrm>
                          <a:off x="6588229" y="1748547"/>
                          <a:ext cx="838200" cy="2286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051854" y="2181230"/>
            <a:ext cx="3441700" cy="304800"/>
          </p:xfrm>
          <a:graphic>
            <a:graphicData uri="http://schemas.openxmlformats.org/presentationml/2006/ole">
              <mc:AlternateContent xmlns:mc="http://schemas.openxmlformats.org/markup-compatibility/2006">
                <mc:Choice xmlns:v="urn:schemas-microsoft-com:vml" Requires="v">
                  <p:oleObj spid="_x0000_s26814" name="Equation" r:id="rId9" imgW="82600800" imgH="7315200" progId="Equation.DSMT4">
                    <p:embed/>
                  </p:oleObj>
                </mc:Choice>
                <mc:Fallback>
                  <p:oleObj name="Equation" r:id="rId9" imgW="82600800" imgH="7315200" progId="Equation.DSMT4">
                    <p:embed/>
                    <p:pic>
                      <p:nvPicPr>
                        <p:cNvPr id="0" name="图片 26813"/>
                        <p:cNvPicPr/>
                        <p:nvPr/>
                      </p:nvPicPr>
                      <p:blipFill>
                        <a:blip r:embed="rId10"/>
                        <a:stretch>
                          <a:fillRect/>
                        </a:stretch>
                      </p:blipFill>
                      <p:spPr>
                        <a:xfrm>
                          <a:off x="2051854" y="2181230"/>
                          <a:ext cx="3441700"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691814" y="2644646"/>
            <a:ext cx="2451100" cy="304800"/>
          </p:xfrm>
          <a:graphic>
            <a:graphicData uri="http://schemas.openxmlformats.org/presentationml/2006/ole">
              <mc:AlternateContent xmlns:mc="http://schemas.openxmlformats.org/markup-compatibility/2006">
                <mc:Choice xmlns:v="urn:schemas-microsoft-com:vml" Requires="v">
                  <p:oleObj spid="_x0000_s26815" name="Equation" r:id="rId11" imgW="58826400" imgH="7315200" progId="Equation.DSMT4">
                    <p:embed/>
                  </p:oleObj>
                </mc:Choice>
                <mc:Fallback>
                  <p:oleObj name="Equation" r:id="rId11" imgW="58826400" imgH="7315200" progId="Equation.DSMT4">
                    <p:embed/>
                    <p:pic>
                      <p:nvPicPr>
                        <p:cNvPr id="0" name="图片 26814"/>
                        <p:cNvPicPr/>
                        <p:nvPr/>
                      </p:nvPicPr>
                      <p:blipFill>
                        <a:blip r:embed="rId12"/>
                        <a:stretch>
                          <a:fillRect/>
                        </a:stretch>
                      </p:blipFill>
                      <p:spPr>
                        <a:xfrm>
                          <a:off x="1691814" y="2644646"/>
                          <a:ext cx="2451100" cy="3048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77726" y="3291959"/>
            <a:ext cx="1257300" cy="330200"/>
          </p:xfrm>
          <a:graphic>
            <a:graphicData uri="http://schemas.openxmlformats.org/presentationml/2006/ole">
              <mc:AlternateContent xmlns:mc="http://schemas.openxmlformats.org/markup-compatibility/2006">
                <mc:Choice xmlns:v="urn:schemas-microsoft-com:vml" Requires="v">
                  <p:oleObj spid="_x0000_s26816" name="Equation" r:id="rId13" imgW="30175200" imgH="7924800" progId="Equation.DSMT4">
                    <p:embed/>
                  </p:oleObj>
                </mc:Choice>
                <mc:Fallback>
                  <p:oleObj name="Equation" r:id="rId13" imgW="30175200" imgH="7924800" progId="Equation.DSMT4">
                    <p:embed/>
                    <p:pic>
                      <p:nvPicPr>
                        <p:cNvPr id="0" name="图片 26815"/>
                        <p:cNvPicPr/>
                        <p:nvPr/>
                      </p:nvPicPr>
                      <p:blipFill>
                        <a:blip r:embed="rId14"/>
                        <a:stretch>
                          <a:fillRect/>
                        </a:stretch>
                      </p:blipFill>
                      <p:spPr>
                        <a:xfrm>
                          <a:off x="577726" y="3291959"/>
                          <a:ext cx="1257300" cy="3302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49275" y="3580537"/>
            <a:ext cx="4330700" cy="1268095"/>
          </p:xfrm>
          <a:graphic>
            <a:graphicData uri="http://schemas.openxmlformats.org/presentationml/2006/ole">
              <mc:AlternateContent xmlns:mc="http://schemas.openxmlformats.org/markup-compatibility/2006">
                <mc:Choice xmlns:v="urn:schemas-microsoft-com:vml" Requires="v">
                  <p:oleObj spid="_x0000_s26817" name="Equation" r:id="rId15" imgW="103936800" imgH="36576000" progId="Equation.DSMT4">
                    <p:embed/>
                  </p:oleObj>
                </mc:Choice>
                <mc:Fallback>
                  <p:oleObj name="Equation" r:id="rId15" imgW="103936800" imgH="36576000" progId="Equation.DSMT4">
                    <p:embed/>
                    <p:pic>
                      <p:nvPicPr>
                        <p:cNvPr id="0" name="图片 26816"/>
                        <p:cNvPicPr/>
                        <p:nvPr/>
                      </p:nvPicPr>
                      <p:blipFill>
                        <a:blip r:embed="rId16"/>
                        <a:stretch>
                          <a:fillRect/>
                        </a:stretch>
                      </p:blipFill>
                      <p:spPr>
                        <a:xfrm>
                          <a:off x="549275" y="3580537"/>
                          <a:ext cx="4330700" cy="1268095"/>
                        </a:xfrm>
                        <a:prstGeom prst="rect">
                          <a:avLst/>
                        </a:prstGeom>
                      </p:spPr>
                    </p:pic>
                  </p:oleObj>
                </mc:Fallback>
              </mc:AlternateContent>
            </a:graphicData>
          </a:graphic>
        </p:graphicFrame>
        <p:sp>
          <p:nvSpPr>
            <p:cNvPr id="14" name="文本框 13"/>
            <p:cNvSpPr txBox="1"/>
            <p:nvPr/>
          </p:nvSpPr>
          <p:spPr>
            <a:xfrm>
              <a:off x="5435600" y="3894227"/>
              <a:ext cx="2694940" cy="706755"/>
            </a:xfrm>
            <a:prstGeom prst="rect">
              <a:avLst/>
            </a:prstGeom>
            <a:noFill/>
          </p:spPr>
          <p:txBody>
            <a:bodyPr wrap="square" rtlCol="0">
              <a:spAutoFit/>
            </a:bodyPr>
            <a:lstStyle/>
            <a:p>
              <a:pPr algn="ctr"/>
              <a:r>
                <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General addition formula of probability</a:t>
              </a:r>
              <a:endPar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20" name="图片 19"/>
          <p:cNvPicPr>
            <a:picLocks noChangeAspect="1"/>
          </p:cNvPicPr>
          <p:nvPr/>
        </p:nvPicPr>
        <p:blipFill>
          <a:blip r:embed="rId1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8" name="TextBox 27"/>
          <p:cNvSpPr txBox="1"/>
          <p:nvPr/>
        </p:nvSpPr>
        <p:spPr>
          <a:xfrm>
            <a:off x="739167" y="2575"/>
            <a:ext cx="395033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Axiomatic definition of probability</a:t>
            </a:r>
            <a:endPar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2771775" y="3999865"/>
            <a:ext cx="886460" cy="275590"/>
          </a:xfrm>
          <a:prstGeom prst="rect">
            <a:avLst/>
          </a:prstGeom>
          <a:solidFill>
            <a:schemeClr val="bg1"/>
          </a:solidFill>
        </p:spPr>
        <p:txBody>
          <a:bodyPr wrap="square" rtlCol="0">
            <a:spAutoFit/>
          </a:bodyPr>
          <a:p>
            <a:r>
              <a:rPr lang="en-US" altLang="zh-CN" sz="1200">
                <a:latin typeface="Times New Roman" panose="02020603050405020304" pitchFamily="18" charset="0"/>
                <a:cs typeface="Times New Roman" panose="02020603050405020304" pitchFamily="18" charset="0"/>
              </a:rPr>
              <a:t>1</a:t>
            </a:r>
            <a:r>
              <a:rPr lang="en-US" altLang="zh-CN" sz="1200" i="1">
                <a:latin typeface="Times New Roman" panose="02020603050405020304" pitchFamily="18" charset="0"/>
                <a:cs typeface="Times New Roman" panose="02020603050405020304" pitchFamily="18" charset="0"/>
              </a:rPr>
              <a:t>≤i&lt;j&lt;k≤n</a:t>
            </a:r>
            <a:endParaRPr lang="en-US" altLang="zh-CN" sz="1200" i="1">
              <a:latin typeface="Times New Roman" panose="02020603050405020304" pitchFamily="18" charset="0"/>
              <a:cs typeface="Times New Roman" panose="02020603050405020304" pitchFamily="18" charset="0"/>
            </a:endParaRPr>
          </a:p>
        </p:txBody>
      </p:sp>
      <p:sp>
        <p:nvSpPr>
          <p:cNvPr id="13" name="文本框 12"/>
          <p:cNvSpPr txBox="1"/>
          <p:nvPr/>
        </p:nvSpPr>
        <p:spPr>
          <a:xfrm>
            <a:off x="611505" y="4648835"/>
            <a:ext cx="911860" cy="275590"/>
          </a:xfrm>
          <a:prstGeom prst="rect">
            <a:avLst/>
          </a:prstGeom>
          <a:solidFill>
            <a:schemeClr val="bg1"/>
          </a:solidFill>
        </p:spPr>
        <p:txBody>
          <a:bodyPr wrap="square" rtlCol="0">
            <a:spAutoFit/>
          </a:bodyPr>
          <a:p>
            <a:r>
              <a:rPr lang="en-US" altLang="zh-CN" sz="1200">
                <a:latin typeface="Times New Roman" panose="02020603050405020304" pitchFamily="18" charset="0"/>
                <a:cs typeface="Times New Roman" panose="02020603050405020304" pitchFamily="18" charset="0"/>
              </a:rPr>
              <a:t>1</a:t>
            </a:r>
            <a:r>
              <a:rPr lang="en-US" altLang="zh-CN" sz="1200" i="1">
                <a:latin typeface="Times New Roman" panose="02020603050405020304" pitchFamily="18" charset="0"/>
                <a:cs typeface="Times New Roman" panose="02020603050405020304" pitchFamily="18" charset="0"/>
              </a:rPr>
              <a:t>≤i&lt;j&lt;k≤n</a:t>
            </a:r>
            <a:endParaRPr lang="en-US" altLang="zh-CN" sz="1200" i="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1701107"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683568" y="925216"/>
            <a:ext cx="7416824" cy="3785652"/>
            <a:chOff x="683568" y="929379"/>
            <a:chExt cx="7416824" cy="3785652"/>
          </a:xfrm>
        </p:grpSpPr>
        <p:grpSp>
          <p:nvGrpSpPr>
            <p:cNvPr id="5" name="组合 4"/>
            <p:cNvGrpSpPr/>
            <p:nvPr/>
          </p:nvGrpSpPr>
          <p:grpSpPr>
            <a:xfrm>
              <a:off x="683568" y="929379"/>
              <a:ext cx="7416824" cy="3785652"/>
              <a:chOff x="683568" y="929379"/>
              <a:chExt cx="7416824" cy="3785652"/>
            </a:xfrm>
          </p:grpSpPr>
          <p:sp>
            <p:nvSpPr>
              <p:cNvPr id="15" name="TextBox 8"/>
              <p:cNvSpPr txBox="1"/>
              <p:nvPr/>
            </p:nvSpPr>
            <p:spPr bwMode="auto">
              <a:xfrm>
                <a:off x="683568" y="929379"/>
                <a:ext cx="7416824" cy="3785652"/>
              </a:xfrm>
              <a:prstGeom prst="rect">
                <a:avLst/>
              </a:prstGeom>
              <a:noFill/>
            </p:spPr>
            <p:txBody>
              <a:bodyPr wrap="square">
                <a:spAutoFit/>
              </a:bodyPr>
              <a:lstStyle/>
              <a:p>
                <a:pPr lvl="0" algn="just">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 A</a:t>
                </a:r>
                <a:endPar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Driving to work, a commuter passes through a sequence of three intersections with traffic lights. At each light, she either stops,   , or continues,   , The sample space is the set of all possible outcomes:</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he event that the commuter stops at the first light is the subset of        denoted by</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zh-CN" altLang="en-US"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339752" y="2211710"/>
              <a:ext cx="165100" cy="203200"/>
            </p:xfrm>
            <a:graphic>
              <a:graphicData uri="http://schemas.openxmlformats.org/presentationml/2006/ole">
                <mc:AlternateContent xmlns:mc="http://schemas.openxmlformats.org/markup-compatibility/2006">
                  <mc:Choice xmlns:v="urn:schemas-microsoft-com:vml" Requires="v">
                    <p:oleObj spid="_x0000_s2165" name="Equation" r:id="rId1" imgW="3962400" imgH="4876800" progId="Equation.DSMT4">
                      <p:embed/>
                    </p:oleObj>
                  </mc:Choice>
                  <mc:Fallback>
                    <p:oleObj name="Equation" r:id="rId1" imgW="3962400" imgH="4876800" progId="Equation.DSMT4">
                      <p:embed/>
                      <p:pic>
                        <p:nvPicPr>
                          <p:cNvPr id="0" name="图片 2164"/>
                          <p:cNvPicPr/>
                          <p:nvPr/>
                        </p:nvPicPr>
                        <p:blipFill>
                          <a:blip r:embed="rId2"/>
                          <a:stretch>
                            <a:fillRect/>
                          </a:stretch>
                        </p:blipFill>
                        <p:spPr>
                          <a:xfrm>
                            <a:off x="2339752" y="2211710"/>
                            <a:ext cx="165100" cy="2032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283968" y="2211710"/>
              <a:ext cx="177800" cy="203200"/>
            </p:xfrm>
            <a:graphic>
              <a:graphicData uri="http://schemas.openxmlformats.org/presentationml/2006/ole">
                <mc:AlternateContent xmlns:mc="http://schemas.openxmlformats.org/markup-compatibility/2006">
                  <mc:Choice xmlns:v="urn:schemas-microsoft-com:vml" Requires="v">
                    <p:oleObj spid="_x0000_s2166" name="Equation" r:id="rId3" imgW="4267200" imgH="4876800" progId="Equation.DSMT4">
                      <p:embed/>
                    </p:oleObj>
                  </mc:Choice>
                  <mc:Fallback>
                    <p:oleObj name="Equation" r:id="rId3" imgW="4267200" imgH="4876800" progId="Equation.DSMT4">
                      <p:embed/>
                      <p:pic>
                        <p:nvPicPr>
                          <p:cNvPr id="0" name="对象 1"/>
                          <p:cNvPicPr/>
                          <p:nvPr/>
                        </p:nvPicPr>
                        <p:blipFill>
                          <a:blip r:embed="rId4"/>
                          <a:stretch>
                            <a:fillRect/>
                          </a:stretch>
                        </p:blipFill>
                        <p:spPr>
                          <a:xfrm>
                            <a:off x="4283968" y="2211710"/>
                            <a:ext cx="177800" cy="2032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483768" y="2931790"/>
              <a:ext cx="4470400" cy="342900"/>
            </p:xfrm>
            <a:graphic>
              <a:graphicData uri="http://schemas.openxmlformats.org/presentationml/2006/ole">
                <mc:AlternateContent xmlns:mc="http://schemas.openxmlformats.org/markup-compatibility/2006">
                  <mc:Choice xmlns:v="urn:schemas-microsoft-com:vml" Requires="v">
                    <p:oleObj spid="_x0000_s2167" name="Equation" r:id="rId5" imgW="107289600" imgH="8229600" progId="Equation.DSMT4">
                      <p:embed/>
                    </p:oleObj>
                  </mc:Choice>
                  <mc:Fallback>
                    <p:oleObj name="Equation" r:id="rId5" imgW="107289600" imgH="8229600" progId="Equation.DSMT4">
                      <p:embed/>
                      <p:pic>
                        <p:nvPicPr>
                          <p:cNvPr id="0" name="图片 2166"/>
                          <p:cNvPicPr/>
                          <p:nvPr/>
                        </p:nvPicPr>
                        <p:blipFill>
                          <a:blip r:embed="rId6"/>
                          <a:stretch>
                            <a:fillRect/>
                          </a:stretch>
                        </p:blipFill>
                        <p:spPr>
                          <a:xfrm>
                            <a:off x="2483768" y="2931790"/>
                            <a:ext cx="4470400" cy="342900"/>
                          </a:xfrm>
                          <a:prstGeom prst="rect">
                            <a:avLst/>
                          </a:prstGeom>
                        </p:spPr>
                      </p:pic>
                    </p:oleObj>
                  </mc:Fallback>
                </mc:AlternateContent>
              </a:graphicData>
            </a:graphic>
          </p:graphicFrame>
        </p:grpSp>
        <p:graphicFrame>
          <p:nvGraphicFramePr>
            <p:cNvPr id="20" name="对象 19"/>
            <p:cNvGraphicFramePr>
              <a:graphicFrameLocks noChangeAspect="1"/>
            </p:cNvGraphicFramePr>
            <p:nvPr/>
          </p:nvGraphicFramePr>
          <p:xfrm>
            <a:off x="2051720" y="3939902"/>
            <a:ext cx="282236" cy="266700"/>
          </p:xfrm>
          <a:graphic>
            <a:graphicData uri="http://schemas.openxmlformats.org/presentationml/2006/ole">
              <mc:AlternateContent xmlns:mc="http://schemas.openxmlformats.org/markup-compatibility/2006">
                <mc:Choice xmlns:v="urn:schemas-microsoft-com:vml" Requires="v">
                  <p:oleObj spid="_x0000_s2168" name="Equation" r:id="rId7" imgW="6400800" imgH="6400800" progId="Equation.DSMT4">
                    <p:embed/>
                  </p:oleObj>
                </mc:Choice>
                <mc:Fallback>
                  <p:oleObj name="Equation" r:id="rId7" imgW="6400800" imgH="6400800" progId="Equation.DSMT4">
                    <p:embed/>
                    <p:pic>
                      <p:nvPicPr>
                        <p:cNvPr id="0" name="对象 18"/>
                        <p:cNvPicPr/>
                        <p:nvPr/>
                      </p:nvPicPr>
                      <p:blipFill>
                        <a:blip r:embed="rId8"/>
                        <a:stretch>
                          <a:fillRect/>
                        </a:stretch>
                      </p:blipFill>
                      <p:spPr>
                        <a:xfrm>
                          <a:off x="2051720" y="3939902"/>
                          <a:ext cx="282236" cy="2667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339752" y="4371950"/>
            <a:ext cx="2755900" cy="342900"/>
          </p:xfrm>
          <a:graphic>
            <a:graphicData uri="http://schemas.openxmlformats.org/presentationml/2006/ole">
              <mc:AlternateContent xmlns:mc="http://schemas.openxmlformats.org/markup-compatibility/2006">
                <mc:Choice xmlns:v="urn:schemas-microsoft-com:vml" Requires="v">
                  <p:oleObj spid="_x0000_s2169" name="Equation" r:id="rId9" imgW="66141600" imgH="8229600" progId="Equation.DSMT4">
                    <p:embed/>
                  </p:oleObj>
                </mc:Choice>
                <mc:Fallback>
                  <p:oleObj name="Equation" r:id="rId9" imgW="66141600" imgH="8229600" progId="Equation.DSMT4">
                    <p:embed/>
                    <p:pic>
                      <p:nvPicPr>
                        <p:cNvPr id="0" name="图片 2168"/>
                        <p:cNvPicPr/>
                        <p:nvPr/>
                      </p:nvPicPr>
                      <p:blipFill>
                        <a:blip r:embed="rId10"/>
                        <a:stretch>
                          <a:fillRect/>
                        </a:stretch>
                      </p:blipFill>
                      <p:spPr>
                        <a:xfrm>
                          <a:off x="2339752" y="4371950"/>
                          <a:ext cx="2755900" cy="342900"/>
                        </a:xfrm>
                        <a:prstGeom prst="rect">
                          <a:avLst/>
                        </a:prstGeom>
                      </p:spPr>
                    </p:pic>
                  </p:oleObj>
                </mc:Fallback>
              </mc:AlternateContent>
            </a:graphicData>
          </a:graphic>
        </p:graphicFrame>
      </p:grpSp>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9" name="文本框 1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4832" y="15275"/>
            <a:ext cx="1142365" cy="553085"/>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443796" y="741499"/>
            <a:ext cx="8136904" cy="4089762"/>
            <a:chOff x="323528" y="699542"/>
            <a:chExt cx="8136904" cy="4089762"/>
          </a:xfrm>
        </p:grpSpPr>
        <p:sp>
          <p:nvSpPr>
            <p:cNvPr id="15" name="TextBox 8"/>
            <p:cNvSpPr txBox="1"/>
            <p:nvPr/>
          </p:nvSpPr>
          <p:spPr bwMode="auto">
            <a:xfrm>
              <a:off x="323528" y="699542"/>
              <a:ext cx="8136904" cy="3322955"/>
            </a:xfrm>
            <a:prstGeom prst="rect">
              <a:avLst/>
            </a:prstGeom>
            <a:noFill/>
          </p:spPr>
          <p:txBody>
            <a:bodyPr wrap="square">
              <a:spAutoFit/>
            </a:bodyPr>
            <a:lstStyle/>
            <a:p>
              <a:pPr algn="just">
                <a:lnSpc>
                  <a:spcPct val="100000"/>
                </a:lnSpc>
              </a:pPr>
              <a:r>
                <a:rPr sz="2000" dirty="0">
                  <a:effectLst/>
                  <a:latin typeface="Times New Roman" panose="02020603050405020304" pitchFamily="18" charset="0"/>
                  <a:cs typeface="Times New Roman" panose="02020603050405020304" pitchFamily="18" charset="0"/>
                </a:rPr>
                <a:t>Someone </a:t>
              </a:r>
              <a:r>
                <a:rPr lang="en-US" sz="2000" dirty="0">
                  <a:effectLst/>
                  <a:latin typeface="Times New Roman" panose="02020603050405020304" pitchFamily="18" charset="0"/>
                  <a:cs typeface="Times New Roman" panose="02020603050405020304" pitchFamily="18" charset="0"/>
                </a:rPr>
                <a:t>w</a:t>
              </a:r>
              <a:r>
                <a:rPr sz="2000" dirty="0">
                  <a:effectLst/>
                  <a:latin typeface="Times New Roman" panose="02020603050405020304" pitchFamily="18" charset="0"/>
                  <a:cs typeface="Times New Roman" panose="02020603050405020304" pitchFamily="18" charset="0"/>
                </a:rPr>
                <a:t>rite n letters and n envelopes at a time, if he arbitrarily puts n pieces of letter paper into n envelopes. What is the probability that the letter paper and envelope of at least one letter are the same?</a:t>
              </a:r>
              <a:endParaRPr sz="2000" dirty="0">
                <a:effectLst/>
                <a:latin typeface="Times New Roman" panose="02020603050405020304" pitchFamily="18" charset="0"/>
                <a:cs typeface="Times New Roman" panose="02020603050405020304" pitchFamily="18" charset="0"/>
              </a:endParaRPr>
            </a:p>
            <a:p>
              <a:pPr algn="just">
                <a:lnSpc>
                  <a:spcPct val="100000"/>
                </a:lnSpc>
              </a:pPr>
              <a:endParaRPr sz="2000" dirty="0">
                <a:effectLst/>
                <a:latin typeface="Times New Roman" panose="02020603050405020304" pitchFamily="18" charset="0"/>
                <a:cs typeface="Times New Roman" panose="02020603050405020304" pitchFamily="18" charset="0"/>
              </a:endParaRPr>
            </a:p>
            <a:p>
              <a:pPr algn="just">
                <a:lnSpc>
                  <a:spcPct val="100000"/>
                </a:lnSpc>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Solution :</a:t>
              </a:r>
              <a:r>
                <a:rPr lang="en-US" altLang="zh-CN" sz="20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sz="2000" dirty="0">
                  <a:effectLst/>
                  <a:latin typeface="Times New Roman" panose="02020603050405020304" pitchFamily="18" charset="0"/>
                  <a:cs typeface="Times New Roman" panose="02020603050405020304" pitchFamily="18" charset="0"/>
                </a:rPr>
                <a:t>Assume</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pP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sz="2000" dirty="0">
                  <a:effectLst/>
                  <a:latin typeface="Times New Roman" panose="02020603050405020304" pitchFamily="18" charset="0"/>
                  <a:cs typeface="Times New Roman" panose="02020603050405020304" pitchFamily="18" charset="0"/>
                </a:rPr>
                <a:t>The required probability is                 ，then</a:t>
              </a:r>
              <a:endParaRPr sz="2000" dirty="0">
                <a:effectLst/>
                <a:latin typeface="Times New Roman" panose="02020603050405020304" pitchFamily="18" charset="0"/>
                <a:cs typeface="Times New Roman" panose="02020603050405020304" pitchFamily="18" charset="0"/>
              </a:endParaRPr>
            </a:p>
            <a:p>
              <a:pPr algn="just">
                <a:lnSpc>
                  <a:spcPct val="150000"/>
                </a:lnSpc>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515156" y="1953017"/>
            <a:ext cx="3873500" cy="342900"/>
          </p:xfrm>
          <a:graphic>
            <a:graphicData uri="http://schemas.openxmlformats.org/presentationml/2006/ole">
              <mc:AlternateContent xmlns:mc="http://schemas.openxmlformats.org/markup-compatibility/2006">
                <mc:Choice xmlns:v="urn:schemas-microsoft-com:vml" Requires="v">
                  <p:oleObj spid="_x0000_s27719" name="Equation" r:id="rId1" imgW="92964000" imgH="8229600" progId="Equation.DSMT4">
                    <p:embed/>
                  </p:oleObj>
                </mc:Choice>
                <mc:Fallback>
                  <p:oleObj name="Equation" r:id="rId1" imgW="92964000" imgH="8229600" progId="Equation.DSMT4">
                    <p:embed/>
                    <p:pic>
                      <p:nvPicPr>
                        <p:cNvPr id="0" name="图片 27718"/>
                        <p:cNvPicPr/>
                        <p:nvPr/>
                      </p:nvPicPr>
                      <p:blipFill>
                        <a:blip r:embed="rId2"/>
                        <a:stretch>
                          <a:fillRect/>
                        </a:stretch>
                      </p:blipFill>
                      <p:spPr>
                        <a:xfrm>
                          <a:off x="2515156" y="1953017"/>
                          <a:ext cx="3873500"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203357" y="2422659"/>
            <a:ext cx="977900" cy="736600"/>
          </p:xfrm>
          <a:graphic>
            <a:graphicData uri="http://schemas.openxmlformats.org/presentationml/2006/ole">
              <mc:AlternateContent xmlns:mc="http://schemas.openxmlformats.org/markup-compatibility/2006">
                <mc:Choice xmlns:v="urn:schemas-microsoft-com:vml" Requires="v">
                  <p:oleObj spid="_x0000_s27720" name="Equation" r:id="rId3" imgW="23469600" imgH="17678400" progId="Equation.DSMT4">
                    <p:embed/>
                  </p:oleObj>
                </mc:Choice>
                <mc:Fallback>
                  <p:oleObj name="Equation" r:id="rId3" imgW="23469600" imgH="17678400" progId="Equation.DSMT4">
                    <p:embed/>
                    <p:pic>
                      <p:nvPicPr>
                        <p:cNvPr id="0" name="图片 27719"/>
                        <p:cNvPicPr/>
                        <p:nvPr/>
                      </p:nvPicPr>
                      <p:blipFill>
                        <a:blip r:embed="rId4"/>
                        <a:stretch>
                          <a:fillRect/>
                        </a:stretch>
                      </p:blipFill>
                      <p:spPr>
                        <a:xfrm>
                          <a:off x="3203357" y="2422659"/>
                          <a:ext cx="977900" cy="7366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075942" y="2566804"/>
            <a:ext cx="3378200" cy="2222500"/>
          </p:xfrm>
          <a:graphic>
            <a:graphicData uri="http://schemas.openxmlformats.org/presentationml/2006/ole">
              <mc:AlternateContent xmlns:mc="http://schemas.openxmlformats.org/markup-compatibility/2006">
                <mc:Choice xmlns:v="urn:schemas-microsoft-com:vml" Requires="v">
                  <p:oleObj spid="_x0000_s27721" name="Equation" r:id="rId5" imgW="81076800" imgH="53340000" progId="Equation.DSMT4">
                    <p:embed/>
                  </p:oleObj>
                </mc:Choice>
                <mc:Fallback>
                  <p:oleObj name="Equation" r:id="rId5" imgW="81076800" imgH="53340000" progId="Equation.DSMT4">
                    <p:embed/>
                    <p:pic>
                      <p:nvPicPr>
                        <p:cNvPr id="0" name="图片 27720"/>
                        <p:cNvPicPr/>
                        <p:nvPr/>
                      </p:nvPicPr>
                      <p:blipFill>
                        <a:blip r:embed="rId6"/>
                        <a:stretch>
                          <a:fillRect/>
                        </a:stretch>
                      </p:blipFill>
                      <p:spPr>
                        <a:xfrm>
                          <a:off x="5075942" y="2566804"/>
                          <a:ext cx="3378200" cy="2222500"/>
                        </a:xfrm>
                        <a:prstGeom prst="rect">
                          <a:avLst/>
                        </a:prstGeom>
                      </p:spPr>
                    </p:pic>
                  </p:oleObj>
                </mc:Fallback>
              </mc:AlternateContent>
            </a:graphicData>
          </a:graphic>
        </p:graphicFrame>
      </p:gr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文本框 6"/>
          <p:cNvSpPr txBox="1"/>
          <p:nvPr/>
        </p:nvSpPr>
        <p:spPr>
          <a:xfrm>
            <a:off x="3059430" y="1967230"/>
            <a:ext cx="4959350" cy="398780"/>
          </a:xfrm>
          <a:prstGeom prst="rect">
            <a:avLst/>
          </a:prstGeom>
          <a:solidFill>
            <a:schemeClr val="bg1"/>
          </a:solidFill>
        </p:spPr>
        <p:txBody>
          <a:bodyPr wrap="square" rtlCol="0">
            <a:spAutoFit/>
          </a:bodyPr>
          <a:p>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The i-th letter just fits into the i-th envelope</a:t>
            </a:r>
            <a:r>
              <a:rPr lang="en-US" altLang="zh-CN"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683568" y="915566"/>
            <a:ext cx="7416824" cy="3322955"/>
          </a:xfrm>
          <a:prstGeom prst="rect">
            <a:avLst/>
          </a:prstGeom>
          <a:noFill/>
        </p:spPr>
        <p:txBody>
          <a:bodyPr wrap="square">
            <a:spAutoFit/>
          </a:bodyPr>
          <a:lstStyle/>
          <a:p>
            <a:pPr lvl="0" algn="just">
              <a:lnSpc>
                <a:spcPct val="150000"/>
              </a:lnSpc>
              <a:defRPr/>
            </a:pPr>
            <a:r>
              <a:rPr sz="2000" dirty="0">
                <a:effectLst/>
                <a:latin typeface="Times New Roman" panose="02020603050405020304" pitchFamily="18" charset="0"/>
                <a:cs typeface="Times New Roman" panose="02020603050405020304" pitchFamily="18" charset="0"/>
              </a:rPr>
              <a:t>The same reason</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solidFill>
                <a:prstClr val="black">
                  <a:lumMod val="95000"/>
                  <a:lumOff val="5000"/>
                </a:prstClr>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2000" dirty="0">
                <a:effectLst/>
                <a:latin typeface="Times New Roman" panose="02020603050405020304" pitchFamily="18" charset="0"/>
                <a:cs typeface="Times New Roman" panose="02020603050405020304" pitchFamily="18" charset="0"/>
              </a:rPr>
              <a:t>General addition formula by probability</a:t>
            </a:r>
            <a:r>
              <a:rPr lang="en-US" sz="2000" dirty="0">
                <a:effectLst/>
                <a:latin typeface="Times New Roman" panose="02020603050405020304" pitchFamily="18" charset="0"/>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2000" dirty="0">
                <a:effectLst/>
                <a:latin typeface="Times New Roman" panose="02020603050405020304" pitchFamily="18" charset="0"/>
                <a:cs typeface="Times New Roman" panose="02020603050405020304" pitchFamily="18" charset="0"/>
              </a:rPr>
              <a:t>(Obviously, when n is sufficiently large, it is approximately </a:t>
            </a:r>
            <a:r>
              <a:rPr lang="en-US" sz="2000" dirty="0">
                <a:effectLst/>
                <a:latin typeface="Times New Roman" panose="02020603050405020304" pitchFamily="18" charset="0"/>
                <a:cs typeface="Times New Roman" panose="02020603050405020304" pitchFamily="18" charset="0"/>
              </a:rPr>
              <a:t>           </a:t>
            </a:r>
            <a:r>
              <a:rPr sz="2000" dirty="0">
                <a:effectLst/>
                <a:latin typeface="Times New Roman" panose="02020603050405020304" pitchFamily="18" charset="0"/>
                <a:cs typeface="Times New Roman" panose="02020603050405020304" pitchFamily="18" charset="0"/>
              </a:rPr>
              <a:t>)</a:t>
            </a:r>
            <a:endParaRPr sz="2000" dirty="0">
              <a:effectLst/>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2627789" y="843558"/>
          <a:ext cx="4470400" cy="1917700"/>
        </p:xfrm>
        <a:graphic>
          <a:graphicData uri="http://schemas.openxmlformats.org/presentationml/2006/ole">
            <mc:AlternateContent xmlns:mc="http://schemas.openxmlformats.org/markup-compatibility/2006">
              <mc:Choice xmlns:v="urn:schemas-microsoft-com:vml" Requires="v">
                <p:oleObj spid="_x0000_s28743" name="Equation" r:id="rId1" imgW="107289600" imgH="46024800" progId="Equation.DSMT4">
                  <p:embed/>
                </p:oleObj>
              </mc:Choice>
              <mc:Fallback>
                <p:oleObj name="Equation" r:id="rId1" imgW="107289600" imgH="46024800" progId="Equation.DSMT4">
                  <p:embed/>
                  <p:pic>
                    <p:nvPicPr>
                      <p:cNvPr id="0" name="图片 28742"/>
                      <p:cNvPicPr/>
                      <p:nvPr/>
                    </p:nvPicPr>
                    <p:blipFill>
                      <a:blip r:embed="rId2"/>
                      <a:stretch>
                        <a:fillRect/>
                      </a:stretch>
                    </p:blipFill>
                    <p:spPr>
                      <a:xfrm>
                        <a:off x="2627789" y="843558"/>
                        <a:ext cx="4470400" cy="19177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011053" y="2715131"/>
          <a:ext cx="3810000" cy="736600"/>
        </p:xfrm>
        <a:graphic>
          <a:graphicData uri="http://schemas.openxmlformats.org/presentationml/2006/ole">
            <mc:AlternateContent xmlns:mc="http://schemas.openxmlformats.org/markup-compatibility/2006">
              <mc:Choice xmlns:v="urn:schemas-microsoft-com:vml" Requires="v">
                <p:oleObj spid="_x0000_s28744" name="Equation" r:id="rId3" imgW="91440000" imgH="17678400" progId="Equation.DSMT4">
                  <p:embed/>
                </p:oleObj>
              </mc:Choice>
              <mc:Fallback>
                <p:oleObj name="Equation" r:id="rId3" imgW="91440000" imgH="17678400" progId="Equation.DSMT4">
                  <p:embed/>
                  <p:pic>
                    <p:nvPicPr>
                      <p:cNvPr id="0" name="图片 28743"/>
                      <p:cNvPicPr/>
                      <p:nvPr/>
                    </p:nvPicPr>
                    <p:blipFill>
                      <a:blip r:embed="rId4"/>
                      <a:stretch>
                        <a:fillRect/>
                      </a:stretch>
                    </p:blipFill>
                    <p:spPr>
                      <a:xfrm>
                        <a:off x="5011053" y="2715131"/>
                        <a:ext cx="3810000" cy="7366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940550" y="3795395"/>
          <a:ext cx="609600" cy="295910"/>
        </p:xfrm>
        <a:graphic>
          <a:graphicData uri="http://schemas.openxmlformats.org/presentationml/2006/ole">
            <mc:AlternateContent xmlns:mc="http://schemas.openxmlformats.org/markup-compatibility/2006">
              <mc:Choice xmlns:v="urn:schemas-microsoft-com:vml" Requires="v">
                <p:oleObj spid="_x0000_s28745" name="Equation" r:id="rId5" imgW="14630400" imgH="7010400" progId="Equation.DSMT4">
                  <p:embed/>
                </p:oleObj>
              </mc:Choice>
              <mc:Fallback>
                <p:oleObj name="Equation" r:id="rId5" imgW="14630400" imgH="7010400" progId="Equation.DSMT4">
                  <p:embed/>
                  <p:pic>
                    <p:nvPicPr>
                      <p:cNvPr id="0" name="图片 28744"/>
                      <p:cNvPicPr/>
                      <p:nvPr/>
                    </p:nvPicPr>
                    <p:blipFill>
                      <a:blip r:embed="rId6"/>
                      <a:stretch>
                        <a:fillRect/>
                      </a:stretch>
                    </p:blipFill>
                    <p:spPr>
                      <a:xfrm>
                        <a:off x="6940550" y="3795395"/>
                        <a:ext cx="609600" cy="295910"/>
                      </a:xfrm>
                      <a:prstGeom prst="rect">
                        <a:avLst/>
                      </a:prstGeom>
                    </p:spPr>
                  </p:pic>
                </p:oleObj>
              </mc:Fallback>
            </mc:AlternateContent>
          </a:graphicData>
        </a:graphic>
      </p:graphicFrame>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8"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2555240" y="1419225"/>
            <a:ext cx="886460" cy="275590"/>
          </a:xfrm>
          <a:prstGeom prst="rect">
            <a:avLst/>
          </a:prstGeom>
          <a:solidFill>
            <a:schemeClr val="bg1"/>
          </a:solidFill>
        </p:spPr>
        <p:txBody>
          <a:bodyPr wrap="square" rtlCol="0">
            <a:spAutoFit/>
          </a:bodyPr>
          <a:p>
            <a:r>
              <a:rPr lang="en-US" altLang="zh-CN" sz="1200">
                <a:latin typeface="Times New Roman" panose="02020603050405020304" pitchFamily="18" charset="0"/>
                <a:cs typeface="Times New Roman" panose="02020603050405020304" pitchFamily="18" charset="0"/>
              </a:rPr>
              <a:t>1</a:t>
            </a:r>
            <a:r>
              <a:rPr lang="en-US" altLang="zh-CN" sz="1200" i="1">
                <a:latin typeface="Times New Roman" panose="02020603050405020304" pitchFamily="18" charset="0"/>
                <a:cs typeface="Times New Roman" panose="02020603050405020304" pitchFamily="18" charset="0"/>
              </a:rPr>
              <a:t>≤i&lt;j&lt;k≤n</a:t>
            </a:r>
            <a:endParaRPr lang="en-US" altLang="zh-CN" sz="1200" i="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5069208"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Computing Probabilities: Counting Methods</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组合 9"/>
          <p:cNvGrpSpPr/>
          <p:nvPr/>
        </p:nvGrpSpPr>
        <p:grpSpPr>
          <a:xfrm>
            <a:off x="467544" y="843558"/>
            <a:ext cx="8208912" cy="4092575"/>
            <a:chOff x="467544" y="915566"/>
            <a:chExt cx="8208912" cy="4092575"/>
          </a:xfrm>
        </p:grpSpPr>
        <p:sp>
          <p:nvSpPr>
            <p:cNvPr id="15" name="TextBox 8"/>
            <p:cNvSpPr txBox="1"/>
            <p:nvPr/>
          </p:nvSpPr>
          <p:spPr bwMode="auto">
            <a:xfrm>
              <a:off x="467544" y="915566"/>
              <a:ext cx="8208912" cy="4092575"/>
            </a:xfrm>
            <a:prstGeom prst="rect">
              <a:avLst/>
            </a:prstGeom>
            <a:noFill/>
          </p:spPr>
          <p:txBody>
            <a:bodyPr wrap="square">
              <a:spAutoFit/>
            </a:bodyPr>
            <a:lstStyle/>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Probabilities</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are especially easy to compute for finite sample spaces. Suppose that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and that                     .To find the probability of an event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we simply add the probabilities of the      that constitute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The elements of      all have equal probability; so if there are </a:t>
              </a: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elements in    ,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each of them has probability         .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can occur in any of </a:t>
              </a: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mutually exclusive ways, then                      , or</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Note that this formula holds only if all the outcomes are equally likely.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043355" y="1275606"/>
            <a:ext cx="1943100" cy="381000"/>
          </p:xfrm>
          <a:graphic>
            <a:graphicData uri="http://schemas.openxmlformats.org/presentationml/2006/ole">
              <mc:AlternateContent xmlns:mc="http://schemas.openxmlformats.org/markup-compatibility/2006">
                <mc:Choice xmlns:v="urn:schemas-microsoft-com:vml" Requires="v">
                  <p:oleObj spid="_x0000_s29882" name="Equation" r:id="rId1" imgW="46634400" imgH="9144000" progId="Equation.DSMT4">
                    <p:embed/>
                  </p:oleObj>
                </mc:Choice>
                <mc:Fallback>
                  <p:oleObj name="Equation" r:id="rId1" imgW="46634400" imgH="9144000" progId="Equation.DSMT4">
                    <p:embed/>
                    <p:pic>
                      <p:nvPicPr>
                        <p:cNvPr id="0" name="图片 29881"/>
                        <p:cNvPicPr/>
                        <p:nvPr/>
                      </p:nvPicPr>
                      <p:blipFill>
                        <a:blip r:embed="rId2"/>
                        <a:stretch>
                          <a:fillRect/>
                        </a:stretch>
                      </p:blipFill>
                      <p:spPr>
                        <a:xfrm>
                          <a:off x="1043355" y="1275606"/>
                          <a:ext cx="1943100" cy="3810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067567" y="1275606"/>
            <a:ext cx="1270000" cy="381000"/>
          </p:xfrm>
          <a:graphic>
            <a:graphicData uri="http://schemas.openxmlformats.org/presentationml/2006/ole">
              <mc:AlternateContent xmlns:mc="http://schemas.openxmlformats.org/markup-compatibility/2006">
                <mc:Choice xmlns:v="urn:schemas-microsoft-com:vml" Requires="v">
                  <p:oleObj spid="_x0000_s29883" name="Equation" r:id="rId3" imgW="30480000" imgH="9144000" progId="Equation.DSMT4">
                    <p:embed/>
                  </p:oleObj>
                </mc:Choice>
                <mc:Fallback>
                  <p:oleObj name="Equation" r:id="rId3" imgW="30480000" imgH="9144000" progId="Equation.DSMT4">
                    <p:embed/>
                    <p:pic>
                      <p:nvPicPr>
                        <p:cNvPr id="0" name="图片 29882"/>
                        <p:cNvPicPr/>
                        <p:nvPr/>
                      </p:nvPicPr>
                      <p:blipFill>
                        <a:blip r:embed="rId4"/>
                        <a:stretch>
                          <a:fillRect/>
                        </a:stretch>
                      </p:blipFill>
                      <p:spPr>
                        <a:xfrm>
                          <a:off x="4067567" y="1275606"/>
                          <a:ext cx="1270000" cy="3810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363716" y="1563494"/>
            <a:ext cx="254000" cy="330200"/>
          </p:xfrm>
          <a:graphic>
            <a:graphicData uri="http://schemas.openxmlformats.org/presentationml/2006/ole">
              <mc:AlternateContent xmlns:mc="http://schemas.openxmlformats.org/markup-compatibility/2006">
                <mc:Choice xmlns:v="urn:schemas-microsoft-com:vml" Requires="v">
                  <p:oleObj spid="_x0000_s29884" name="Equation" r:id="rId5" imgW="6096000" imgH="7924800" progId="Equation.DSMT4">
                    <p:embed/>
                  </p:oleObj>
                </mc:Choice>
                <mc:Fallback>
                  <p:oleObj name="Equation" r:id="rId5" imgW="6096000" imgH="7924800" progId="Equation.DSMT4">
                    <p:embed/>
                    <p:pic>
                      <p:nvPicPr>
                        <p:cNvPr id="0" name="图片 29883"/>
                        <p:cNvPicPr/>
                        <p:nvPr/>
                      </p:nvPicPr>
                      <p:blipFill>
                        <a:blip r:embed="rId6"/>
                        <a:stretch>
                          <a:fillRect/>
                        </a:stretch>
                      </p:blipFill>
                      <p:spPr>
                        <a:xfrm>
                          <a:off x="5363716" y="1563494"/>
                          <a:ext cx="254000" cy="330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267744" y="2211710"/>
            <a:ext cx="241300" cy="228600"/>
          </p:xfrm>
          <a:graphic>
            <a:graphicData uri="http://schemas.openxmlformats.org/presentationml/2006/ole">
              <mc:AlternateContent xmlns:mc="http://schemas.openxmlformats.org/markup-compatibility/2006">
                <mc:Choice xmlns:v="urn:schemas-microsoft-com:vml" Requires="v">
                  <p:oleObj spid="_x0000_s29885" name="Equation" r:id="rId7" imgW="5791200" imgH="5486400" progId="Equation.DSMT4">
                    <p:embed/>
                  </p:oleObj>
                </mc:Choice>
                <mc:Fallback>
                  <p:oleObj name="Equation" r:id="rId7" imgW="5791200" imgH="5486400" progId="Equation.DSMT4">
                    <p:embed/>
                    <p:pic>
                      <p:nvPicPr>
                        <p:cNvPr id="0" name="图片 29884"/>
                        <p:cNvPicPr/>
                        <p:nvPr/>
                      </p:nvPicPr>
                      <p:blipFill>
                        <a:blip r:embed="rId8"/>
                        <a:stretch>
                          <a:fillRect/>
                        </a:stretch>
                      </p:blipFill>
                      <p:spPr>
                        <a:xfrm>
                          <a:off x="2267744" y="2211710"/>
                          <a:ext cx="241300" cy="2286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8172400" y="2211710"/>
            <a:ext cx="241300" cy="228600"/>
          </p:xfrm>
          <a:graphic>
            <a:graphicData uri="http://schemas.openxmlformats.org/presentationml/2006/ole">
              <mc:AlternateContent xmlns:mc="http://schemas.openxmlformats.org/markup-compatibility/2006">
                <mc:Choice xmlns:v="urn:schemas-microsoft-com:vml" Requires="v">
                  <p:oleObj spid="_x0000_s29886" name="Equation" r:id="rId9" imgW="5791200" imgH="5486400" progId="Equation.DSMT4">
                    <p:embed/>
                  </p:oleObj>
                </mc:Choice>
                <mc:Fallback>
                  <p:oleObj name="Equation" r:id="rId9" imgW="5791200" imgH="5486400" progId="Equation.DSMT4">
                    <p:embed/>
                    <p:pic>
                      <p:nvPicPr>
                        <p:cNvPr id="0" name="对象 5"/>
                        <p:cNvPicPr/>
                        <p:nvPr/>
                      </p:nvPicPr>
                      <p:blipFill>
                        <a:blip r:embed="rId8"/>
                        <a:stretch>
                          <a:fillRect/>
                        </a:stretch>
                      </p:blipFill>
                      <p:spPr>
                        <a:xfrm>
                          <a:off x="8172400" y="2211710"/>
                          <a:ext cx="241300" cy="2286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491880" y="2533650"/>
            <a:ext cx="495300" cy="254000"/>
          </p:xfrm>
          <a:graphic>
            <a:graphicData uri="http://schemas.openxmlformats.org/presentationml/2006/ole">
              <mc:AlternateContent xmlns:mc="http://schemas.openxmlformats.org/markup-compatibility/2006">
                <mc:Choice xmlns:v="urn:schemas-microsoft-com:vml" Requires="v">
                  <p:oleObj spid="_x0000_s29887" name="Equation" r:id="rId10" imgW="11887200" imgH="6096000" progId="Equation.DSMT4">
                    <p:embed/>
                  </p:oleObj>
                </mc:Choice>
                <mc:Fallback>
                  <p:oleObj name="Equation" r:id="rId10" imgW="11887200" imgH="6096000" progId="Equation.DSMT4">
                    <p:embed/>
                    <p:pic>
                      <p:nvPicPr>
                        <p:cNvPr id="0" name="图片 29886"/>
                        <p:cNvPicPr/>
                        <p:nvPr/>
                      </p:nvPicPr>
                      <p:blipFill>
                        <a:blip r:embed="rId11"/>
                        <a:stretch>
                          <a:fillRect/>
                        </a:stretch>
                      </p:blipFill>
                      <p:spPr>
                        <a:xfrm>
                          <a:off x="3491880" y="2533650"/>
                          <a:ext cx="495300" cy="2540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300192" y="2787774"/>
            <a:ext cx="1371600" cy="381000"/>
          </p:xfrm>
          <a:graphic>
            <a:graphicData uri="http://schemas.openxmlformats.org/presentationml/2006/ole">
              <mc:AlternateContent xmlns:mc="http://schemas.openxmlformats.org/markup-compatibility/2006">
                <mc:Choice xmlns:v="urn:schemas-microsoft-com:vml" Requires="v">
                  <p:oleObj spid="_x0000_s29888" name="Equation" r:id="rId12" imgW="32918400" imgH="9144000" progId="Equation.DSMT4">
                    <p:embed/>
                  </p:oleObj>
                </mc:Choice>
                <mc:Fallback>
                  <p:oleObj name="Equation" r:id="rId12" imgW="32918400" imgH="9144000" progId="Equation.DSMT4">
                    <p:embed/>
                    <p:pic>
                      <p:nvPicPr>
                        <p:cNvPr id="0" name="图片 29887"/>
                        <p:cNvPicPr/>
                        <p:nvPr/>
                      </p:nvPicPr>
                      <p:blipFill>
                        <a:blip r:embed="rId13"/>
                        <a:stretch>
                          <a:fillRect/>
                        </a:stretch>
                      </p:blipFill>
                      <p:spPr>
                        <a:xfrm>
                          <a:off x="6300192" y="2787774"/>
                          <a:ext cx="1371600" cy="3810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627784" y="3147814"/>
            <a:ext cx="3695700" cy="609600"/>
          </p:xfrm>
          <a:graphic>
            <a:graphicData uri="http://schemas.openxmlformats.org/presentationml/2006/ole">
              <mc:AlternateContent xmlns:mc="http://schemas.openxmlformats.org/markup-compatibility/2006">
                <mc:Choice xmlns:v="urn:schemas-microsoft-com:vml" Requires="v">
                  <p:oleObj spid="_x0000_s29889" name="Equation" r:id="rId14" imgW="88696800" imgH="14630400" progId="Equation.DSMT4">
                    <p:embed/>
                  </p:oleObj>
                </mc:Choice>
                <mc:Fallback>
                  <p:oleObj name="Equation" r:id="rId14" imgW="88696800" imgH="14630400" progId="Equation.DSMT4">
                    <p:embed/>
                    <p:pic>
                      <p:nvPicPr>
                        <p:cNvPr id="0" name="图片 29888"/>
                        <p:cNvPicPr/>
                        <p:nvPr/>
                      </p:nvPicPr>
                      <p:blipFill>
                        <a:blip r:embed="rId15"/>
                        <a:stretch>
                          <a:fillRect/>
                        </a:stretch>
                      </p:blipFill>
                      <p:spPr>
                        <a:xfrm>
                          <a:off x="2627784" y="3147814"/>
                          <a:ext cx="3695700" cy="609600"/>
                        </a:xfrm>
                        <a:prstGeom prst="rect">
                          <a:avLst/>
                        </a:prstGeom>
                      </p:spPr>
                    </p:pic>
                  </p:oleObj>
                </mc:Fallback>
              </mc:AlternateContent>
            </a:graphicData>
          </a:graphic>
        </p:graphicFrame>
      </p:grpSp>
      <p:pic>
        <p:nvPicPr>
          <p:cNvPr id="19" name="图片 18"/>
          <p:cNvPicPr>
            <a:picLocks noChangeAspect="1"/>
          </p:cNvPicPr>
          <p:nvPr/>
        </p:nvPicPr>
        <p:blipFill>
          <a:blip r:embed="rId16" cstate="print">
            <a:extLst>
              <a:ext uri="{28A0092B-C50C-407E-A947-70E740481C1C}">
                <a14:useLocalDpi xmlns:a14="http://schemas.microsoft.com/office/drawing/2010/main" val="0"/>
              </a:ext>
            </a:extLst>
          </a:blip>
          <a:srcRect r="54691"/>
          <a:stretch>
            <a:fillRect/>
          </a:stretch>
        </p:blipFill>
        <p:spPr>
          <a:xfrm>
            <a:off x="5510130" y="19014"/>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947044"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4975" y="-20285"/>
            <a:ext cx="2428240" cy="553085"/>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Classical Probability</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251520" y="627663"/>
            <a:ext cx="8648065" cy="3322955"/>
            <a:chOff x="395536" y="699542"/>
            <a:chExt cx="8648065" cy="3322955"/>
          </a:xfrm>
        </p:grpSpPr>
        <p:sp>
          <p:nvSpPr>
            <p:cNvPr id="15" name="TextBox 8"/>
            <p:cNvSpPr txBox="1"/>
            <p:nvPr/>
          </p:nvSpPr>
          <p:spPr bwMode="auto">
            <a:xfrm>
              <a:off x="395536" y="699542"/>
              <a:ext cx="8208912" cy="3322955"/>
            </a:xfrm>
            <a:prstGeom prst="rect">
              <a:avLst/>
            </a:prstGeom>
            <a:noFill/>
          </p:spPr>
          <p:txBody>
            <a:bodyPr wrap="square">
              <a:spAutoFit/>
            </a:bodyPr>
            <a:lstStyle/>
            <a:p>
              <a:pPr lvl="0" algn="just">
                <a:lnSpc>
                  <a:spcPct val="100000"/>
                </a:lnSpc>
                <a:defRPr/>
              </a:pPr>
              <a:r>
                <a:rPr sz="2000" dirty="0">
                  <a:effectLst/>
                  <a:latin typeface="Times New Roman" panose="02020603050405020304" pitchFamily="18" charset="0"/>
                  <a:ea typeface="宋体" panose="02010600030101010101" pitchFamily="2" charset="-122"/>
                </a:rPr>
                <a:t>1. There are only a limited number of elements ( basic events) in the sample space. May wish to set as n, and remember them as</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a:t>
              </a:r>
              <a:endParaRPr sz="2000" dirty="0">
                <a:effectLst/>
                <a:latin typeface="Times New Roman" panose="02020603050405020304" pitchFamily="18" charset="0"/>
                <a:ea typeface="宋体" panose="02010600030101010101" pitchFamily="2" charset="-122"/>
              </a:endParaRPr>
            </a:p>
            <a:p>
              <a:pPr algn="just">
                <a:lnSpc>
                  <a:spcPct val="150000"/>
                </a:lnSpc>
                <a:defRPr/>
              </a:pPr>
              <a:r>
                <a:rPr sz="2000" dirty="0">
                  <a:effectLst/>
                  <a:latin typeface="Times New Roman" panose="02020603050405020304" pitchFamily="18" charset="0"/>
                  <a:ea typeface="宋体" panose="02010600030101010101" pitchFamily="2" charset="-122"/>
                </a:rPr>
                <a:t>2. The probability of each basic event is equal, that is, there is</a:t>
              </a:r>
              <a:endParaRPr sz="2000" dirty="0">
                <a:effectLst/>
                <a:latin typeface="Times New Roman" panose="02020603050405020304" pitchFamily="18" charset="0"/>
                <a:ea typeface="宋体" panose="02010600030101010101" pitchFamily="2" charset="-122"/>
              </a:endParaRPr>
            </a:p>
            <a:p>
              <a:pPr algn="just">
                <a:lnSpc>
                  <a:spcPct val="100000"/>
                </a:lnSpc>
                <a:defRPr/>
              </a:pPr>
              <a:r>
                <a:rPr lang="zh-CN" altLang="en-US" sz="2000" kern="100" dirty="0">
                  <a:cs typeface="Times New Roman" panose="02020603050405020304" pitchFamily="18" charset="0"/>
                </a:rPr>
                <a:t>Call this equivalent mathematical model the </a:t>
              </a:r>
              <a:r>
                <a:rPr lang="zh-CN" altLang="en-US" sz="2000" b="1" kern="100" dirty="0">
                  <a:cs typeface="Times New Roman" panose="02020603050405020304" pitchFamily="18" charset="0"/>
                </a:rPr>
                <a:t>classical probabilistic model</a:t>
              </a:r>
              <a:r>
                <a:rPr lang="zh-CN" altLang="en-US" sz="2000" kern="100" dirty="0">
                  <a:cs typeface="Times New Roman" panose="02020603050405020304" pitchFamily="18" charset="0"/>
                </a:rPr>
                <a:t>.</a:t>
              </a:r>
              <a:endParaRPr lang="zh-CN" altLang="en-US" sz="2000" kern="100" dirty="0">
                <a:cs typeface="Times New Roman" panose="02020603050405020304" pitchFamily="18" charset="0"/>
              </a:endParaRPr>
            </a:p>
            <a:p>
              <a:pPr algn="just">
                <a:lnSpc>
                  <a:spcPct val="150000"/>
                </a:lnSpc>
                <a:defRPr/>
              </a:pP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Sample space：                               </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Finite additivity</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sz="2000" kern="100" dirty="0">
                  <a:latin typeface="Times New Roman" panose="02020603050405020304" pitchFamily="18" charset="0"/>
                  <a:ea typeface="宋体" panose="02010600030101010101" pitchFamily="2" charset="-122"/>
                  <a:cs typeface="Times New Roman" panose="02020603050405020304" pitchFamily="18" charset="0"/>
                </a:rPr>
                <a:t>then</a:t>
              </a:r>
              <a:endParaRPr lang="en-US" sz="2000" kern="100" dirty="0">
                <a:latin typeface="Times New Roman" panose="02020603050405020304" pitchFamily="18" charset="0"/>
                <a:ea typeface="宋体" panose="02010600030101010101" pitchFamily="2" charset="-122"/>
                <a:cs typeface="Times New Roman" panose="02020603050405020304" pitchFamily="18" charset="0"/>
              </a:endParaRPr>
            </a:p>
            <a:p>
              <a:pPr algn="l">
                <a:lnSpc>
                  <a:spcPct val="150000"/>
                </a:lnSpc>
                <a:defRPr/>
              </a:pPr>
              <a:r>
                <a:rPr sz="2000" dirty="0">
                  <a:effectLst/>
                  <a:latin typeface="Times New Roman" panose="02020603050405020304" pitchFamily="18" charset="0"/>
                  <a:ea typeface="宋体" panose="02010600030101010101" pitchFamily="2" charset="-122"/>
                </a:rPr>
                <a:t>For any random event, if A is the sum of k basic events,</a:t>
              </a:r>
              <a:endParaRPr sz="2000" dirty="0">
                <a:effectLst/>
                <a:latin typeface="Times New Roman" panose="02020603050405020304" pitchFamily="18" charset="0"/>
                <a:ea typeface="宋体" panose="02010600030101010101" pitchFamily="2" charset="-122"/>
              </a:endParaRPr>
            </a:p>
            <a:p>
              <a:pPr algn="l">
                <a:lnSpc>
                  <a:spcPct val="150000"/>
                </a:lnSpc>
                <a:defRPr/>
              </a:pPr>
              <a:r>
                <a:rPr lang="en-US" sz="2000" dirty="0">
                  <a:effectLst/>
                  <a:latin typeface="Times New Roman" panose="02020603050405020304" pitchFamily="18" charset="0"/>
                  <a:ea typeface="宋体" panose="02010600030101010101" pitchFamily="2" charset="-122"/>
                </a:rPr>
                <a:t>then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5796206" y="1059071"/>
            <a:ext cx="1282700" cy="330200"/>
          </p:xfrm>
          <a:graphic>
            <a:graphicData uri="http://schemas.openxmlformats.org/presentationml/2006/ole">
              <mc:AlternateContent xmlns:mc="http://schemas.openxmlformats.org/markup-compatibility/2006">
                <mc:Choice xmlns:v="urn:schemas-microsoft-com:vml" Requires="v">
                  <p:oleObj spid="_x0000_s30883" name="Equation" r:id="rId1" imgW="30784800" imgH="7924800" progId="Equation.DSMT4">
                    <p:embed/>
                  </p:oleObj>
                </mc:Choice>
                <mc:Fallback>
                  <p:oleObj name="Equation" r:id="rId1" imgW="30784800" imgH="7924800" progId="Equation.DSMT4">
                    <p:embed/>
                    <p:pic>
                      <p:nvPicPr>
                        <p:cNvPr id="0" name="图片 30882"/>
                        <p:cNvPicPr/>
                        <p:nvPr/>
                      </p:nvPicPr>
                      <p:blipFill>
                        <a:blip r:embed="rId2"/>
                        <a:stretch>
                          <a:fillRect/>
                        </a:stretch>
                      </p:blipFill>
                      <p:spPr>
                        <a:xfrm>
                          <a:off x="5796206" y="1059071"/>
                          <a:ext cx="1282700" cy="3302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797606" y="1491387"/>
            <a:ext cx="2245360" cy="381000"/>
          </p:xfrm>
          <a:graphic>
            <a:graphicData uri="http://schemas.openxmlformats.org/presentationml/2006/ole">
              <mc:AlternateContent xmlns:mc="http://schemas.openxmlformats.org/markup-compatibility/2006">
                <mc:Choice xmlns:v="urn:schemas-microsoft-com:vml" Requires="v">
                  <p:oleObj spid="_x0000_s30884" name="Equation" r:id="rId3" imgW="71018400" imgH="9144000" progId="Equation.DSMT4">
                    <p:embed/>
                  </p:oleObj>
                </mc:Choice>
                <mc:Fallback>
                  <p:oleObj name="Equation" r:id="rId3" imgW="71018400" imgH="9144000" progId="Equation.DSMT4">
                    <p:embed/>
                    <p:pic>
                      <p:nvPicPr>
                        <p:cNvPr id="0" name="图片 30883"/>
                        <p:cNvPicPr/>
                        <p:nvPr/>
                      </p:nvPicPr>
                      <p:blipFill>
                        <a:blip r:embed="rId4"/>
                        <a:stretch>
                          <a:fillRect/>
                        </a:stretch>
                      </p:blipFill>
                      <p:spPr>
                        <a:xfrm>
                          <a:off x="6797606" y="1491387"/>
                          <a:ext cx="2245360" cy="3810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051343" y="2226181"/>
            <a:ext cx="1968500" cy="330200"/>
          </p:xfrm>
          <a:graphic>
            <a:graphicData uri="http://schemas.openxmlformats.org/presentationml/2006/ole">
              <mc:AlternateContent xmlns:mc="http://schemas.openxmlformats.org/markup-compatibility/2006">
                <mc:Choice xmlns:v="urn:schemas-microsoft-com:vml" Requires="v">
                  <p:oleObj spid="_x0000_s30885" name="Equation" r:id="rId5" imgW="47244000" imgH="7924800" progId="Equation.DSMT4">
                    <p:embed/>
                  </p:oleObj>
                </mc:Choice>
                <mc:Fallback>
                  <p:oleObj name="Equation" r:id="rId5" imgW="47244000" imgH="7924800" progId="Equation.DSMT4">
                    <p:embed/>
                    <p:pic>
                      <p:nvPicPr>
                        <p:cNvPr id="0" name="图片 30884"/>
                        <p:cNvPicPr/>
                        <p:nvPr/>
                      </p:nvPicPr>
                      <p:blipFill>
                        <a:blip r:embed="rId6"/>
                        <a:stretch>
                          <a:fillRect/>
                        </a:stretch>
                      </p:blipFill>
                      <p:spPr>
                        <a:xfrm>
                          <a:off x="2051343" y="2226181"/>
                          <a:ext cx="1968500" cy="330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939721" y="2211477"/>
            <a:ext cx="3103880" cy="381000"/>
          </p:xfrm>
          <a:graphic>
            <a:graphicData uri="http://schemas.openxmlformats.org/presentationml/2006/ole">
              <mc:AlternateContent xmlns:mc="http://schemas.openxmlformats.org/markup-compatibility/2006">
                <mc:Choice xmlns:v="urn:schemas-microsoft-com:vml" Requires="v">
                  <p:oleObj spid="_x0000_s30886" name="Equation" r:id="rId7" imgW="96316800" imgH="9144000" progId="Equation.DSMT4">
                    <p:embed/>
                  </p:oleObj>
                </mc:Choice>
                <mc:Fallback>
                  <p:oleObj name="Equation" r:id="rId7" imgW="96316800" imgH="9144000" progId="Equation.DSMT4">
                    <p:embed/>
                    <p:pic>
                      <p:nvPicPr>
                        <p:cNvPr id="0" name="图片 30885"/>
                        <p:cNvPicPr/>
                        <p:nvPr/>
                      </p:nvPicPr>
                      <p:blipFill>
                        <a:blip r:embed="rId8"/>
                        <a:stretch>
                          <a:fillRect/>
                        </a:stretch>
                      </p:blipFill>
                      <p:spPr>
                        <a:xfrm>
                          <a:off x="5939721" y="2211477"/>
                          <a:ext cx="3103880" cy="3810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042913" y="2562473"/>
            <a:ext cx="3378200" cy="609600"/>
          </p:xfrm>
          <a:graphic>
            <a:graphicData uri="http://schemas.openxmlformats.org/presentationml/2006/ole">
              <mc:AlternateContent xmlns:mc="http://schemas.openxmlformats.org/markup-compatibility/2006">
                <mc:Choice xmlns:v="urn:schemas-microsoft-com:vml" Requires="v">
                  <p:oleObj spid="_x0000_s30887" name="Equation" r:id="rId9" imgW="81076800" imgH="14630400" progId="Equation.DSMT4">
                    <p:embed/>
                  </p:oleObj>
                </mc:Choice>
                <mc:Fallback>
                  <p:oleObj name="Equation" r:id="rId9" imgW="81076800" imgH="14630400" progId="Equation.DSMT4">
                    <p:embed/>
                    <p:pic>
                      <p:nvPicPr>
                        <p:cNvPr id="0" name="图片 30886"/>
                        <p:cNvPicPr/>
                        <p:nvPr/>
                      </p:nvPicPr>
                      <p:blipFill>
                        <a:blip r:embed="rId10"/>
                        <a:stretch>
                          <a:fillRect/>
                        </a:stretch>
                      </p:blipFill>
                      <p:spPr>
                        <a:xfrm>
                          <a:off x="1042913" y="2562473"/>
                          <a:ext cx="3378200" cy="6096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156256" y="3075712"/>
            <a:ext cx="2886710" cy="457200"/>
          </p:xfrm>
          <a:graphic>
            <a:graphicData uri="http://schemas.openxmlformats.org/presentationml/2006/ole">
              <mc:AlternateContent xmlns:mc="http://schemas.openxmlformats.org/markup-compatibility/2006">
                <mc:Choice xmlns:v="urn:schemas-microsoft-com:vml" Requires="v">
                  <p:oleObj spid="_x0000_s30888" name="Equation" r:id="rId11" imgW="71018400" imgH="10972800" progId="Equation.DSMT4">
                    <p:embed/>
                  </p:oleObj>
                </mc:Choice>
                <mc:Fallback>
                  <p:oleObj name="Equation" r:id="rId11" imgW="71018400" imgH="10972800" progId="Equation.DSMT4">
                    <p:embed/>
                    <p:pic>
                      <p:nvPicPr>
                        <p:cNvPr id="0" name="图片 30887"/>
                        <p:cNvPicPr/>
                        <p:nvPr/>
                      </p:nvPicPr>
                      <p:blipFill>
                        <a:blip r:embed="rId12"/>
                        <a:stretch>
                          <a:fillRect/>
                        </a:stretch>
                      </p:blipFill>
                      <p:spPr>
                        <a:xfrm>
                          <a:off x="6156256" y="3075712"/>
                          <a:ext cx="2886710" cy="457200"/>
                        </a:xfrm>
                        <a:prstGeom prst="rect">
                          <a:avLst/>
                        </a:prstGeom>
                      </p:spPr>
                    </p:pic>
                  </p:oleObj>
                </mc:Fallback>
              </mc:AlternateContent>
            </a:graphicData>
          </a:graphic>
        </p:graphicFrame>
      </p:grpSp>
      <p:graphicFrame>
        <p:nvGraphicFramePr>
          <p:cNvPr id="10" name="对象 9"/>
          <p:cNvGraphicFramePr>
            <a:graphicFrameLocks noChangeAspect="1"/>
          </p:cNvGraphicFramePr>
          <p:nvPr/>
        </p:nvGraphicFramePr>
        <p:xfrm>
          <a:off x="899165" y="3435970"/>
          <a:ext cx="3898900" cy="1371600"/>
        </p:xfrm>
        <a:graphic>
          <a:graphicData uri="http://schemas.openxmlformats.org/presentationml/2006/ole">
            <mc:AlternateContent xmlns:mc="http://schemas.openxmlformats.org/markup-compatibility/2006">
              <mc:Choice xmlns:v="urn:schemas-microsoft-com:vml" Requires="v">
                <p:oleObj spid="_x0000_s30889" name="Equation" r:id="rId13" imgW="93573600" imgH="32918400" progId="Equation.DSMT4">
                  <p:embed/>
                </p:oleObj>
              </mc:Choice>
              <mc:Fallback>
                <p:oleObj name="Equation" r:id="rId13" imgW="93573600" imgH="32918400" progId="Equation.DSMT4">
                  <p:embed/>
                  <p:pic>
                    <p:nvPicPr>
                      <p:cNvPr id="0" name="图片 30888"/>
                      <p:cNvPicPr/>
                      <p:nvPr/>
                    </p:nvPicPr>
                    <p:blipFill>
                      <a:blip r:embed="rId14"/>
                      <a:stretch>
                        <a:fillRect/>
                      </a:stretch>
                    </p:blipFill>
                    <p:spPr>
                      <a:xfrm>
                        <a:off x="899165" y="3435970"/>
                        <a:ext cx="3898900" cy="1371600"/>
                      </a:xfrm>
                      <a:prstGeom prst="rect">
                        <a:avLst/>
                      </a:prstGeom>
                    </p:spPr>
                  </p:pic>
                </p:oleObj>
              </mc:Fallback>
            </mc:AlternateContent>
          </a:graphicData>
        </a:graphic>
      </p:graphicFrame>
      <p:sp>
        <p:nvSpPr>
          <p:cNvPr id="19" name="文本框 18"/>
          <p:cNvSpPr txBox="1"/>
          <p:nvPr/>
        </p:nvSpPr>
        <p:spPr>
          <a:xfrm>
            <a:off x="5569585" y="3614420"/>
            <a:ext cx="3251200" cy="1014730"/>
          </a:xfrm>
          <a:prstGeom prst="rect">
            <a:avLst/>
          </a:prstGeom>
          <a:noFill/>
          <a:ln w="12700" cmpd="sng">
            <a:solidFill>
              <a:schemeClr val="tx1"/>
            </a:solidFill>
            <a:prstDash val="solid"/>
          </a:ln>
        </p:spPr>
        <p:txBody>
          <a:bodyPr wrap="square">
            <a:spAutoFit/>
          </a:bodyPr>
          <a:lstStyle/>
          <a:p>
            <a:pPr lvl="0" algn="just">
              <a:lnSpc>
                <a:spcPct val="100000"/>
              </a:lnSpc>
              <a:defRPr/>
            </a:pPr>
            <a:r>
              <a:rPr kumimoji="0" sz="2000" u="none" strike="noStrike" cap="none" spc="0" normalizeH="0" baseline="0" dirty="0">
                <a:effectLst/>
                <a:latin typeface="Times New Roman" panose="02020603050405020304" pitchFamily="18" charset="0"/>
                <a:ea typeface="宋体" panose="02010600030101010101" pitchFamily="2" charset="-122"/>
              </a:rPr>
              <a:t>The number of favorable events is the number of basic events contained in A</a:t>
            </a:r>
            <a:r>
              <a:rPr kumimoji="0" lang="en-US" sz="2000" u="none" strike="noStrike" cap="none" spc="0" normalizeH="0" baseline="0" dirty="0">
                <a:effectLst/>
                <a:latin typeface="Times New Roman" panose="02020603050405020304" pitchFamily="18" charset="0"/>
                <a:ea typeface="宋体" panose="02010600030101010101" pitchFamily="2" charset="-122"/>
              </a:rPr>
              <a:t>.</a:t>
            </a:r>
            <a:endParaRPr kumimoji="0" lang="en-US" sz="2000" u="none" strike="noStrike" cap="none" spc="0" normalizeH="0" baseline="0" dirty="0">
              <a:effectLst/>
              <a:latin typeface="Times New Roman" panose="02020603050405020304" pitchFamily="18" charset="0"/>
              <a:ea typeface="宋体" panose="02010600030101010101" pitchFamily="2" charset="-122"/>
            </a:endParaRPr>
          </a:p>
        </p:txBody>
      </p:sp>
      <p:pic>
        <p:nvPicPr>
          <p:cNvPr id="20" name="图片 19"/>
          <p:cNvPicPr>
            <a:picLocks noChangeAspect="1"/>
          </p:cNvPicPr>
          <p:nvPr/>
        </p:nvPicPr>
        <p:blipFill>
          <a:blip r:embed="rId1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2" name="文本框 11"/>
          <p:cNvSpPr txBox="1"/>
          <p:nvPr/>
        </p:nvSpPr>
        <p:spPr>
          <a:xfrm>
            <a:off x="1907540" y="3363595"/>
            <a:ext cx="3218180" cy="368300"/>
          </a:xfrm>
          <a:prstGeom prst="rect">
            <a:avLst/>
          </a:prstGeom>
          <a:solidFill>
            <a:schemeClr val="bg1"/>
          </a:solidFill>
        </p:spPr>
        <p:txBody>
          <a:bodyPr wrap="square" rtlCol="0">
            <a:spAutoFit/>
          </a:bodyPr>
          <a:p>
            <a:r>
              <a:rPr lang="en-US" altLang="zh-CN">
                <a:latin typeface="Times New Roman" panose="02020603050405020304" pitchFamily="18" charset="0"/>
                <a:ea typeface="仿宋" panose="02010609060101010101" charset="-122"/>
                <a:cs typeface="Times New Roman" panose="02020603050405020304" pitchFamily="18" charset="0"/>
              </a:rPr>
              <a:t>The number of basic events in A</a:t>
            </a:r>
            <a:endParaRPr lang="en-US" altLang="zh-CN">
              <a:latin typeface="Times New Roman" panose="02020603050405020304" pitchFamily="18" charset="0"/>
              <a:ea typeface="仿宋" panose="02010609060101010101" charset="-122"/>
              <a:cs typeface="Times New Roman" panose="02020603050405020304" pitchFamily="18" charset="0"/>
            </a:endParaRPr>
          </a:p>
        </p:txBody>
      </p:sp>
      <p:sp>
        <p:nvSpPr>
          <p:cNvPr id="13" name="文本框 12"/>
          <p:cNvSpPr txBox="1"/>
          <p:nvPr/>
        </p:nvSpPr>
        <p:spPr>
          <a:xfrm>
            <a:off x="2341880" y="3795395"/>
            <a:ext cx="2350135" cy="368300"/>
          </a:xfrm>
          <a:prstGeom prst="rect">
            <a:avLst/>
          </a:prstGeom>
          <a:solidFill>
            <a:schemeClr val="bg1"/>
          </a:solidFill>
        </p:spPr>
        <p:txBody>
          <a:bodyPr wrap="square" rtlCol="0">
            <a:spAutoFit/>
          </a:bodyPr>
          <a:p>
            <a:r>
              <a:rPr lang="zh-CN" altLang="en-US">
                <a:latin typeface="Times New Roman" panose="02020603050405020304" pitchFamily="18" charset="0"/>
                <a:cs typeface="Times New Roman" panose="02020603050405020304" pitchFamily="18" charset="0"/>
              </a:rPr>
              <a:t>Number of basic events</a:t>
            </a:r>
            <a:endParaRPr lang="zh-CN" altLang="en-US">
              <a:latin typeface="Times New Roman" panose="02020603050405020304" pitchFamily="18" charset="0"/>
              <a:cs typeface="Times New Roman" panose="02020603050405020304" pitchFamily="18" charset="0"/>
            </a:endParaRPr>
          </a:p>
        </p:txBody>
      </p:sp>
      <p:sp>
        <p:nvSpPr>
          <p:cNvPr id="14" name="文本框 13"/>
          <p:cNvSpPr txBox="1"/>
          <p:nvPr/>
        </p:nvSpPr>
        <p:spPr>
          <a:xfrm>
            <a:off x="1619250" y="4106545"/>
            <a:ext cx="3270250" cy="368300"/>
          </a:xfrm>
          <a:prstGeom prst="rect">
            <a:avLst/>
          </a:prstGeom>
          <a:solidFill>
            <a:schemeClr val="bg1"/>
          </a:solidFill>
        </p:spPr>
        <p:txBody>
          <a:bodyPr wrap="square" rtlCol="0">
            <a:spAutoFit/>
          </a:bodyPr>
          <a:p>
            <a:r>
              <a:rPr lang="zh-CN" altLang="en-US">
                <a:latin typeface="Times New Roman" panose="02020603050405020304" pitchFamily="18" charset="0"/>
                <a:cs typeface="Times New Roman" panose="02020603050405020304" pitchFamily="18" charset="0"/>
              </a:rPr>
              <a:t>Number of favorable events </a:t>
            </a:r>
            <a:r>
              <a:rPr lang="en-US" altLang="zh-CN">
                <a:latin typeface="Times New Roman" panose="02020603050405020304" pitchFamily="18" charset="0"/>
                <a:cs typeface="Times New Roman" panose="02020603050405020304" pitchFamily="18" charset="0"/>
              </a:rPr>
              <a:t>in</a:t>
            </a:r>
            <a:r>
              <a:rPr lang="zh-CN" altLang="en-US">
                <a:latin typeface="Times New Roman" panose="02020603050405020304" pitchFamily="18" charset="0"/>
                <a:cs typeface="Times New Roman" panose="02020603050405020304" pitchFamily="18" charset="0"/>
              </a:rPr>
              <a:t> A</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1619250" y="4515485"/>
            <a:ext cx="2350135" cy="368300"/>
          </a:xfrm>
          <a:prstGeom prst="rect">
            <a:avLst/>
          </a:prstGeom>
          <a:solidFill>
            <a:schemeClr val="bg1"/>
          </a:solidFill>
        </p:spPr>
        <p:txBody>
          <a:bodyPr wrap="square" rtlCol="0">
            <a:spAutoFit/>
          </a:bodyPr>
          <a:p>
            <a:r>
              <a:rPr lang="zh-CN" altLang="en-US">
                <a:latin typeface="Times New Roman" panose="02020603050405020304" pitchFamily="18" charset="0"/>
                <a:cs typeface="Times New Roman" panose="02020603050405020304" pitchFamily="18" charset="0"/>
              </a:rPr>
              <a:t>Number of basic events</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0" name="组合 19"/>
          <p:cNvGrpSpPr/>
          <p:nvPr/>
        </p:nvGrpSpPr>
        <p:grpSpPr>
          <a:xfrm>
            <a:off x="394901" y="632232"/>
            <a:ext cx="8352928" cy="3883660"/>
            <a:chOff x="323528" y="627534"/>
            <a:chExt cx="8352928" cy="3883660"/>
          </a:xfrm>
        </p:grpSpPr>
        <p:sp>
          <p:nvSpPr>
            <p:cNvPr id="15" name="TextBox 8"/>
            <p:cNvSpPr txBox="1"/>
            <p:nvPr/>
          </p:nvSpPr>
          <p:spPr bwMode="auto">
            <a:xfrm>
              <a:off x="323528" y="627534"/>
              <a:ext cx="8352928" cy="3784600"/>
            </a:xfrm>
            <a:prstGeom prst="rect">
              <a:avLst/>
            </a:prstGeom>
            <a:noFill/>
          </p:spPr>
          <p:txBody>
            <a:bodyPr wrap="square">
              <a:spAutoFit/>
            </a:bodyPr>
            <a:lstStyle/>
            <a:p>
              <a:pPr algn="just">
                <a:lnSpc>
                  <a:spcPct val="100000"/>
                </a:lnSpc>
              </a:pPr>
              <a:r>
                <a:rPr sz="2000" dirty="0">
                  <a:effectLst/>
                  <a:latin typeface="Times New Roman" panose="02020603050405020304" pitchFamily="18" charset="0"/>
                  <a:ea typeface="宋体" panose="02010600030101010101" pitchFamily="2" charset="-122"/>
                </a:rPr>
                <a:t>There are ten identical balls in the box, which are marked as number</a:t>
              </a:r>
              <a:endParaRPr sz="2000" dirty="0">
                <a:effectLst/>
                <a:latin typeface="Times New Roman" panose="02020603050405020304" pitchFamily="18" charset="0"/>
                <a:ea typeface="宋体" panose="02010600030101010101" pitchFamily="2" charset="-122"/>
              </a:endParaRPr>
            </a:p>
            <a:p>
              <a:pPr algn="just">
                <a:lnSpc>
                  <a:spcPct val="100000"/>
                </a:lnSpc>
              </a:pPr>
              <a:r>
                <a:rPr sz="2000" dirty="0">
                  <a:effectLst/>
                  <a:latin typeface="Times New Roman" panose="02020603050405020304" pitchFamily="18" charset="0"/>
                  <a:ea typeface="宋体" panose="02010600030101010101" pitchFamily="2" charset="-122"/>
                </a:rPr>
                <a:t>respectively. Take any ball from them and find the probability that the number is an even number</a:t>
              </a:r>
              <a:r>
                <a:rPr lang="en-US" sz="2000" dirty="0">
                  <a:effectLst/>
                  <a:latin typeface="Times New Roman" panose="02020603050405020304" pitchFamily="18" charset="0"/>
                  <a:ea typeface="宋体" panose="02010600030101010101" pitchFamily="2" charset="-122"/>
                </a:rPr>
                <a:t>?</a:t>
              </a:r>
              <a:endParaRPr sz="2000" dirty="0">
                <a:effectLst/>
                <a:latin typeface="Times New Roman" panose="02020603050405020304" pitchFamily="18" charset="0"/>
                <a:ea typeface="宋体" panose="02010600030101010101" pitchFamily="2" charset="-122"/>
              </a:endParaRPr>
            </a:p>
            <a:p>
              <a:pPr algn="just">
                <a:lnSpc>
                  <a:spcPct val="150000"/>
                </a:lnSpc>
              </a:pP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sym typeface="+mn-ea"/>
                </a:rPr>
                <a:t>Solution</a:t>
              </a: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kern="100" dirty="0">
                  <a:effectLst/>
                  <a:latin typeface="等线" panose="02010600030101010101" pitchFamily="2" charset="-122"/>
                  <a:ea typeface="Times New Roman" panose="02020603050405020304" pitchFamily="18" charset="0"/>
                  <a:cs typeface="Times New Roman" panose="02020603050405020304" pitchFamily="18" charset="0"/>
                  <a:sym typeface="+mn-ea"/>
                </a:rPr>
                <a:t>  </a:t>
              </a:r>
              <a:r>
                <a:rPr dirty="0">
                  <a:effectLst/>
                  <a:latin typeface="Times New Roman" panose="02020603050405020304" pitchFamily="18" charset="0"/>
                  <a:cs typeface="Times New Roman" panose="02020603050405020304" pitchFamily="18" charset="0"/>
                  <a:sym typeface="+mn-ea"/>
                </a:rPr>
                <a:t>Assume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,then</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dirty="0">
                  <a:effectLst/>
                  <a:latin typeface="Times New Roman" panose="02020603050405020304" pitchFamily="18" charset="0"/>
                  <a:cs typeface="Times New Roman" panose="02020603050405020304" pitchFamily="18" charset="0"/>
                  <a:sym typeface="+mn-ea"/>
                </a:rPr>
                <a:t>Assume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bviously</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So</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Solution two:  </a:t>
              </a:r>
              <a:r>
                <a:rPr dirty="0">
                  <a:effectLst/>
                  <a:latin typeface="Times New Roman" panose="02020603050405020304" pitchFamily="18" charset="0"/>
                  <a:cs typeface="Times New Roman" panose="02020603050405020304" pitchFamily="18" charset="0"/>
                  <a:sym typeface="+mn-ea"/>
                </a:rPr>
                <a:t>Assume</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1800" dirty="0">
                  <a:effectLst/>
                  <a:latin typeface="Times New Roman" panose="02020603050405020304" pitchFamily="18" charset="0"/>
                  <a:cs typeface="Times New Roman" panose="02020603050405020304" pitchFamily="18" charset="0"/>
                </a:rPr>
                <a:t>From symmetry:</a:t>
              </a:r>
              <a:endParaRPr sz="1800" dirty="0">
                <a:effectLst/>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nvGraphicFramePr>
          <p:xfrm>
            <a:off x="7474898" y="699289"/>
            <a:ext cx="1050925" cy="266700"/>
          </p:xfrm>
          <a:graphic>
            <a:graphicData uri="http://schemas.openxmlformats.org/presentationml/2006/ole">
              <mc:AlternateContent xmlns:mc="http://schemas.openxmlformats.org/markup-compatibility/2006">
                <mc:Choice xmlns:v="urn:schemas-microsoft-com:vml" Requires="v">
                  <p:oleObj spid="_x0000_s31953" name="Equation" r:id="rId1" imgW="21031200" imgH="6400800" progId="Equation.DSMT4">
                    <p:embed/>
                  </p:oleObj>
                </mc:Choice>
                <mc:Fallback>
                  <p:oleObj name="Equation" r:id="rId1" imgW="21031200" imgH="6400800" progId="Equation.DSMT4">
                    <p:embed/>
                    <p:pic>
                      <p:nvPicPr>
                        <p:cNvPr id="0" name="图片 31952"/>
                        <p:cNvPicPr/>
                        <p:nvPr/>
                      </p:nvPicPr>
                      <p:blipFill>
                        <a:blip r:embed="rId2"/>
                        <a:stretch>
                          <a:fillRect/>
                        </a:stretch>
                      </p:blipFill>
                      <p:spPr>
                        <a:xfrm>
                          <a:off x="7474898" y="699289"/>
                          <a:ext cx="1050925" cy="2667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164442" y="1702956"/>
            <a:ext cx="1473200" cy="266700"/>
          </p:xfrm>
          <a:graphic>
            <a:graphicData uri="http://schemas.openxmlformats.org/presentationml/2006/ole">
              <mc:AlternateContent xmlns:mc="http://schemas.openxmlformats.org/markup-compatibility/2006">
                <mc:Choice xmlns:v="urn:schemas-microsoft-com:vml" Requires="v">
                  <p:oleObj spid="_x0000_s31955" name="Equation" r:id="rId3" imgW="35356800" imgH="6400800" progId="Equation.DSMT4">
                    <p:embed/>
                  </p:oleObj>
                </mc:Choice>
                <mc:Fallback>
                  <p:oleObj name="Equation" r:id="rId3" imgW="35356800" imgH="6400800" progId="Equation.DSMT4">
                    <p:embed/>
                    <p:pic>
                      <p:nvPicPr>
                        <p:cNvPr id="0" name="图片 31954"/>
                        <p:cNvPicPr/>
                        <p:nvPr/>
                      </p:nvPicPr>
                      <p:blipFill>
                        <a:blip r:embed="rId4"/>
                        <a:stretch>
                          <a:fillRect/>
                        </a:stretch>
                      </p:blipFill>
                      <p:spPr>
                        <a:xfrm>
                          <a:off x="7164442" y="1702956"/>
                          <a:ext cx="1473200" cy="2667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364158" y="2134389"/>
            <a:ext cx="2882900" cy="273050"/>
          </p:xfrm>
          <a:graphic>
            <a:graphicData uri="http://schemas.openxmlformats.org/presentationml/2006/ole">
              <mc:AlternateContent xmlns:mc="http://schemas.openxmlformats.org/markup-compatibility/2006">
                <mc:Choice xmlns:v="urn:schemas-microsoft-com:vml" Requires="v">
                  <p:oleObj spid="_x0000_s31957" name="Equation" r:id="rId5" imgW="69189600" imgH="6400800" progId="Equation.DSMT4">
                    <p:embed/>
                  </p:oleObj>
                </mc:Choice>
                <mc:Fallback>
                  <p:oleObj name="Equation" r:id="rId5" imgW="69189600" imgH="6400800" progId="Equation.DSMT4">
                    <p:embed/>
                    <p:pic>
                      <p:nvPicPr>
                        <p:cNvPr id="0" name="图片 31956"/>
                        <p:cNvPicPr/>
                        <p:nvPr/>
                      </p:nvPicPr>
                      <p:blipFill>
                        <a:blip r:embed="rId6"/>
                        <a:stretch>
                          <a:fillRect/>
                        </a:stretch>
                      </p:blipFill>
                      <p:spPr>
                        <a:xfrm>
                          <a:off x="5364158" y="2134389"/>
                          <a:ext cx="2882900" cy="27305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827083" y="2356004"/>
            <a:ext cx="1828800" cy="584835"/>
          </p:xfrm>
          <a:graphic>
            <a:graphicData uri="http://schemas.openxmlformats.org/presentationml/2006/ole">
              <mc:AlternateContent xmlns:mc="http://schemas.openxmlformats.org/markup-compatibility/2006">
                <mc:Choice xmlns:v="urn:schemas-microsoft-com:vml" Requires="v">
                  <p:oleObj spid="_x0000_s31958" name="Equation" r:id="rId7" imgW="43891200" imgH="13716000" progId="Equation.DSMT4">
                    <p:embed/>
                  </p:oleObj>
                </mc:Choice>
                <mc:Fallback>
                  <p:oleObj name="Equation" r:id="rId7" imgW="43891200" imgH="13716000" progId="Equation.DSMT4">
                    <p:embed/>
                    <p:pic>
                      <p:nvPicPr>
                        <p:cNvPr id="0" name="图片 31957"/>
                        <p:cNvPicPr/>
                        <p:nvPr/>
                      </p:nvPicPr>
                      <p:blipFill>
                        <a:blip r:embed="rId8"/>
                        <a:stretch>
                          <a:fillRect/>
                        </a:stretch>
                      </p:blipFill>
                      <p:spPr>
                        <a:xfrm>
                          <a:off x="827083" y="2356004"/>
                          <a:ext cx="1828800" cy="58483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655992" y="3222997"/>
            <a:ext cx="1016000" cy="330200"/>
          </p:xfrm>
          <a:graphic>
            <a:graphicData uri="http://schemas.openxmlformats.org/presentationml/2006/ole">
              <mc:AlternateContent xmlns:mc="http://schemas.openxmlformats.org/markup-compatibility/2006">
                <mc:Choice xmlns:v="urn:schemas-microsoft-com:vml" Requires="v">
                  <p:oleObj spid="_x0000_s31959" name="Equation" r:id="rId9" imgW="24384000" imgH="7924800" progId="Equation.DSMT4">
                    <p:embed/>
                  </p:oleObj>
                </mc:Choice>
                <mc:Fallback>
                  <p:oleObj name="Equation" r:id="rId9" imgW="24384000" imgH="7924800" progId="Equation.DSMT4">
                    <p:embed/>
                    <p:pic>
                      <p:nvPicPr>
                        <p:cNvPr id="0" name="图片 31958"/>
                        <p:cNvPicPr/>
                        <p:nvPr/>
                      </p:nvPicPr>
                      <p:blipFill>
                        <a:blip r:embed="rId10"/>
                        <a:stretch>
                          <a:fillRect/>
                        </a:stretch>
                      </p:blipFill>
                      <p:spPr>
                        <a:xfrm>
                          <a:off x="2655992" y="3222997"/>
                          <a:ext cx="1016000" cy="3302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123118" y="3934614"/>
            <a:ext cx="889000" cy="576580"/>
          </p:xfrm>
          <a:graphic>
            <a:graphicData uri="http://schemas.openxmlformats.org/presentationml/2006/ole">
              <mc:AlternateContent xmlns:mc="http://schemas.openxmlformats.org/markup-compatibility/2006">
                <mc:Choice xmlns:v="urn:schemas-microsoft-com:vml" Requires="v">
                  <p:oleObj spid="_x0000_s31961" name="Equation" r:id="rId11" imgW="21336000" imgH="13716000" progId="Equation.DSMT4">
                    <p:embed/>
                  </p:oleObj>
                </mc:Choice>
                <mc:Fallback>
                  <p:oleObj name="Equation" r:id="rId11" imgW="21336000" imgH="13716000" progId="Equation.DSMT4">
                    <p:embed/>
                    <p:pic>
                      <p:nvPicPr>
                        <p:cNvPr id="0" name="图片 31960"/>
                        <p:cNvPicPr/>
                        <p:nvPr/>
                      </p:nvPicPr>
                      <p:blipFill>
                        <a:blip r:embed="rId12"/>
                        <a:stretch>
                          <a:fillRect/>
                        </a:stretch>
                      </p:blipFill>
                      <p:spPr>
                        <a:xfrm>
                          <a:off x="2123118" y="3934614"/>
                          <a:ext cx="889000" cy="576580"/>
                        </a:xfrm>
                        <a:prstGeom prst="rect">
                          <a:avLst/>
                        </a:prstGeom>
                      </p:spPr>
                    </p:pic>
                  </p:oleObj>
                </mc:Fallback>
              </mc:AlternateContent>
            </a:graphicData>
          </a:graphic>
        </p:graphicFrame>
      </p:grpSp>
      <p:pic>
        <p:nvPicPr>
          <p:cNvPr id="21" name="图片 20"/>
          <p:cNvPicPr>
            <a:picLocks noChangeAspect="1"/>
          </p:cNvPicPr>
          <p:nvPr/>
        </p:nvPicPr>
        <p:blipFill>
          <a:blip r:embed="rId1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2327275" y="1635125"/>
            <a:ext cx="4488180" cy="368300"/>
          </a:xfrm>
          <a:prstGeom prst="rect">
            <a:avLst/>
          </a:prstGeom>
          <a:noFill/>
        </p:spPr>
        <p:txBody>
          <a:bodyPr wrap="square" rtlCol="0">
            <a:spAutoFit/>
          </a:bodyPr>
          <a:p>
            <a:r>
              <a:rPr lang="en-US" altLang="zh-CN" i="1">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{The number of the ball is i} , </a:t>
            </a:r>
            <a:r>
              <a:rPr lang="en-US" altLang="zh-CN" i="1">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1,2,...,10</a:t>
            </a:r>
            <a:endParaRPr lang="zh-CN" altLang="en-US">
              <a:latin typeface="Times New Roman" panose="02020603050405020304" pitchFamily="18" charset="0"/>
              <a:cs typeface="Times New Roman" panose="02020603050405020304" pitchFamily="18" charset="0"/>
            </a:endParaRPr>
          </a:p>
        </p:txBody>
      </p:sp>
      <p:sp>
        <p:nvSpPr>
          <p:cNvPr id="5" name="文本框 4"/>
          <p:cNvSpPr txBox="1"/>
          <p:nvPr/>
        </p:nvSpPr>
        <p:spPr>
          <a:xfrm>
            <a:off x="1246505" y="2067560"/>
            <a:ext cx="30041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 {The ball number is even}</a:t>
            </a:r>
            <a:endParaRPr lang="en-US" altLang="zh-CN">
              <a:latin typeface="Times New Roman" panose="02020603050405020304" pitchFamily="18" charset="0"/>
              <a:cs typeface="Times New Roman" panose="02020603050405020304" pitchFamily="18" charset="0"/>
            </a:endParaRPr>
          </a:p>
        </p:txBody>
      </p:sp>
      <p:sp>
        <p:nvSpPr>
          <p:cNvPr id="13" name="文本框 12"/>
          <p:cNvSpPr txBox="1"/>
          <p:nvPr/>
        </p:nvSpPr>
        <p:spPr>
          <a:xfrm>
            <a:off x="3923030" y="3082925"/>
            <a:ext cx="3004185" cy="968375"/>
          </a:xfrm>
          <a:prstGeom prst="rect">
            <a:avLst/>
          </a:prstGeom>
          <a:noFill/>
        </p:spPr>
        <p:txBody>
          <a:bodyPr wrap="square" rtlCol="0">
            <a:spAutoFit/>
          </a:bodyPr>
          <a:p>
            <a:pPr>
              <a:lnSpc>
                <a:spcPct val="150000"/>
              </a:lnSpc>
            </a:pPr>
            <a:r>
              <a:rPr lang="en-US" altLang="zh-CN" sz="2000" i="1">
                <a:latin typeface="Times New Roman" panose="02020603050405020304" pitchFamily="18" charset="0"/>
                <a:cs typeface="Times New Roman" panose="02020603050405020304" pitchFamily="18" charset="0"/>
              </a:rPr>
              <a:t>A</a:t>
            </a:r>
            <a:r>
              <a:rPr lang="en-US" altLang="zh-CN" sz="200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 {The ball number is even}</a:t>
            </a:r>
            <a:endParaRPr lang="en-US" altLang="zh-CN">
              <a:latin typeface="Times New Roman" panose="02020603050405020304" pitchFamily="18" charset="0"/>
              <a:cs typeface="Times New Roman" panose="02020603050405020304" pitchFamily="18" charset="0"/>
            </a:endParaRPr>
          </a:p>
          <a:p>
            <a:pPr>
              <a:lnSpc>
                <a:spcPct val="150000"/>
              </a:lnSpc>
            </a:pPr>
            <a:r>
              <a:rPr lang="en-US" altLang="zh-CN">
                <a:latin typeface="Times New Roman" panose="02020603050405020304" pitchFamily="18" charset="0"/>
                <a:cs typeface="Times New Roman" panose="02020603050405020304" pitchFamily="18" charset="0"/>
              </a:rPr>
              <a:t>A = {The ball number is odd}</a:t>
            </a:r>
            <a:endParaRPr lang="en-US" altLang="zh-CN">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14"/>
          <a:stretch>
            <a:fillRect/>
          </a:stretch>
        </p:blipFill>
        <p:spPr>
          <a:xfrm>
            <a:off x="3923030" y="3604895"/>
            <a:ext cx="254635" cy="364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395536" y="845840"/>
            <a:ext cx="8280920" cy="3665180"/>
            <a:chOff x="431540" y="699542"/>
            <a:chExt cx="8280920" cy="3665180"/>
          </a:xfrm>
        </p:grpSpPr>
        <p:sp>
          <p:nvSpPr>
            <p:cNvPr id="15" name="TextBox 8"/>
            <p:cNvSpPr txBox="1"/>
            <p:nvPr/>
          </p:nvSpPr>
          <p:spPr bwMode="auto">
            <a:xfrm>
              <a:off x="431540" y="699542"/>
              <a:ext cx="8280920" cy="3138170"/>
            </a:xfrm>
            <a:prstGeom prst="rect">
              <a:avLst/>
            </a:prstGeom>
            <a:noFill/>
          </p:spPr>
          <p:txBody>
            <a:bodyPr wrap="square">
              <a:spAutoFit/>
            </a:bodyPr>
            <a:lstStyle/>
            <a:p>
              <a:pPr lvl="0" algn="just">
                <a:lnSpc>
                  <a:spcPct val="10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A set of five-volume anthologies, randomly placed on the shelf, find the probability that each volume is exactly 1, 2, 3, 4, 5 from left to right or right to left.</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b="1" dirty="0"/>
                <a:t>Solution</a:t>
              </a:r>
              <a:r>
                <a:rPr dirty="0"/>
                <a:t>: Us</a:t>
              </a:r>
              <a:r>
                <a:rPr lang="en-US" dirty="0"/>
                <a:t>ing</a:t>
              </a:r>
              <a:r>
                <a:rPr dirty="0"/>
                <a:t> a, b, c, d, and e to represent the volume numbers of the books arranged from left to right. At this time, a placement method corresponds to a vector (a, b, c, d, e), and a, b, c, d, and e can only take values among 1, 2, 3, 4, and 5 (and it is not allowed to take a certain value repeatedly), so there are a total of </a:t>
              </a:r>
              <a:r>
                <a:rPr lang="en-US" dirty="0"/>
                <a:t>         </a:t>
              </a:r>
              <a:r>
                <a:rPr dirty="0"/>
                <a:t> </a:t>
              </a:r>
              <a:r>
                <a:rPr lang="en-US" dirty="0"/>
                <a:t>      </a:t>
              </a:r>
              <a:r>
                <a:rPr dirty="0"/>
                <a:t>such vectors, because each volume is placed It’s random, so these 120 ways are equally possible. At this time, we get a classical probability of </a:t>
              </a:r>
              <a:r>
                <a:rPr lang="en-US" dirty="0"/>
                <a:t>                                       </a:t>
              </a:r>
              <a:r>
                <a:rPr dirty="0"/>
                <a:t>.</a:t>
              </a:r>
              <a:endParaRPr dirty="0"/>
            </a:p>
            <a:p>
              <a:pPr lvl="0" algn="just">
                <a:lnSpc>
                  <a:spcPct val="100000"/>
                </a:lnSpc>
                <a:defRPr/>
              </a:pPr>
              <a:r>
                <a:rPr dirty="0"/>
                <a:t>And there are only two situations for the occurrence of favorable event A: or the arrangement of the volume number is 1, 2, 3, 4, 5, or 5, 4, 3, 2, 1, so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7344147" y="2425447"/>
            <a:ext cx="749300" cy="228600"/>
          </p:xfrm>
          <a:graphic>
            <a:graphicData uri="http://schemas.openxmlformats.org/presentationml/2006/ole">
              <mc:AlternateContent xmlns:mc="http://schemas.openxmlformats.org/markup-compatibility/2006">
                <mc:Choice xmlns:v="urn:schemas-microsoft-com:vml" Requires="v">
                  <p:oleObj spid="_x0000_s32839" name="Equation" r:id="rId1" imgW="17983200" imgH="5486400" progId="Equation.DSMT4">
                    <p:embed/>
                  </p:oleObj>
                </mc:Choice>
                <mc:Fallback>
                  <p:oleObj name="Equation" r:id="rId1" imgW="17983200" imgH="5486400" progId="Equation.DSMT4">
                    <p:embed/>
                    <p:pic>
                      <p:nvPicPr>
                        <p:cNvPr id="0" name="图片 32838"/>
                        <p:cNvPicPr/>
                        <p:nvPr/>
                      </p:nvPicPr>
                      <p:blipFill>
                        <a:blip r:embed="rId2"/>
                        <a:stretch>
                          <a:fillRect/>
                        </a:stretch>
                      </p:blipFill>
                      <p:spPr>
                        <a:xfrm>
                          <a:off x="7344147" y="2425447"/>
                          <a:ext cx="749300" cy="2286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615905" y="2928997"/>
            <a:ext cx="1879600" cy="292100"/>
          </p:xfrm>
          <a:graphic>
            <a:graphicData uri="http://schemas.openxmlformats.org/presentationml/2006/ole">
              <mc:AlternateContent xmlns:mc="http://schemas.openxmlformats.org/markup-compatibility/2006">
                <mc:Choice xmlns:v="urn:schemas-microsoft-com:vml" Requires="v">
                  <p:oleObj spid="_x0000_s32840" name="Equation" r:id="rId3" imgW="45110400" imgH="7010400" progId="Equation.DSMT4">
                    <p:embed/>
                  </p:oleObj>
                </mc:Choice>
                <mc:Fallback>
                  <p:oleObj name="Equation" r:id="rId3" imgW="45110400" imgH="7010400" progId="Equation.DSMT4">
                    <p:embed/>
                    <p:pic>
                      <p:nvPicPr>
                        <p:cNvPr id="0" name="图片 32839"/>
                        <p:cNvPicPr/>
                        <p:nvPr/>
                      </p:nvPicPr>
                      <p:blipFill>
                        <a:blip r:embed="rId4"/>
                        <a:stretch>
                          <a:fillRect/>
                        </a:stretch>
                      </p:blipFill>
                      <p:spPr>
                        <a:xfrm>
                          <a:off x="5615905" y="2928997"/>
                          <a:ext cx="1879600" cy="2921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579520" y="3793222"/>
            <a:ext cx="2057400" cy="571500"/>
          </p:xfrm>
          <a:graphic>
            <a:graphicData uri="http://schemas.openxmlformats.org/presentationml/2006/ole">
              <mc:AlternateContent xmlns:mc="http://schemas.openxmlformats.org/markup-compatibility/2006">
                <mc:Choice xmlns:v="urn:schemas-microsoft-com:vml" Requires="v">
                  <p:oleObj spid="_x0000_s32841" name="Equation" r:id="rId5" imgW="49377600" imgH="13716000" progId="Equation.DSMT4">
                    <p:embed/>
                  </p:oleObj>
                </mc:Choice>
                <mc:Fallback>
                  <p:oleObj name="Equation" r:id="rId5" imgW="49377600" imgH="13716000" progId="Equation.DSMT4">
                    <p:embed/>
                    <p:pic>
                      <p:nvPicPr>
                        <p:cNvPr id="0" name="图片 32840"/>
                        <p:cNvPicPr/>
                        <p:nvPr/>
                      </p:nvPicPr>
                      <p:blipFill>
                        <a:blip r:embed="rId6"/>
                        <a:stretch>
                          <a:fillRect/>
                        </a:stretch>
                      </p:blipFill>
                      <p:spPr>
                        <a:xfrm>
                          <a:off x="3579520" y="3793222"/>
                          <a:ext cx="2057400" cy="571500"/>
                        </a:xfrm>
                        <a:prstGeom prst="rect">
                          <a:avLst/>
                        </a:prstGeom>
                      </p:spPr>
                    </p:pic>
                  </p:oleObj>
                </mc:Fallback>
              </mc:AlternateContent>
            </a:graphicData>
          </a:graphic>
        </p:graphicFrame>
      </p:gr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rot="0">
            <a:off x="323215" y="554990"/>
            <a:ext cx="7920990" cy="3830955"/>
            <a:chOff x="323528" y="699542"/>
            <a:chExt cx="7920880" cy="3830955"/>
          </a:xfrm>
        </p:grpSpPr>
        <p:grpSp>
          <p:nvGrpSpPr>
            <p:cNvPr id="3" name="组合 2"/>
            <p:cNvGrpSpPr/>
            <p:nvPr/>
          </p:nvGrpSpPr>
          <p:grpSpPr>
            <a:xfrm>
              <a:off x="323528" y="699542"/>
              <a:ext cx="7920880" cy="3830955"/>
              <a:chOff x="683568" y="1203598"/>
              <a:chExt cx="7920880" cy="3830955"/>
            </a:xfrm>
          </p:grpSpPr>
          <p:sp>
            <p:nvSpPr>
              <p:cNvPr id="15" name="TextBox 8"/>
              <p:cNvSpPr txBox="1"/>
              <p:nvPr/>
            </p:nvSpPr>
            <p:spPr bwMode="auto">
              <a:xfrm>
                <a:off x="683568" y="1203598"/>
                <a:ext cx="7920880" cy="3830955"/>
              </a:xfrm>
              <a:prstGeom prst="rect">
                <a:avLst/>
              </a:prstGeom>
              <a:noFill/>
            </p:spPr>
            <p:txBody>
              <a:bodyPr wrap="square">
                <a:spAutoFit/>
              </a:bodyPr>
              <a:lstStyle/>
              <a:p>
                <a:pPr algn="just">
                  <a:lnSpc>
                    <a:spcPct val="150000"/>
                  </a:lnSpc>
                  <a:buClrTx/>
                  <a:buSzTx/>
                  <a:buFontTx/>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Suppose that there are n people, and everyone can be allocated to any one of the N rooms to live in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find the probability of the following events:</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altLang="zh-CN" sz="1800" kern="100" dirty="0">
                    <a:effectLst/>
                    <a:latin typeface="Times New Roman" panose="02020603050405020304" pitchFamily="18" charset="0"/>
                    <a:cs typeface="Times New Roman" panose="02020603050405020304" pitchFamily="18" charset="0"/>
                  </a:rPr>
                  <a:t>(1) There is one person living in each of the n designated rooms;</a:t>
                </a:r>
                <a:endParaRPr altLang="zh-CN" sz="1800" kern="100" dirty="0">
                  <a:effectLst/>
                  <a:latin typeface="Times New Roman" panose="02020603050405020304" pitchFamily="18" charset="0"/>
                  <a:cs typeface="Times New Roman" panose="02020603050405020304" pitchFamily="18" charset="0"/>
                </a:endParaRPr>
              </a:p>
              <a:p>
                <a:pPr algn="just">
                  <a:lnSpc>
                    <a:spcPct val="150000"/>
                  </a:lnSpc>
                </a:pPr>
                <a:r>
                  <a:rPr altLang="zh-CN" sz="1800" kern="100" dirty="0">
                    <a:effectLst/>
                    <a:latin typeface="Times New Roman" panose="02020603050405020304" pitchFamily="18" charset="0"/>
                    <a:cs typeface="Times New Roman" panose="02020603050405020304" pitchFamily="18" charset="0"/>
                  </a:rPr>
                  <a:t>(2) There are exactly n rooms, each of which lives one person.</a:t>
                </a:r>
                <a:endParaRPr altLang="zh-CN" sz="1800" kern="100" dirty="0">
                  <a:effectLst/>
                  <a:latin typeface="Times New Roman" panose="02020603050405020304" pitchFamily="18" charset="0"/>
                  <a:cs typeface="Times New Roman" panose="02020603050405020304" pitchFamily="18" charset="0"/>
                </a:endParaRPr>
              </a:p>
              <a:p>
                <a:pPr algn="just">
                  <a:lnSpc>
                    <a:spcPct val="150000"/>
                  </a:lnSpc>
                  <a:buClrTx/>
                  <a:buSzTx/>
                  <a:buNone/>
                </a:pPr>
                <a:r>
                  <a:rPr b="1" dirty="0">
                    <a:sym typeface="+mn-ea"/>
                  </a:rPr>
                  <a:t>Solution</a:t>
                </a:r>
                <a:r>
                  <a:rPr dirty="0">
                    <a:sym typeface="+mn-ea"/>
                  </a:rPr>
                  <a:t>:</a:t>
                </a:r>
                <a:r>
                  <a:rPr lang="en-US" altLang="zh-CN" sz="1800" b="1" dirty="0">
                    <a:effectLst/>
                    <a:ea typeface="Times New Roman" panose="02020603050405020304" pitchFamily="18" charset="0"/>
                  </a:rPr>
                  <a:t> </a:t>
                </a:r>
                <a:r>
                  <a:rPr altLang="zh-CN" sz="1800" kern="100" dirty="0">
                    <a:effectLst/>
                    <a:latin typeface="Times New Roman" panose="02020603050405020304" pitchFamily="18" charset="0"/>
                    <a:cs typeface="Times New Roman" panose="02020603050405020304" pitchFamily="18" charset="0"/>
                  </a:rPr>
                  <a:t>Because each person has N rooms to choose from, there is a total of </a:t>
                </a:r>
                <a:endParaRPr altLang="zh-CN" sz="1800" kern="100" dirty="0">
                  <a:effectLst/>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buClrTx/>
                  <a:buSzTx/>
                  <a:buNone/>
                </a:pPr>
                <a:r>
                  <a:rPr altLang="zh-CN" sz="1800" kern="100" dirty="0">
                    <a:effectLst/>
                    <a:latin typeface="Times New Roman" panose="02020603050405020304" pitchFamily="18" charset="0"/>
                    <a:cs typeface="Times New Roman" panose="02020603050405020304" pitchFamily="18" charset="0"/>
                  </a:rPr>
                  <a:t>ways for n persons to live, and they are equally possible. In the first question, there is one person living in each of the n designated rooms, and the total number of possible n persons is </a:t>
                </a:r>
                <a:r>
                  <a:rPr lang="en-US" sz="1800" kern="100" dirty="0">
                    <a:effectLst/>
                    <a:latin typeface="Times New Roman" panose="02020603050405020304" pitchFamily="18" charset="0"/>
                    <a:cs typeface="Times New Roman" panose="02020603050405020304" pitchFamily="18" charset="0"/>
                  </a:rPr>
                  <a:t>     </a:t>
                </a:r>
                <a:r>
                  <a:rPr altLang="zh-CN" sz="1800" kern="100" dirty="0">
                    <a:effectLst/>
                    <a:latin typeface="Times New Roman" panose="02020603050405020304" pitchFamily="18" charset="0"/>
                    <a:cs typeface="Times New Roman" panose="02020603050405020304" pitchFamily="18" charset="0"/>
                  </a:rPr>
                  <a:t>, so </a:t>
                </a:r>
                <a:r>
                  <a:rPr lang="en-US" sz="1800" kern="100" dirty="0">
                    <a:effectLst/>
                    <a:latin typeface="Times New Roman" panose="02020603050405020304" pitchFamily="18" charset="0"/>
                    <a:cs typeface="Times New Roman" panose="02020603050405020304" pitchFamily="18" charset="0"/>
                  </a:rPr>
                  <a:t>               </a:t>
                </a:r>
                <a:r>
                  <a:rPr altLang="zh-CN" sz="1800" kern="100" dirty="0">
                    <a:effectLst/>
                    <a:latin typeface="Times New Roman" panose="02020603050405020304" pitchFamily="18" charset="0"/>
                    <a:cs typeface="Times New Roman" panose="02020603050405020304" pitchFamily="18" charset="0"/>
                  </a:rPr>
                  <a:t>.</a:t>
                </a:r>
                <a:endParaRPr altLang="zh-CN" sz="1800" kern="100" dirty="0">
                  <a:effectLst/>
                  <a:latin typeface="Times New Roman" panose="02020603050405020304" pitchFamily="18" charset="0"/>
                  <a:cs typeface="Times New Roman" panose="02020603050405020304" pitchFamily="18" charset="0"/>
                </a:endParaRPr>
              </a:p>
              <a:p>
                <a:pPr lvl="0" algn="just">
                  <a:lnSpc>
                    <a:spcPct val="150000"/>
                  </a:lnSpc>
                  <a:defRPr/>
                </a:pPr>
                <a:endParaRPr kumimoji="0" b="0" u="none" strike="noStrike" cap="none" spc="0" normalizeH="0" baseline="0" dirty="0">
                  <a:effectLst/>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2412325" y="1780049"/>
              <a:ext cx="571500" cy="228600"/>
            </p:xfrm>
            <a:graphic>
              <a:graphicData uri="http://schemas.openxmlformats.org/presentationml/2006/ole">
                <mc:AlternateContent xmlns:mc="http://schemas.openxmlformats.org/markup-compatibility/2006">
                  <mc:Choice xmlns:v="urn:schemas-microsoft-com:vml" Requires="v">
                    <p:oleObj spid="_x0000_s33955" name="Equation" r:id="rId1" imgW="13716000" imgH="5486400" progId="Equation.DSMT4">
                      <p:embed/>
                    </p:oleObj>
                  </mc:Choice>
                  <mc:Fallback>
                    <p:oleObj name="Equation" r:id="rId1" imgW="13716000" imgH="5486400" progId="Equation.DSMT4">
                      <p:embed/>
                      <p:pic>
                        <p:nvPicPr>
                          <p:cNvPr id="0" name="图片 33954"/>
                          <p:cNvPicPr/>
                          <p:nvPr/>
                        </p:nvPicPr>
                        <p:blipFill>
                          <a:blip r:embed="rId2"/>
                          <a:stretch>
                            <a:fillRect/>
                          </a:stretch>
                        </p:blipFill>
                        <p:spPr>
                          <a:xfrm>
                            <a:off x="2412325" y="1780049"/>
                            <a:ext cx="571500" cy="228600"/>
                          </a:xfrm>
                          <a:prstGeom prst="rect">
                            <a:avLst/>
                          </a:prstGeom>
                        </p:spPr>
                      </p:pic>
                    </p:oleObj>
                  </mc:Fallback>
                </mc:AlternateContent>
              </a:graphicData>
            </a:graphic>
          </p:graphicFrame>
        </p:grpSp>
        <p:graphicFrame>
          <p:nvGraphicFramePr>
            <p:cNvPr id="5" name="对象 4"/>
            <p:cNvGraphicFramePr>
              <a:graphicFrameLocks noChangeAspect="1"/>
            </p:cNvGraphicFramePr>
            <p:nvPr/>
          </p:nvGraphicFramePr>
          <p:xfrm>
            <a:off x="7596186" y="2465477"/>
            <a:ext cx="304796" cy="299085"/>
          </p:xfrm>
          <a:graphic>
            <a:graphicData uri="http://schemas.openxmlformats.org/presentationml/2006/ole">
              <mc:AlternateContent xmlns:mc="http://schemas.openxmlformats.org/markup-compatibility/2006">
                <mc:Choice xmlns:v="urn:schemas-microsoft-com:vml" Requires="v">
                  <p:oleObj spid="_x0000_s33956" name="Equation" r:id="rId3" imgW="7315200" imgH="6705600" progId="Equation.DSMT4">
                    <p:embed/>
                  </p:oleObj>
                </mc:Choice>
                <mc:Fallback>
                  <p:oleObj name="Equation" r:id="rId3" imgW="7315200" imgH="6705600" progId="Equation.DSMT4">
                    <p:embed/>
                    <p:pic>
                      <p:nvPicPr>
                        <p:cNvPr id="0" name="图片 33955"/>
                        <p:cNvPicPr/>
                        <p:nvPr/>
                      </p:nvPicPr>
                      <p:blipFill>
                        <a:blip r:embed="rId4"/>
                        <a:stretch>
                          <a:fillRect/>
                        </a:stretch>
                      </p:blipFill>
                      <p:spPr>
                        <a:xfrm>
                          <a:off x="7596186" y="2465477"/>
                          <a:ext cx="304796" cy="29908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339653" y="3724047"/>
            <a:ext cx="231140" cy="283845"/>
          </p:xfrm>
          <a:graphic>
            <a:graphicData uri="http://schemas.openxmlformats.org/presentationml/2006/ole">
              <mc:AlternateContent xmlns:mc="http://schemas.openxmlformats.org/markup-compatibility/2006">
                <mc:Choice xmlns:v="urn:schemas-microsoft-com:vml" Requires="v">
                  <p:oleObj spid="_x0000_s33957" name="Equation" r:id="rId5" imgW="5181600" imgH="5486400" progId="Equation.DSMT4">
                    <p:embed/>
                  </p:oleObj>
                </mc:Choice>
                <mc:Fallback>
                  <p:oleObj name="Equation" r:id="rId5" imgW="5181600" imgH="5486400" progId="Equation.DSMT4">
                    <p:embed/>
                    <p:pic>
                      <p:nvPicPr>
                        <p:cNvPr id="0" name="图片 33956"/>
                        <p:cNvPicPr/>
                        <p:nvPr/>
                      </p:nvPicPr>
                      <p:blipFill>
                        <a:blip r:embed="rId6"/>
                        <a:stretch>
                          <a:fillRect/>
                        </a:stretch>
                      </p:blipFill>
                      <p:spPr>
                        <a:xfrm>
                          <a:off x="2339653" y="3724047"/>
                          <a:ext cx="231140" cy="28384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059705" y="3565932"/>
            <a:ext cx="761989" cy="600075"/>
          </p:xfrm>
          <a:graphic>
            <a:graphicData uri="http://schemas.openxmlformats.org/presentationml/2006/ole">
              <mc:AlternateContent xmlns:mc="http://schemas.openxmlformats.org/markup-compatibility/2006">
                <mc:Choice xmlns:v="urn:schemas-microsoft-com:vml" Requires="v">
                  <p:oleObj spid="_x0000_s33958" name="Equation" r:id="rId7" imgW="18288000" imgH="13716000" progId="Equation.DSMT4">
                    <p:embed/>
                  </p:oleObj>
                </mc:Choice>
                <mc:Fallback>
                  <p:oleObj name="Equation" r:id="rId7" imgW="18288000" imgH="13716000" progId="Equation.DSMT4">
                    <p:embed/>
                    <p:pic>
                      <p:nvPicPr>
                        <p:cNvPr id="0" name="图片 33957"/>
                        <p:cNvPicPr/>
                        <p:nvPr/>
                      </p:nvPicPr>
                      <p:blipFill>
                        <a:blip r:embed="rId8"/>
                        <a:stretch>
                          <a:fillRect/>
                        </a:stretch>
                      </p:blipFill>
                      <p:spPr>
                        <a:xfrm>
                          <a:off x="3059705" y="3565932"/>
                          <a:ext cx="761989" cy="600075"/>
                        </a:xfrm>
                        <a:prstGeom prst="rect">
                          <a:avLst/>
                        </a:prstGeom>
                      </p:spPr>
                    </p:pic>
                  </p:oleObj>
                </mc:Fallback>
              </mc:AlternateContent>
            </a:graphicData>
          </a:graphic>
        </p:graphicFrame>
      </p:grpSp>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4" name="文本框 2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p:cNvGrpSpPr/>
          <p:nvPr/>
        </p:nvGrpSpPr>
        <p:grpSpPr>
          <a:xfrm>
            <a:off x="323528" y="517173"/>
            <a:ext cx="7920880" cy="4124275"/>
            <a:chOff x="323528" y="483518"/>
            <a:chExt cx="7920880" cy="4124275"/>
          </a:xfrm>
        </p:grpSpPr>
        <p:grpSp>
          <p:nvGrpSpPr>
            <p:cNvPr id="12" name="组合 11"/>
            <p:cNvGrpSpPr/>
            <p:nvPr/>
          </p:nvGrpSpPr>
          <p:grpSpPr>
            <a:xfrm>
              <a:off x="323528" y="483518"/>
              <a:ext cx="7920880" cy="3692525"/>
              <a:chOff x="323528" y="699542"/>
              <a:chExt cx="7920880" cy="3692525"/>
            </a:xfrm>
          </p:grpSpPr>
          <p:grpSp>
            <p:nvGrpSpPr>
              <p:cNvPr id="3" name="组合 2"/>
              <p:cNvGrpSpPr/>
              <p:nvPr/>
            </p:nvGrpSpPr>
            <p:grpSpPr>
              <a:xfrm>
                <a:off x="323528" y="699542"/>
                <a:ext cx="7920880" cy="3692525"/>
                <a:chOff x="683568" y="1203598"/>
                <a:chExt cx="7920880" cy="3692525"/>
              </a:xfrm>
            </p:grpSpPr>
            <p:sp>
              <p:nvSpPr>
                <p:cNvPr id="15" name="TextBox 8"/>
                <p:cNvSpPr txBox="1"/>
                <p:nvPr/>
              </p:nvSpPr>
              <p:spPr bwMode="auto">
                <a:xfrm>
                  <a:off x="683568" y="1203598"/>
                  <a:ext cx="7920880" cy="3692525"/>
                </a:xfrm>
                <a:prstGeom prst="rect">
                  <a:avLst/>
                </a:prstGeom>
                <a:noFill/>
              </p:spPr>
              <p:txBody>
                <a:bodyPr wrap="square">
                  <a:spAutoFit/>
                </a:bodyPr>
                <a:lstStyle/>
                <a:p>
                  <a:pPr algn="just">
                    <a:lnSpc>
                      <a:spcPct val="150000"/>
                    </a:lnSpc>
                    <a:buClrTx/>
                    <a:buSzTx/>
                    <a:buFontTx/>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Suppose that there are n people, and everyone can be allocated to any one of the N rooms to live in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find the probability of the following events:</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altLang="zh-CN" sz="1800" kern="100" dirty="0">
                      <a:effectLst/>
                      <a:latin typeface="Times New Roman" panose="02020603050405020304" pitchFamily="18" charset="0"/>
                      <a:cs typeface="Times New Roman" panose="02020603050405020304" pitchFamily="18" charset="0"/>
                    </a:rPr>
                    <a:t>(1) There is one person living in each of the n designated rooms;</a:t>
                  </a:r>
                  <a:endParaRPr altLang="zh-CN" sz="1800" kern="100" dirty="0">
                    <a:effectLst/>
                    <a:latin typeface="Times New Roman" panose="02020603050405020304" pitchFamily="18" charset="0"/>
                    <a:cs typeface="Times New Roman" panose="02020603050405020304" pitchFamily="18" charset="0"/>
                  </a:endParaRPr>
                </a:p>
                <a:p>
                  <a:pPr algn="just">
                    <a:lnSpc>
                      <a:spcPct val="150000"/>
                    </a:lnSpc>
                  </a:pPr>
                  <a:r>
                    <a:rPr altLang="zh-CN" sz="1800" kern="100" dirty="0">
                      <a:effectLst/>
                      <a:latin typeface="Times New Roman" panose="02020603050405020304" pitchFamily="18" charset="0"/>
                      <a:cs typeface="Times New Roman" panose="02020603050405020304" pitchFamily="18" charset="0"/>
                    </a:rPr>
                    <a:t>(2) There are exactly n rooms, each of which lives one person.</a:t>
                  </a:r>
                  <a:endParaRPr altLang="zh-CN" sz="1800" kern="100" dirty="0">
                    <a:effectLst/>
                    <a:latin typeface="Times New Roman" panose="02020603050405020304" pitchFamily="18" charset="0"/>
                    <a:cs typeface="Times New Roman" panose="02020603050405020304" pitchFamily="18" charset="0"/>
                  </a:endParaRPr>
                </a:p>
                <a:p>
                  <a:pPr algn="just">
                    <a:lnSpc>
                      <a:spcPct val="100000"/>
                    </a:lnSpc>
                  </a:pPr>
                  <a:endParaRPr altLang="zh-CN" sz="1800" kern="100" dirty="0">
                    <a:effectLst/>
                    <a:latin typeface="Times New Roman" panose="02020603050405020304" pitchFamily="18" charset="0"/>
                    <a:cs typeface="Times New Roman" panose="02020603050405020304" pitchFamily="18" charset="0"/>
                  </a:endParaRPr>
                </a:p>
                <a:p>
                  <a:pPr lvl="0" algn="just">
                    <a:lnSpc>
                      <a:spcPct val="150000"/>
                    </a:lnSpc>
                    <a:defRPr/>
                  </a:pPr>
                  <a:r>
                    <a:rPr kumimoji="0" b="0" u="none" strike="noStrike" cap="none" spc="0" normalizeH="0" baseline="0" dirty="0">
                      <a:effectLst/>
                      <a:latin typeface="Times New Roman" panose="02020603050405020304" pitchFamily="18" charset="0"/>
                      <a:cs typeface="Times New Roman" panose="02020603050405020304" pitchFamily="18" charset="0"/>
                    </a:rPr>
                    <a:t>In the second question, n rooms can be arbitrarily selected from N rooms, and the total number is </a:t>
                  </a:r>
                  <a:r>
                    <a:rPr kumimoji="0" lang="en-US" b="0" u="none" strike="noStrike" cap="none" spc="0" normalizeH="0" baseline="0" dirty="0">
                      <a:effectLst/>
                      <a:latin typeface="Times New Roman" panose="02020603050405020304" pitchFamily="18" charset="0"/>
                      <a:cs typeface="Times New Roman" panose="02020603050405020304" pitchFamily="18" charset="0"/>
                    </a:rPr>
                    <a:t>         </a:t>
                  </a:r>
                  <a:r>
                    <a:rPr kumimoji="0" b="0" u="none" strike="noStrike" cap="none" spc="0" normalizeH="0" baseline="0" dirty="0">
                      <a:effectLst/>
                      <a:latin typeface="Times New Roman" panose="02020603050405020304" pitchFamily="18" charset="0"/>
                      <a:cs typeface="Times New Roman" panose="02020603050405020304" pitchFamily="18" charset="0"/>
                    </a:rPr>
                    <a:t>. For the selected n rooms, according to the aforementioned discussion, there are </a:t>
                  </a:r>
                  <a:r>
                    <a:rPr kumimoji="0" lang="en-US" b="0" u="none" strike="noStrike" cap="none" spc="0" normalizeH="0" baseline="0" dirty="0">
                      <a:effectLst/>
                      <a:latin typeface="Times New Roman" panose="02020603050405020304" pitchFamily="18" charset="0"/>
                      <a:cs typeface="Times New Roman" panose="02020603050405020304" pitchFamily="18" charset="0"/>
                    </a:rPr>
                    <a:t>     </a:t>
                  </a:r>
                  <a:r>
                    <a:rPr kumimoji="0" b="0" u="none" strike="noStrike" cap="none" spc="0" normalizeH="0" baseline="0" dirty="0">
                      <a:effectLst/>
                      <a:latin typeface="Times New Roman" panose="02020603050405020304" pitchFamily="18" charset="0"/>
                      <a:cs typeface="Times New Roman" panose="02020603050405020304" pitchFamily="18" charset="0"/>
                    </a:rPr>
                    <a:t> </a:t>
                  </a:r>
                  <a:r>
                    <a:rPr kumimoji="0" lang="en-US" b="0" u="none" strike="noStrike" cap="none" spc="0" normalizeH="0" baseline="0" dirty="0">
                      <a:effectLst/>
                      <a:latin typeface="Times New Roman" panose="02020603050405020304" pitchFamily="18" charset="0"/>
                      <a:cs typeface="Times New Roman" panose="02020603050405020304" pitchFamily="18" charset="0"/>
                    </a:rPr>
                    <a:t> </a:t>
                  </a:r>
                  <a:r>
                    <a:rPr kumimoji="0" b="0" u="none" strike="noStrike" cap="none" spc="0" normalizeH="0" baseline="0" dirty="0">
                      <a:effectLst/>
                      <a:latin typeface="Times New Roman" panose="02020603050405020304" pitchFamily="18" charset="0"/>
                      <a:cs typeface="Times New Roman" panose="02020603050405020304" pitchFamily="18" charset="0"/>
                    </a:rPr>
                    <a:t>ways of allocation, so there are exactly n rooms. Among them, the probability of living alone is </a:t>
                  </a:r>
                  <a:endParaRPr kumimoji="0" b="0" u="none" strike="noStrike" cap="none" spc="0" normalizeH="0" baseline="0" dirty="0">
                    <a:effectLst/>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2411690" y="1818149"/>
                <a:ext cx="571500" cy="228600"/>
              </p:xfrm>
              <a:graphic>
                <a:graphicData uri="http://schemas.openxmlformats.org/presentationml/2006/ole">
                  <mc:AlternateContent xmlns:mc="http://schemas.openxmlformats.org/markup-compatibility/2006">
                    <mc:Choice xmlns:v="urn:schemas-microsoft-com:vml" Requires="v">
                      <p:oleObj spid="_x0000_s33955" name="Equation" r:id="rId1" imgW="13716000" imgH="5486400" progId="Equation.DSMT4">
                        <p:embed/>
                      </p:oleObj>
                    </mc:Choice>
                    <mc:Fallback>
                      <p:oleObj name="Equation" r:id="rId1" imgW="13716000" imgH="5486400" progId="Equation.DSMT4">
                        <p:embed/>
                        <p:pic>
                          <p:nvPicPr>
                            <p:cNvPr id="0" name="图片 33954"/>
                            <p:cNvPicPr/>
                            <p:nvPr/>
                          </p:nvPicPr>
                          <p:blipFill>
                            <a:blip r:embed="rId2"/>
                            <a:stretch>
                              <a:fillRect/>
                            </a:stretch>
                          </p:blipFill>
                          <p:spPr>
                            <a:xfrm>
                              <a:off x="2411690" y="1818149"/>
                              <a:ext cx="571500" cy="228600"/>
                            </a:xfrm>
                            <a:prstGeom prst="rect">
                              <a:avLst/>
                            </a:prstGeom>
                          </p:spPr>
                        </p:pic>
                      </p:oleObj>
                    </mc:Fallback>
                  </mc:AlternateContent>
                </a:graphicData>
              </a:graphic>
            </p:graphicFrame>
          </p:grpSp>
          <p:graphicFrame>
            <p:nvGraphicFramePr>
              <p:cNvPr id="8" name="对象 7"/>
              <p:cNvGraphicFramePr>
                <a:graphicFrameLocks noChangeAspect="1"/>
              </p:cNvGraphicFramePr>
              <p:nvPr/>
            </p:nvGraphicFramePr>
            <p:xfrm>
              <a:off x="1897097" y="3041764"/>
              <a:ext cx="457200" cy="673100"/>
            </p:xfrm>
            <a:graphic>
              <a:graphicData uri="http://schemas.openxmlformats.org/presentationml/2006/ole">
                <mc:AlternateContent xmlns:mc="http://schemas.openxmlformats.org/markup-compatibility/2006">
                  <mc:Choice xmlns:v="urn:schemas-microsoft-com:vml" Requires="v">
                    <p:oleObj spid="_x0000_s33959" name="Equation" r:id="rId3" imgW="10972800" imgH="16154400" progId="Equation.DSMT4">
                      <p:embed/>
                    </p:oleObj>
                  </mc:Choice>
                  <mc:Fallback>
                    <p:oleObj name="Equation" r:id="rId3" imgW="10972800" imgH="16154400" progId="Equation.DSMT4">
                      <p:embed/>
                      <p:pic>
                        <p:nvPicPr>
                          <p:cNvPr id="0" name="图片 33958"/>
                          <p:cNvPicPr/>
                          <p:nvPr/>
                        </p:nvPicPr>
                        <p:blipFill>
                          <a:blip r:embed="rId4"/>
                          <a:stretch>
                            <a:fillRect/>
                          </a:stretch>
                        </p:blipFill>
                        <p:spPr>
                          <a:xfrm>
                            <a:off x="1897097" y="3041764"/>
                            <a:ext cx="457200" cy="6731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483748" y="3617764"/>
              <a:ext cx="215900" cy="227965"/>
            </p:xfrm>
            <a:graphic>
              <a:graphicData uri="http://schemas.openxmlformats.org/presentationml/2006/ole">
                <mc:AlternateContent xmlns:mc="http://schemas.openxmlformats.org/markup-compatibility/2006">
                  <mc:Choice xmlns:v="urn:schemas-microsoft-com:vml" Requires="v">
                    <p:oleObj spid="_x0000_s33960" name="Equation" r:id="rId5" imgW="5181600" imgH="5486400" progId="Equation.DSMT4">
                      <p:embed/>
                    </p:oleObj>
                  </mc:Choice>
                  <mc:Fallback>
                    <p:oleObj name="Equation" r:id="rId5" imgW="5181600" imgH="5486400" progId="Equation.DSMT4">
                      <p:embed/>
                      <p:pic>
                        <p:nvPicPr>
                          <p:cNvPr id="0" name="对象 5"/>
                          <p:cNvPicPr/>
                          <p:nvPr/>
                        </p:nvPicPr>
                        <p:blipFill>
                          <a:blip r:embed="rId6"/>
                          <a:stretch>
                            <a:fillRect/>
                          </a:stretch>
                        </p:blipFill>
                        <p:spPr>
                          <a:xfrm>
                            <a:off x="2483748" y="3617764"/>
                            <a:ext cx="215900" cy="227965"/>
                          </a:xfrm>
                          <a:prstGeom prst="rect">
                            <a:avLst/>
                          </a:prstGeom>
                        </p:spPr>
                      </p:pic>
                    </p:oleObj>
                  </mc:Fallback>
                </mc:AlternateContent>
              </a:graphicData>
            </a:graphic>
          </p:graphicFrame>
        </p:grpSp>
        <p:graphicFrame>
          <p:nvGraphicFramePr>
            <p:cNvPr id="9" name="对象 8"/>
            <p:cNvGraphicFramePr>
              <a:graphicFrameLocks noChangeAspect="1"/>
            </p:cNvGraphicFramePr>
            <p:nvPr/>
          </p:nvGraphicFramePr>
          <p:xfrm>
            <a:off x="4139600" y="3629893"/>
            <a:ext cx="2387600" cy="977900"/>
          </p:xfrm>
          <a:graphic>
            <a:graphicData uri="http://schemas.openxmlformats.org/presentationml/2006/ole">
              <mc:AlternateContent xmlns:mc="http://schemas.openxmlformats.org/markup-compatibility/2006">
                <mc:Choice xmlns:v="urn:schemas-microsoft-com:vml" Requires="v">
                  <p:oleObj spid="_x0000_s33961" name="Equation" r:id="rId7" imgW="57302400" imgH="23469600" progId="Equation.DSMT4">
                    <p:embed/>
                  </p:oleObj>
                </mc:Choice>
                <mc:Fallback>
                  <p:oleObj name="Equation" r:id="rId7" imgW="57302400" imgH="23469600" progId="Equation.DSMT4">
                    <p:embed/>
                    <p:pic>
                      <p:nvPicPr>
                        <p:cNvPr id="0" name="图片 33960"/>
                        <p:cNvPicPr/>
                        <p:nvPr/>
                      </p:nvPicPr>
                      <p:blipFill>
                        <a:blip r:embed="rId8"/>
                        <a:stretch>
                          <a:fillRect/>
                        </a:stretch>
                      </p:blipFill>
                      <p:spPr>
                        <a:xfrm>
                          <a:off x="4139600" y="3629893"/>
                          <a:ext cx="2387600" cy="977900"/>
                        </a:xfrm>
                        <a:prstGeom prst="rect">
                          <a:avLst/>
                        </a:prstGeom>
                      </p:spPr>
                    </p:pic>
                  </p:oleObj>
                </mc:Fallback>
              </mc:AlternateContent>
            </a:graphicData>
          </a:graphic>
        </p:graphicFrame>
      </p:grpSp>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4" name="文本框 2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251520" y="987574"/>
            <a:ext cx="8460432" cy="4015105"/>
            <a:chOff x="107504" y="627534"/>
            <a:chExt cx="8460432" cy="4015105"/>
          </a:xfrm>
        </p:grpSpPr>
        <p:grpSp>
          <p:nvGrpSpPr>
            <p:cNvPr id="3" name="组合 2"/>
            <p:cNvGrpSpPr/>
            <p:nvPr/>
          </p:nvGrpSpPr>
          <p:grpSpPr>
            <a:xfrm>
              <a:off x="107504" y="627534"/>
              <a:ext cx="8460432" cy="4015105"/>
              <a:chOff x="683568" y="1203598"/>
              <a:chExt cx="8460432" cy="4015105"/>
            </a:xfrm>
          </p:grpSpPr>
          <p:sp>
            <p:nvSpPr>
              <p:cNvPr id="15" name="TextBox 8"/>
              <p:cNvSpPr txBox="1"/>
              <p:nvPr/>
            </p:nvSpPr>
            <p:spPr bwMode="auto">
              <a:xfrm>
                <a:off x="683568" y="1203598"/>
                <a:ext cx="8460432" cy="4015105"/>
              </a:xfrm>
              <a:prstGeom prst="rect">
                <a:avLst/>
              </a:prstGeom>
              <a:noFill/>
            </p:spPr>
            <p:txBody>
              <a:bodyPr wrap="square">
                <a:spAutoFit/>
              </a:bodyPr>
              <a:lstStyle/>
              <a:p>
                <a:pPr algn="just">
                  <a:lnSpc>
                    <a:spcPct val="100000"/>
                  </a:lnSpc>
                </a:pPr>
                <a:r>
                  <a:rPr sz="1800" dirty="0">
                    <a:effectLst/>
                    <a:latin typeface="Times New Roman" panose="02020603050405020304" pitchFamily="18" charset="0"/>
                    <a:ea typeface="宋体" panose="02010600030101010101" pitchFamily="2" charset="-122"/>
                    <a:cs typeface="Times New Roman" panose="02020603050405020304" pitchFamily="18" charset="0"/>
                  </a:rPr>
                  <a:t>There are n people in a class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What is the probability that at least two people have their birthdays on the same day?</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b="1" dirty="0">
                    <a:sym typeface="+mn-ea"/>
                  </a:rPr>
                  <a:t>Solution</a:t>
                </a:r>
                <a:r>
                  <a:rPr dirty="0">
                    <a:sym typeface="+mn-ea"/>
                  </a:rPr>
                  <a:t>:</a:t>
                </a:r>
                <a:r>
                  <a:rPr lang="en-US" altLang="zh-CN" b="1" dirty="0">
                    <a:effectLst/>
                    <a:ea typeface="Times New Roman" panose="02020603050405020304" pitchFamily="18" charset="0"/>
                    <a:sym typeface="+mn-ea"/>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Assuming that a year is calculated as 365 days, and 365 days are regarded as 365 "rooms", then the problem can be reduced to Example 1.8. At this time, "n people’s birthdays are all different" is equivalent to (2) in Example 1.8: "There are exactly n rooms, each of which lives one person." make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 </a:t>
                </a:r>
                <a:r>
                  <a:rPr sz="1800" dirty="0">
                    <a:effectLst/>
                    <a:latin typeface="Times New Roman" panose="02020603050405020304" pitchFamily="18" charset="0"/>
                    <a:ea typeface="宋体" panose="02010600030101010101" pitchFamily="2" charset="-122"/>
                    <a:cs typeface="Times New Roman" panose="02020603050405020304" pitchFamily="18" charset="0"/>
                  </a:rPr>
                  <a:t>then</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sz="1800" dirty="0">
                    <a:effectLst/>
                    <a:latin typeface="Times New Roman" panose="02020603050405020304" pitchFamily="18" charset="0"/>
                    <a:ea typeface="宋体" panose="02010600030101010101" pitchFamily="2" charset="-122"/>
                    <a:cs typeface="Times New Roman" panose="02020603050405020304" pitchFamily="18" charset="0"/>
                  </a:rPr>
                  <a:t>Because</a:t>
                </a:r>
                <a:r>
                  <a:rPr lang="zh-CN" altLang="en-US" sz="1800" kern="100" dirty="0">
                    <a:effectLst/>
                    <a:latin typeface="+mj-ea"/>
                    <a:ea typeface="+mj-ea"/>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so</a:t>
                </a:r>
                <a:endParaRPr lang="zh-CN" altLang="zh-CN" sz="1800" kern="100" dirty="0">
                  <a:effectLst/>
                  <a:latin typeface="+mj-ea"/>
                  <a:ea typeface="+mj-ea"/>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635658" y="1275224"/>
              <a:ext cx="711200" cy="228600"/>
            </p:xfrm>
            <a:graphic>
              <a:graphicData uri="http://schemas.openxmlformats.org/presentationml/2006/ole">
                <mc:AlternateContent xmlns:mc="http://schemas.openxmlformats.org/markup-compatibility/2006">
                  <mc:Choice xmlns:v="urn:schemas-microsoft-com:vml" Requires="v">
                    <p:oleObj spid="_x0000_s34956" name="Equation" r:id="rId1" imgW="17068800" imgH="5486400" progId="Equation.DSMT4">
                      <p:embed/>
                    </p:oleObj>
                  </mc:Choice>
                  <mc:Fallback>
                    <p:oleObj name="Equation" r:id="rId1" imgW="17068800" imgH="5486400" progId="Equation.DSMT4">
                      <p:embed/>
                      <p:pic>
                        <p:nvPicPr>
                          <p:cNvPr id="0" name="图片 34955"/>
                          <p:cNvPicPr/>
                          <p:nvPr/>
                        </p:nvPicPr>
                        <p:blipFill>
                          <a:blip r:embed="rId2"/>
                          <a:stretch>
                            <a:fillRect/>
                          </a:stretch>
                        </p:blipFill>
                        <p:spPr>
                          <a:xfrm>
                            <a:off x="3635658" y="1275224"/>
                            <a:ext cx="711200" cy="228600"/>
                          </a:xfrm>
                          <a:prstGeom prst="rect">
                            <a:avLst/>
                          </a:prstGeom>
                        </p:spPr>
                      </p:pic>
                    </p:oleObj>
                  </mc:Fallback>
                </mc:AlternateContent>
              </a:graphicData>
            </a:graphic>
          </p:graphicFrame>
        </p:grpSp>
        <p:graphicFrame>
          <p:nvGraphicFramePr>
            <p:cNvPr id="6" name="对象 5"/>
            <p:cNvGraphicFramePr>
              <a:graphicFrameLocks noChangeAspect="1"/>
            </p:cNvGraphicFramePr>
            <p:nvPr/>
          </p:nvGraphicFramePr>
          <p:xfrm>
            <a:off x="684128" y="2937391"/>
            <a:ext cx="2743200" cy="330200"/>
          </p:xfrm>
          <a:graphic>
            <a:graphicData uri="http://schemas.openxmlformats.org/presentationml/2006/ole">
              <mc:AlternateContent xmlns:mc="http://schemas.openxmlformats.org/markup-compatibility/2006">
                <mc:Choice xmlns:v="urn:schemas-microsoft-com:vml" Requires="v">
                  <p:oleObj spid="_x0000_s34958" name="Equation" r:id="rId3" imgW="65836800" imgH="7924800" progId="Equation.DSMT4">
                    <p:embed/>
                  </p:oleObj>
                </mc:Choice>
                <mc:Fallback>
                  <p:oleObj name="Equation" r:id="rId3" imgW="65836800" imgH="7924800" progId="Equation.DSMT4">
                    <p:embed/>
                    <p:pic>
                      <p:nvPicPr>
                        <p:cNvPr id="0" name="图片 34957"/>
                        <p:cNvPicPr/>
                        <p:nvPr/>
                      </p:nvPicPr>
                      <p:blipFill>
                        <a:blip r:embed="rId4"/>
                        <a:stretch>
                          <a:fillRect/>
                        </a:stretch>
                      </p:blipFill>
                      <p:spPr>
                        <a:xfrm>
                          <a:off x="684128" y="2937391"/>
                          <a:ext cx="2743200" cy="3302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644147" y="2859534"/>
            <a:ext cx="1790700" cy="609600"/>
          </p:xfrm>
          <a:graphic>
            <a:graphicData uri="http://schemas.openxmlformats.org/presentationml/2006/ole">
              <mc:AlternateContent xmlns:mc="http://schemas.openxmlformats.org/markup-compatibility/2006">
                <mc:Choice xmlns:v="urn:schemas-microsoft-com:vml" Requires="v">
                  <p:oleObj spid="_x0000_s34959" name="Equation" r:id="rId5" imgW="42976800" imgH="14630400" progId="Equation.DSMT4">
                    <p:embed/>
                  </p:oleObj>
                </mc:Choice>
                <mc:Fallback>
                  <p:oleObj name="Equation" r:id="rId5" imgW="42976800" imgH="14630400" progId="Equation.DSMT4">
                    <p:embed/>
                    <p:pic>
                      <p:nvPicPr>
                        <p:cNvPr id="0" name="图片 34958"/>
                        <p:cNvPicPr/>
                        <p:nvPr/>
                      </p:nvPicPr>
                      <p:blipFill>
                        <a:blip r:embed="rId6"/>
                        <a:stretch>
                          <a:fillRect/>
                        </a:stretch>
                      </p:blipFill>
                      <p:spPr>
                        <a:xfrm>
                          <a:off x="4644147" y="2859534"/>
                          <a:ext cx="1790700" cy="6096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043742" y="3793862"/>
            <a:ext cx="1485900" cy="304800"/>
          </p:xfrm>
          <a:graphic>
            <a:graphicData uri="http://schemas.openxmlformats.org/presentationml/2006/ole">
              <mc:AlternateContent xmlns:mc="http://schemas.openxmlformats.org/markup-compatibility/2006">
                <mc:Choice xmlns:v="urn:schemas-microsoft-com:vml" Requires="v">
                  <p:oleObj spid="_x0000_s34960" name="Equation" r:id="rId7" imgW="35661600" imgH="7315200" progId="Equation.DSMT4">
                    <p:embed/>
                  </p:oleObj>
                </mc:Choice>
                <mc:Fallback>
                  <p:oleObj name="Equation" r:id="rId7" imgW="35661600" imgH="7315200" progId="Equation.DSMT4">
                    <p:embed/>
                    <p:pic>
                      <p:nvPicPr>
                        <p:cNvPr id="0" name="图片 34959"/>
                        <p:cNvPicPr/>
                        <p:nvPr/>
                      </p:nvPicPr>
                      <p:blipFill>
                        <a:blip r:embed="rId8"/>
                        <a:stretch>
                          <a:fillRect/>
                        </a:stretch>
                      </p:blipFill>
                      <p:spPr>
                        <a:xfrm>
                          <a:off x="1043742" y="3793862"/>
                          <a:ext cx="1485900" cy="3048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131339" y="3651751"/>
            <a:ext cx="3416300" cy="609600"/>
          </p:xfrm>
          <a:graphic>
            <a:graphicData uri="http://schemas.openxmlformats.org/presentationml/2006/ole">
              <mc:AlternateContent xmlns:mc="http://schemas.openxmlformats.org/markup-compatibility/2006">
                <mc:Choice xmlns:v="urn:schemas-microsoft-com:vml" Requires="v">
                  <p:oleObj spid="_x0000_s34961" name="Equation" r:id="rId9" imgW="81991200" imgH="14630400" progId="Equation.DSMT4">
                    <p:embed/>
                  </p:oleObj>
                </mc:Choice>
                <mc:Fallback>
                  <p:oleObj name="Equation" r:id="rId9" imgW="81991200" imgH="14630400" progId="Equation.DSMT4">
                    <p:embed/>
                    <p:pic>
                      <p:nvPicPr>
                        <p:cNvPr id="0" name="图片 34960"/>
                        <p:cNvPicPr/>
                        <p:nvPr/>
                      </p:nvPicPr>
                      <p:blipFill>
                        <a:blip r:embed="rId10"/>
                        <a:stretch>
                          <a:fillRect/>
                        </a:stretch>
                      </p:blipFill>
                      <p:spPr>
                        <a:xfrm>
                          <a:off x="3131339" y="3651751"/>
                          <a:ext cx="3416300" cy="609600"/>
                        </a:xfrm>
                        <a:prstGeom prst="rect">
                          <a:avLst/>
                        </a:prstGeom>
                      </p:spPr>
                    </p:pic>
                  </p:oleObj>
                </mc:Fallback>
              </mc:AlternateContent>
            </a:graphicData>
          </a:graphic>
        </p:graphicFrame>
      </p:grpSp>
      <p:pic>
        <p:nvPicPr>
          <p:cNvPr id="19" name="图片 18"/>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2"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p:cNvSpPr txBox="1"/>
          <p:nvPr/>
        </p:nvSpPr>
        <p:spPr>
          <a:xfrm>
            <a:off x="3996055" y="2880995"/>
            <a:ext cx="454533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least two people have the same birthday}</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87450" y="3274695"/>
            <a:ext cx="3379470" cy="368300"/>
          </a:xfrm>
          <a:prstGeom prst="rect">
            <a:avLst/>
          </a:prstGeom>
          <a:solidFill>
            <a:schemeClr val="bg1"/>
          </a:solidFill>
        </p:spPr>
        <p:txBody>
          <a:bodyPr wrap="square" rtlCol="0">
            <a:spAutoFit/>
          </a:bodyPr>
          <a:p>
            <a:r>
              <a:rPr lang="en-US" altLang="zh-CN">
                <a:latin typeface="Times New Roman" panose="02020603050405020304" pitchFamily="18" charset="0"/>
                <a:cs typeface="Times New Roman" panose="02020603050405020304" pitchFamily="18" charset="0"/>
              </a:rPr>
              <a:t>{Everyone has different birthdays}</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0" y="628169"/>
            <a:ext cx="9144000" cy="4536482"/>
            <a:chOff x="0" y="627534"/>
            <a:chExt cx="9144000" cy="4536482"/>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TextBox 8"/>
            <p:cNvSpPr txBox="1"/>
            <p:nvPr/>
          </p:nvSpPr>
          <p:spPr bwMode="auto">
            <a:xfrm>
              <a:off x="395536" y="627534"/>
              <a:ext cx="8280920" cy="3692525"/>
            </a:xfrm>
            <a:prstGeom prst="rect">
              <a:avLst/>
            </a:prstGeom>
            <a:noFill/>
          </p:spPr>
          <p:txBody>
            <a:bodyPr wrap="square">
              <a:spAutoFit/>
            </a:bodyPr>
            <a:lstStyle/>
            <a:p>
              <a:pPr algn="just">
                <a:lnSpc>
                  <a:spcPct val="10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Both A and B toss the coins evenly, where A toss n+1 times, and B toss n times. Find the probability of the event that "A's number of front is greater than B's number of front"</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endPar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b="1" dirty="0">
                  <a:sym typeface="+mn-ea"/>
                </a:rPr>
                <a:t>Solution</a:t>
              </a:r>
              <a:r>
                <a:rPr dirty="0">
                  <a:sym typeface="+mn-ea"/>
                </a:rPr>
                <a:t>:</a:t>
              </a:r>
              <a:r>
                <a:rPr lang="en-US" altLang="zh-CN" sz="18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dirty="0">
                  <a:effectLst/>
                  <a:latin typeface="Times New Roman" panose="02020603050405020304" pitchFamily="18" charset="0"/>
                  <a:cs typeface="Times New Roman" panose="02020603050405020304" pitchFamily="18" charset="0"/>
                  <a:sym typeface="+mn-ea"/>
                </a:rPr>
                <a:t>Assume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The probability of the desired event is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bviously</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From symmetry</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dirty="0">
                  <a:effectLst/>
                  <a:latin typeface="Times New Roman" panose="02020603050405020304" pitchFamily="18" charset="0"/>
                  <a:ea typeface="宋体" panose="02010600030101010101" pitchFamily="2" charset="-122"/>
                  <a:cs typeface="Times New Roman" panose="02020603050405020304" pitchFamily="18" charset="0"/>
                </a:rPr>
                <a:t>So,</a:t>
              </a:r>
              <a:endParaRPr kumimoji="0" lang="en-US" sz="1800" b="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2"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2267585" y="1348105"/>
            <a:ext cx="5410835" cy="1753235"/>
          </a:xfrm>
          <a:prstGeom prst="rect">
            <a:avLst/>
          </a:prstGeom>
          <a:noFill/>
        </p:spPr>
        <p:txBody>
          <a:bodyPr wrap="square" rtlCol="0">
            <a:spAutoFit/>
          </a:bodyPr>
          <a:p>
            <a:pPr>
              <a:lnSpc>
                <a:spcPct val="150000"/>
              </a:lnSpc>
            </a:pPr>
            <a:r>
              <a:rPr lang="en-US" altLang="zh-CN">
                <a:latin typeface="Times New Roman" panose="02020603050405020304" pitchFamily="18" charset="0"/>
                <a:cs typeface="Times New Roman" panose="02020603050405020304" pitchFamily="18" charset="0"/>
              </a:rPr>
              <a:t>A1=The number of times A throws front</a:t>
            </a:r>
            <a:endParaRPr lang="en-US" altLang="zh-CN">
              <a:latin typeface="Times New Roman" panose="02020603050405020304" pitchFamily="18" charset="0"/>
              <a:cs typeface="Times New Roman" panose="02020603050405020304" pitchFamily="18" charset="0"/>
            </a:endParaRPr>
          </a:p>
          <a:p>
            <a:pPr>
              <a:lnSpc>
                <a:spcPct val="150000"/>
              </a:lnSpc>
            </a:pPr>
            <a:r>
              <a:rPr lang="en-US" altLang="zh-CN">
                <a:latin typeface="Times New Roman" panose="02020603050405020304" pitchFamily="18" charset="0"/>
                <a:cs typeface="Times New Roman" panose="02020603050405020304" pitchFamily="18" charset="0"/>
              </a:rPr>
              <a:t>A2=</a:t>
            </a:r>
            <a:r>
              <a:rPr lang="en-US" altLang="zh-CN">
                <a:latin typeface="Times New Roman" panose="02020603050405020304" pitchFamily="18" charset="0"/>
                <a:cs typeface="Times New Roman" panose="02020603050405020304" pitchFamily="18" charset="0"/>
                <a:sym typeface="+mn-ea"/>
              </a:rPr>
              <a:t>The number of times A throws obverse</a:t>
            </a:r>
            <a:endParaRPr lang="en-US" altLang="zh-CN">
              <a:latin typeface="Times New Roman" panose="02020603050405020304" pitchFamily="18" charset="0"/>
              <a:cs typeface="Times New Roman" panose="02020603050405020304" pitchFamily="18" charset="0"/>
              <a:sym typeface="+mn-ea"/>
            </a:endParaRPr>
          </a:p>
          <a:p>
            <a:pPr>
              <a:lnSpc>
                <a:spcPct val="150000"/>
              </a:lnSpc>
            </a:pPr>
            <a:r>
              <a:rPr lang="en-US" altLang="zh-CN">
                <a:latin typeface="Times New Roman" panose="02020603050405020304" pitchFamily="18" charset="0"/>
                <a:cs typeface="Times New Roman" panose="02020603050405020304" pitchFamily="18" charset="0"/>
                <a:sym typeface="+mn-ea"/>
              </a:rPr>
              <a:t>B1=The number of times B throws front</a:t>
            </a:r>
            <a:endParaRPr lang="en-US" altLang="zh-CN">
              <a:latin typeface="Times New Roman" panose="02020603050405020304" pitchFamily="18" charset="0"/>
              <a:cs typeface="Times New Roman" panose="02020603050405020304" pitchFamily="18" charset="0"/>
            </a:endParaRPr>
          </a:p>
          <a:p>
            <a:pPr>
              <a:lnSpc>
                <a:spcPct val="150000"/>
              </a:lnSpc>
            </a:pPr>
            <a:r>
              <a:rPr lang="en-US" altLang="zh-CN">
                <a:latin typeface="Times New Roman" panose="02020603050405020304" pitchFamily="18" charset="0"/>
                <a:cs typeface="Times New Roman" panose="02020603050405020304" pitchFamily="18" charset="0"/>
                <a:sym typeface="+mn-ea"/>
              </a:rPr>
              <a:t>B2=</a:t>
            </a:r>
            <a:r>
              <a:rPr lang="en-US" altLang="zh-CN">
                <a:latin typeface="Times New Roman" panose="02020603050405020304" pitchFamily="18" charset="0"/>
                <a:cs typeface="Times New Roman" panose="02020603050405020304" pitchFamily="18" charset="0"/>
                <a:sym typeface="+mn-ea"/>
              </a:rPr>
              <a:t>The number of times B throws obverse</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4067810" y="3075940"/>
            <a:ext cx="136461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 A1 &gt; B1 )</a:t>
            </a:r>
            <a:endParaRPr lang="en-US" altLang="zh-CN">
              <a:latin typeface="Times New Roman" panose="02020603050405020304" pitchFamily="18" charset="0"/>
              <a:cs typeface="Times New Roman" panose="02020603050405020304" pitchFamily="18" charset="0"/>
            </a:endParaRPr>
          </a:p>
        </p:txBody>
      </p:sp>
      <p:sp>
        <p:nvSpPr>
          <p:cNvPr id="13" name="文本框 12"/>
          <p:cNvSpPr txBox="1"/>
          <p:nvPr/>
        </p:nvSpPr>
        <p:spPr>
          <a:xfrm>
            <a:off x="2195830" y="3890010"/>
            <a:ext cx="277622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 A1 &gt; B1 ) = </a:t>
            </a:r>
            <a:r>
              <a:rPr lang="en-US" altLang="zh-CN">
                <a:latin typeface="Times New Roman" panose="02020603050405020304" pitchFamily="18" charset="0"/>
                <a:cs typeface="Times New Roman" panose="02020603050405020304" pitchFamily="18" charset="0"/>
                <a:sym typeface="+mn-ea"/>
              </a:rPr>
              <a:t>P( A2 &gt; B2 )</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467995" y="3482975"/>
            <a:ext cx="569595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Ω</a:t>
            </a:r>
            <a:r>
              <a:rPr lang="en-US" altLang="zh-CN">
                <a:latin typeface="Times New Roman" panose="02020603050405020304" pitchFamily="18" charset="0"/>
                <a:cs typeface="Times New Roman" panose="02020603050405020304" pitchFamily="18" charset="0"/>
              </a:rPr>
              <a:t> - { A1 &gt; B1 } = { A1 ≤ B1} = { A2 &gt; B2 }</a:t>
            </a:r>
            <a:endParaRPr lang="en-US" altLang="zh-CN">
              <a:latin typeface="Times New Roman" panose="02020603050405020304" pitchFamily="18" charset="0"/>
              <a:cs typeface="Times New Roman" panose="02020603050405020304" pitchFamily="18" charset="0"/>
            </a:endParaRPr>
          </a:p>
        </p:txBody>
      </p:sp>
      <p:sp>
        <p:nvSpPr>
          <p:cNvPr id="18" name="文本框 17"/>
          <p:cNvSpPr txBox="1"/>
          <p:nvPr/>
        </p:nvSpPr>
        <p:spPr>
          <a:xfrm>
            <a:off x="5647055" y="3883660"/>
            <a:ext cx="203136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 A1 &gt; B1 ) =  0.5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683568" y="0"/>
            <a:ext cx="1701107"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611560" y="843558"/>
            <a:ext cx="7416824" cy="3785652"/>
            <a:chOff x="611560" y="1059582"/>
            <a:chExt cx="7416824" cy="3785652"/>
          </a:xfrm>
        </p:grpSpPr>
        <p:grpSp>
          <p:nvGrpSpPr>
            <p:cNvPr id="5" name="组合 4"/>
            <p:cNvGrpSpPr/>
            <p:nvPr/>
          </p:nvGrpSpPr>
          <p:grpSpPr>
            <a:xfrm>
              <a:off x="611560" y="1059582"/>
              <a:ext cx="7416824" cy="3785652"/>
              <a:chOff x="683568" y="915566"/>
              <a:chExt cx="7416824" cy="3785652"/>
            </a:xfrm>
          </p:grpSpPr>
          <p:sp>
            <p:nvSpPr>
              <p:cNvPr id="15" name="TextBox 8"/>
              <p:cNvSpPr txBox="1"/>
              <p:nvPr/>
            </p:nvSpPr>
            <p:spPr bwMode="auto">
              <a:xfrm>
                <a:off x="683568" y="915566"/>
                <a:ext cx="7416824" cy="3785652"/>
              </a:xfrm>
              <a:prstGeom prst="rect">
                <a:avLst/>
              </a:prstGeom>
              <a:noFill/>
            </p:spPr>
            <p:txBody>
              <a:bodyPr wrap="square">
                <a:spAutoFit/>
              </a:bodyPr>
              <a:lstStyle/>
              <a:p>
                <a:pPr lvl="0" algn="just">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 B</a:t>
                </a:r>
                <a:endPar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The number of jobs in a print queue of a mainframe computer may be modeled as random. Here the sample space can be taken as </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he event that there are fewer than five jobs in the print queue can be denoted by  </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zh-CN" altLang="en-US"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2915816" y="2571750"/>
              <a:ext cx="2019300" cy="342900"/>
            </p:xfrm>
            <a:graphic>
              <a:graphicData uri="http://schemas.openxmlformats.org/presentationml/2006/ole">
                <mc:AlternateContent xmlns:mc="http://schemas.openxmlformats.org/markup-compatibility/2006">
                  <mc:Choice xmlns:v="urn:schemas-microsoft-com:vml" Requires="v">
                    <p:oleObj spid="_x0000_s3120" name="Equation" r:id="rId1" imgW="48463200" imgH="8229600" progId="Equation.DSMT4">
                      <p:embed/>
                    </p:oleObj>
                  </mc:Choice>
                  <mc:Fallback>
                    <p:oleObj name="Equation" r:id="rId1" imgW="48463200" imgH="8229600" progId="Equation.DSMT4">
                      <p:embed/>
                      <p:pic>
                        <p:nvPicPr>
                          <p:cNvPr id="0" name="对象 2"/>
                          <p:cNvPicPr/>
                          <p:nvPr/>
                        </p:nvPicPr>
                        <p:blipFill>
                          <a:blip r:embed="rId2"/>
                          <a:stretch>
                            <a:fillRect/>
                          </a:stretch>
                        </p:blipFill>
                        <p:spPr>
                          <a:xfrm>
                            <a:off x="2915816" y="2571750"/>
                            <a:ext cx="2019300" cy="342900"/>
                          </a:xfrm>
                          <a:prstGeom prst="rect">
                            <a:avLst/>
                          </a:prstGeom>
                        </p:spPr>
                      </p:pic>
                    </p:oleObj>
                  </mc:Fallback>
                </mc:AlternateContent>
              </a:graphicData>
            </a:graphic>
          </p:graphicFrame>
        </p:grpSp>
        <p:graphicFrame>
          <p:nvGraphicFramePr>
            <p:cNvPr id="6" name="对象 5"/>
            <p:cNvGraphicFramePr>
              <a:graphicFrameLocks noChangeAspect="1"/>
            </p:cNvGraphicFramePr>
            <p:nvPr/>
          </p:nvGraphicFramePr>
          <p:xfrm>
            <a:off x="2843808" y="4227934"/>
            <a:ext cx="1917700" cy="342900"/>
          </p:xfrm>
          <a:graphic>
            <a:graphicData uri="http://schemas.openxmlformats.org/presentationml/2006/ole">
              <mc:AlternateContent xmlns:mc="http://schemas.openxmlformats.org/markup-compatibility/2006">
                <mc:Choice xmlns:v="urn:schemas-microsoft-com:vml" Requires="v">
                  <p:oleObj spid="_x0000_s3121" name="Equation" r:id="rId3" imgW="46024800" imgH="8229600" progId="Equation.DSMT4">
                    <p:embed/>
                  </p:oleObj>
                </mc:Choice>
                <mc:Fallback>
                  <p:oleObj name="Equation" r:id="rId3" imgW="46024800" imgH="8229600" progId="Equation.DSMT4">
                    <p:embed/>
                    <p:pic>
                      <p:nvPicPr>
                        <p:cNvPr id="0" name="图片 3120"/>
                        <p:cNvPicPr/>
                        <p:nvPr/>
                      </p:nvPicPr>
                      <p:blipFill>
                        <a:blip r:embed="rId4"/>
                        <a:stretch>
                          <a:fillRect/>
                        </a:stretch>
                      </p:blipFill>
                      <p:spPr>
                        <a:xfrm>
                          <a:off x="2843808" y="4227934"/>
                          <a:ext cx="1917700" cy="342900"/>
                        </a:xfrm>
                        <a:prstGeom prst="rect">
                          <a:avLst/>
                        </a:prstGeom>
                      </p:spPr>
                    </p:pic>
                  </p:oleObj>
                </mc:Fallback>
              </mc:AlternateContent>
            </a:graphicData>
          </a:graphic>
        </p:graphicFrame>
      </p:gr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395536" y="771550"/>
            <a:ext cx="8208912" cy="2499360"/>
          </a:xfrm>
          <a:prstGeom prst="rect">
            <a:avLst/>
          </a:prstGeom>
          <a:noFill/>
        </p:spPr>
        <p:txBody>
          <a:bodyPr wrap="square">
            <a:spAutoFit/>
          </a:bodyPr>
          <a:lstStyle/>
          <a:p>
            <a:pPr lvl="0" algn="just">
              <a:lnSpc>
                <a:spcPct val="120000"/>
              </a:lnSpc>
              <a:spcBef>
                <a:spcPts val="0"/>
              </a:spcBef>
              <a:spcAft>
                <a:spcPts val="0"/>
              </a:spcAft>
              <a:defRPr/>
            </a:pPr>
            <a:r>
              <a:rPr sz="1800" dirty="0">
                <a:effectLst/>
                <a:latin typeface="Times New Roman" panose="02020603050405020304" pitchFamily="18" charset="0"/>
                <a:ea typeface="宋体" panose="02010600030101010101" pitchFamily="2" charset="-122"/>
              </a:rPr>
              <a:t>If we are in a region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with an area of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we can cast points arbitrarily (see Figure 1.6). The exact meaning of "equal possibility" here refers to: suppose there is any small area A in area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if its area is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the probability that the point falls into A is proportional to</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and is proportional to the position of A And the shape has nothing to do. If the random event "the point falls into the small area A" is still recorded as A, then from</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we can get</a:t>
            </a:r>
            <a:endParaRPr sz="1800" dirty="0">
              <a:effectLst/>
              <a:latin typeface="Times New Roman" panose="02020603050405020304" pitchFamily="18" charset="0"/>
              <a:ea typeface="宋体" panose="02010600030101010101" pitchFamily="2" charset="-122"/>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211980" y="870481"/>
          <a:ext cx="292100" cy="292100"/>
        </p:xfrm>
        <a:graphic>
          <a:graphicData uri="http://schemas.openxmlformats.org/presentationml/2006/ole">
            <mc:AlternateContent xmlns:mc="http://schemas.openxmlformats.org/markup-compatibility/2006">
              <mc:Choice xmlns:v="urn:schemas-microsoft-com:vml" Requires="v">
                <p:oleObj spid="_x0000_s37027" name="Equation" r:id="rId1" imgW="7010400" imgH="7010400" progId="Equation.DSMT4">
                  <p:embed/>
                </p:oleObj>
              </mc:Choice>
              <mc:Fallback>
                <p:oleObj name="Equation" r:id="rId1" imgW="7010400" imgH="7010400" progId="Equation.DSMT4">
                  <p:embed/>
                  <p:pic>
                    <p:nvPicPr>
                      <p:cNvPr id="0" name="图片 37026"/>
                      <p:cNvPicPr/>
                      <p:nvPr/>
                    </p:nvPicPr>
                    <p:blipFill>
                      <a:blip r:embed="rId2"/>
                      <a:stretch>
                        <a:fillRect/>
                      </a:stretch>
                    </p:blipFill>
                    <p:spPr>
                      <a:xfrm>
                        <a:off x="4211980" y="870481"/>
                        <a:ext cx="2921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411487" y="908581"/>
          <a:ext cx="241300" cy="215900"/>
        </p:xfrm>
        <a:graphic>
          <a:graphicData uri="http://schemas.openxmlformats.org/presentationml/2006/ole">
            <mc:AlternateContent xmlns:mc="http://schemas.openxmlformats.org/markup-compatibility/2006">
              <mc:Choice xmlns:v="urn:schemas-microsoft-com:vml" Requires="v">
                <p:oleObj spid="_x0000_s37028" name="Equation" r:id="rId3" imgW="5791200" imgH="5181600" progId="Equation.DSMT4">
                  <p:embed/>
                </p:oleObj>
              </mc:Choice>
              <mc:Fallback>
                <p:oleObj name="Equation" r:id="rId3" imgW="5791200" imgH="5181600" progId="Equation.DSMT4">
                  <p:embed/>
                  <p:pic>
                    <p:nvPicPr>
                      <p:cNvPr id="0" name="图片 37027"/>
                      <p:cNvPicPr/>
                      <p:nvPr/>
                    </p:nvPicPr>
                    <p:blipFill>
                      <a:blip r:embed="rId4"/>
                      <a:stretch>
                        <a:fillRect/>
                      </a:stretch>
                    </p:blipFill>
                    <p:spPr>
                      <a:xfrm>
                        <a:off x="2411487" y="908581"/>
                        <a:ext cx="241300" cy="2159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979047" y="1564149"/>
          <a:ext cx="241300" cy="215900"/>
        </p:xfrm>
        <a:graphic>
          <a:graphicData uri="http://schemas.openxmlformats.org/presentationml/2006/ole">
            <mc:AlternateContent xmlns:mc="http://schemas.openxmlformats.org/markup-compatibility/2006">
              <mc:Choice xmlns:v="urn:schemas-microsoft-com:vml" Requires="v">
                <p:oleObj spid="_x0000_s37029" name="Equation" r:id="rId5" imgW="5791200" imgH="5181600" progId="Equation.DSMT4">
                  <p:embed/>
                </p:oleObj>
              </mc:Choice>
              <mc:Fallback>
                <p:oleObj name="Equation" r:id="rId5" imgW="5791200" imgH="5181600" progId="Equation.DSMT4">
                  <p:embed/>
                  <p:pic>
                    <p:nvPicPr>
                      <p:cNvPr id="0" name="对象 2"/>
                      <p:cNvPicPr/>
                      <p:nvPr/>
                    </p:nvPicPr>
                    <p:blipFill>
                      <a:blip r:embed="rId4"/>
                      <a:stretch>
                        <a:fillRect/>
                      </a:stretch>
                    </p:blipFill>
                    <p:spPr>
                      <a:xfrm>
                        <a:off x="1979047" y="1564149"/>
                        <a:ext cx="241300" cy="215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707567" y="1525662"/>
          <a:ext cx="266700" cy="292100"/>
        </p:xfrm>
        <a:graphic>
          <a:graphicData uri="http://schemas.openxmlformats.org/presentationml/2006/ole">
            <mc:AlternateContent xmlns:mc="http://schemas.openxmlformats.org/markup-compatibility/2006">
              <mc:Choice xmlns:v="urn:schemas-microsoft-com:vml" Requires="v">
                <p:oleObj spid="_x0000_s37030" name="Equation" r:id="rId6" imgW="6400800" imgH="7010400" progId="Equation.DSMT4">
                  <p:embed/>
                </p:oleObj>
              </mc:Choice>
              <mc:Fallback>
                <p:oleObj name="Equation" r:id="rId6" imgW="6400800" imgH="7010400" progId="Equation.DSMT4">
                  <p:embed/>
                  <p:pic>
                    <p:nvPicPr>
                      <p:cNvPr id="0" name="图片 37029"/>
                      <p:cNvPicPr/>
                      <p:nvPr/>
                    </p:nvPicPr>
                    <p:blipFill>
                      <a:blip r:embed="rId7"/>
                      <a:stretch>
                        <a:fillRect/>
                      </a:stretch>
                    </p:blipFill>
                    <p:spPr>
                      <a:xfrm>
                        <a:off x="3707567" y="1525662"/>
                        <a:ext cx="266700" cy="2921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904246" y="1874912"/>
          <a:ext cx="266700" cy="292100"/>
        </p:xfrm>
        <a:graphic>
          <a:graphicData uri="http://schemas.openxmlformats.org/presentationml/2006/ole">
            <mc:AlternateContent xmlns:mc="http://schemas.openxmlformats.org/markup-compatibility/2006">
              <mc:Choice xmlns:v="urn:schemas-microsoft-com:vml" Requires="v">
                <p:oleObj spid="_x0000_s37031" name="Equation" r:id="rId8" imgW="6400800" imgH="7010400" progId="Equation.DSMT4">
                  <p:embed/>
                </p:oleObj>
              </mc:Choice>
              <mc:Fallback>
                <p:oleObj name="Equation" r:id="rId8" imgW="6400800" imgH="7010400" progId="Equation.DSMT4">
                  <p:embed/>
                  <p:pic>
                    <p:nvPicPr>
                      <p:cNvPr id="0" name="对象 4"/>
                      <p:cNvPicPr/>
                      <p:nvPr/>
                    </p:nvPicPr>
                    <p:blipFill>
                      <a:blip r:embed="rId7"/>
                      <a:stretch>
                        <a:fillRect/>
                      </a:stretch>
                    </p:blipFill>
                    <p:spPr>
                      <a:xfrm>
                        <a:off x="1904246" y="1874912"/>
                        <a:ext cx="266700" cy="2921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475348" y="2517006"/>
          <a:ext cx="889000" cy="342900"/>
        </p:xfrm>
        <a:graphic>
          <a:graphicData uri="http://schemas.openxmlformats.org/presentationml/2006/ole">
            <mc:AlternateContent xmlns:mc="http://schemas.openxmlformats.org/markup-compatibility/2006">
              <mc:Choice xmlns:v="urn:schemas-microsoft-com:vml" Requires="v">
                <p:oleObj spid="_x0000_s37032" name="Equation" r:id="rId9" imgW="21336000" imgH="8229600" progId="Equation.DSMT4">
                  <p:embed/>
                </p:oleObj>
              </mc:Choice>
              <mc:Fallback>
                <p:oleObj name="Equation" r:id="rId9" imgW="21336000" imgH="8229600" progId="Equation.DSMT4">
                  <p:embed/>
                  <p:pic>
                    <p:nvPicPr>
                      <p:cNvPr id="0" name="图片 37031"/>
                      <p:cNvPicPr/>
                      <p:nvPr/>
                    </p:nvPicPr>
                    <p:blipFill>
                      <a:blip r:embed="rId10"/>
                      <a:stretch>
                        <a:fillRect/>
                      </a:stretch>
                    </p:blipFill>
                    <p:spPr>
                      <a:xfrm>
                        <a:off x="1475348" y="2517006"/>
                        <a:ext cx="889000" cy="3429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779659" y="2392298"/>
          <a:ext cx="1016000" cy="622300"/>
        </p:xfrm>
        <a:graphic>
          <a:graphicData uri="http://schemas.openxmlformats.org/presentationml/2006/ole">
            <mc:AlternateContent xmlns:mc="http://schemas.openxmlformats.org/markup-compatibility/2006">
              <mc:Choice xmlns:v="urn:schemas-microsoft-com:vml" Requires="v">
                <p:oleObj spid="_x0000_s37033" name="Equation" r:id="rId11" imgW="24384000" imgH="14935200" progId="Equation.DSMT4">
                  <p:embed/>
                </p:oleObj>
              </mc:Choice>
              <mc:Fallback>
                <p:oleObj name="Equation" r:id="rId11" imgW="24384000" imgH="14935200" progId="Equation.DSMT4">
                  <p:embed/>
                  <p:pic>
                    <p:nvPicPr>
                      <p:cNvPr id="0" name="图片 37032"/>
                      <p:cNvPicPr/>
                      <p:nvPr/>
                    </p:nvPicPr>
                    <p:blipFill>
                      <a:blip r:embed="rId12"/>
                      <a:stretch>
                        <a:fillRect/>
                      </a:stretch>
                    </p:blipFill>
                    <p:spPr>
                      <a:xfrm>
                        <a:off x="3779659" y="2392298"/>
                        <a:ext cx="1016000" cy="622300"/>
                      </a:xfrm>
                      <a:prstGeom prst="rect">
                        <a:avLst/>
                      </a:prstGeom>
                    </p:spPr>
                  </p:pic>
                </p:oleObj>
              </mc:Fallback>
            </mc:AlternateContent>
          </a:graphicData>
        </a:graphic>
      </p:graphicFrame>
      <p:sp>
        <p:nvSpPr>
          <p:cNvPr id="19" name="文本框 18"/>
          <p:cNvSpPr txBox="1"/>
          <p:nvPr/>
        </p:nvSpPr>
        <p:spPr>
          <a:xfrm>
            <a:off x="395536" y="3070344"/>
            <a:ext cx="4572000" cy="1753235"/>
          </a:xfrm>
          <a:prstGeom prst="rect">
            <a:avLst/>
          </a:prstGeom>
          <a:noFill/>
        </p:spPr>
        <p:txBody>
          <a:bodyPr wrap="square">
            <a:spAutoFit/>
          </a:bodyPr>
          <a:lstStyle/>
          <a:p>
            <a:pPr lvl="0" algn="just">
              <a:lnSpc>
                <a:spcPct val="100000"/>
              </a:lnSpc>
              <a:defRPr/>
            </a:pPr>
            <a:r>
              <a:rPr kumimoji="0" i="0" u="none" strike="noStrike" kern="1200" cap="none" spc="0" normalizeH="0" baseline="0" dirty="0">
                <a:effectLst/>
                <a:latin typeface="Times New Roman" panose="02020603050405020304" pitchFamily="18" charset="0"/>
                <a:ea typeface="宋体" panose="02010600030101010101" pitchFamily="2" charset="-122"/>
              </a:rPr>
              <a:t>This type of probability is usually called </a:t>
            </a:r>
            <a:r>
              <a:rPr kumimoji="0" b="1" i="0" u="none" strike="noStrike" kern="1200" cap="none" spc="0" normalizeH="0" baseline="0" dirty="0">
                <a:effectLst/>
                <a:latin typeface="Times New Roman" panose="02020603050405020304" pitchFamily="18" charset="0"/>
                <a:ea typeface="宋体" panose="02010600030101010101" pitchFamily="2" charset="-122"/>
              </a:rPr>
              <a:t>geometric probability</a:t>
            </a:r>
            <a:r>
              <a:rPr kumimoji="0" i="0" u="none" strike="noStrike" kern="1200" cap="none" spc="0" normalizeH="0" baseline="0" dirty="0">
                <a:effectLst/>
                <a:latin typeface="Times New Roman" panose="02020603050405020304" pitchFamily="18" charset="0"/>
                <a:ea typeface="宋体" panose="02010600030101010101" pitchFamily="2" charset="-122"/>
              </a:rPr>
              <a:t>. Please note that if you cast points on a line segment, the area should be changed to length; if you cast points in a cube, the area should be changed to volume; and so on.</a:t>
            </a:r>
            <a:endParaRPr kumimoji="0" i="0" u="none" strike="noStrike" kern="1200" cap="none" spc="0" normalizeH="0" baseline="0" dirty="0">
              <a:effectLst/>
              <a:latin typeface="Times New Roman" panose="02020603050405020304" pitchFamily="18" charset="0"/>
              <a:ea typeface="宋体" panose="02010600030101010101" pitchFamily="2" charset="-122"/>
            </a:endParaRPr>
          </a:p>
        </p:txBody>
      </p:sp>
      <p:pic>
        <p:nvPicPr>
          <p:cNvPr id="20" name="图片 19"/>
          <p:cNvPicPr/>
          <p:nvPr/>
        </p:nvPicPr>
        <p:blipFill>
          <a:blip r:embed="rId13"/>
          <a:stretch>
            <a:fillRect/>
          </a:stretch>
        </p:blipFill>
        <p:spPr>
          <a:xfrm>
            <a:off x="5328275" y="2993132"/>
            <a:ext cx="3276104" cy="1856110"/>
          </a:xfrm>
          <a:prstGeom prst="rect">
            <a:avLst/>
          </a:prstGeom>
        </p:spPr>
      </p:pic>
      <p:pic>
        <p:nvPicPr>
          <p:cNvPr id="21" name="图片 20"/>
          <p:cNvPicPr>
            <a:picLocks noChangeAspect="1"/>
          </p:cNvPicPr>
          <p:nvPr/>
        </p:nvPicPr>
        <p:blipFill>
          <a:blip r:embed="rId14"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8" name="TextBox 27"/>
          <p:cNvSpPr txBox="1"/>
          <p:nvPr/>
        </p:nvSpPr>
        <p:spPr>
          <a:xfrm>
            <a:off x="739275" y="17180"/>
            <a:ext cx="259715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Geometric probability</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395030" y="632470"/>
            <a:ext cx="8301629" cy="4387215"/>
            <a:chOff x="251520" y="635010"/>
            <a:chExt cx="8301629" cy="4387215"/>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272229" y="635010"/>
              <a:ext cx="8280920" cy="3446145"/>
            </a:xfrm>
            <a:prstGeom prst="rect">
              <a:avLst/>
            </a:prstGeom>
            <a:noFill/>
          </p:spPr>
          <p:txBody>
            <a:bodyPr wrap="square">
              <a:spAutoFit/>
            </a:bodyPr>
            <a:lstStyle/>
            <a:p>
              <a:pPr lvl="0" algn="just">
                <a:lnSpc>
                  <a:spcPct val="10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A and B agreed to meet somewhere between 6 o'clock and 7 o'clock, and agreed that the first person should wait a quarter of an hour for the other person, and then they can leave. Find the probability that the two will meet.</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b="1" dirty="0">
                  <a:cs typeface="Times New Roman" panose="02020603050405020304" pitchFamily="18" charset="0"/>
                </a:rPr>
                <a:t>Solution</a:t>
              </a:r>
              <a:r>
                <a:rPr dirty="0">
                  <a:cs typeface="Times New Roman" panose="02020603050405020304" pitchFamily="18" charset="0"/>
                </a:rPr>
                <a:t>: Use x and y to represent the time when A and B arrived at the appointment place. The necessary and sufficient condition for the two to meet is </a:t>
              </a:r>
              <a:r>
                <a:rPr lang="en-US" dirty="0">
                  <a:cs typeface="Times New Roman" panose="02020603050405020304" pitchFamily="18" charset="0"/>
                </a:rPr>
                <a:t>                     </a:t>
              </a:r>
              <a:r>
                <a:rPr dirty="0">
                  <a:cs typeface="Times New Roman" panose="02020603050405020304" pitchFamily="18" charset="0"/>
                </a:rPr>
                <a:t> and the rectangular coordinate system is established on the plane as shown in Figure 1.7. Then all possible results of </a:t>
              </a:r>
              <a:r>
                <a:rPr lang="en-US" dirty="0">
                  <a:cs typeface="Times New Roman" panose="02020603050405020304" pitchFamily="18" charset="0"/>
                </a:rPr>
                <a:t>              </a:t>
              </a:r>
              <a:r>
                <a:rPr dirty="0">
                  <a:cs typeface="Times New Roman" panose="02020603050405020304" pitchFamily="18" charset="0"/>
                </a:rPr>
                <a:t>are a square with a side length of 60, and the possible meeting time is represented by the shaded part in the figure. This is a geometric probability problem, known from equal probability:</a:t>
              </a:r>
              <a:endParaRPr dirty="0">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6954952" y="2212221"/>
            <a:ext cx="1054100" cy="266700"/>
          </p:xfrm>
          <a:graphic>
            <a:graphicData uri="http://schemas.openxmlformats.org/presentationml/2006/ole">
              <mc:AlternateContent xmlns:mc="http://schemas.openxmlformats.org/markup-compatibility/2006">
                <mc:Choice xmlns:v="urn:schemas-microsoft-com:vml" Requires="v">
                  <p:oleObj spid="_x0000_s37962" name="Equation" r:id="rId1" imgW="25298400" imgH="6400800" progId="Equation.DSMT4">
                    <p:embed/>
                  </p:oleObj>
                </mc:Choice>
                <mc:Fallback>
                  <p:oleObj name="Equation" r:id="rId1" imgW="25298400" imgH="6400800" progId="Equation.DSMT4">
                    <p:embed/>
                    <p:pic>
                      <p:nvPicPr>
                        <p:cNvPr id="0" name="图片 37961"/>
                        <p:cNvPicPr/>
                        <p:nvPr/>
                      </p:nvPicPr>
                      <p:blipFill>
                        <a:blip r:embed="rId2"/>
                        <a:stretch>
                          <a:fillRect/>
                        </a:stretch>
                      </p:blipFill>
                      <p:spPr>
                        <a:xfrm>
                          <a:off x="6954952" y="2212221"/>
                          <a:ext cx="1054100" cy="2667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210793" y="2716411"/>
            <a:ext cx="546100" cy="342900"/>
          </p:xfrm>
          <a:graphic>
            <a:graphicData uri="http://schemas.openxmlformats.org/presentationml/2006/ole">
              <mc:AlternateContent xmlns:mc="http://schemas.openxmlformats.org/markup-compatibility/2006">
                <mc:Choice xmlns:v="urn:schemas-microsoft-com:vml" Requires="v">
                  <p:oleObj spid="_x0000_s37963" name="Equation" r:id="rId3" imgW="13106400" imgH="8229600" progId="Equation.DSMT4">
                    <p:embed/>
                  </p:oleObj>
                </mc:Choice>
                <mc:Fallback>
                  <p:oleObj name="Equation" r:id="rId3" imgW="13106400" imgH="8229600" progId="Equation.DSMT4">
                    <p:embed/>
                    <p:pic>
                      <p:nvPicPr>
                        <p:cNvPr id="0" name="图片 37962"/>
                        <p:cNvPicPr/>
                        <p:nvPr/>
                      </p:nvPicPr>
                      <p:blipFill>
                        <a:blip r:embed="rId4"/>
                        <a:stretch>
                          <a:fillRect/>
                        </a:stretch>
                      </p:blipFill>
                      <p:spPr>
                        <a:xfrm>
                          <a:off x="3210793" y="2716411"/>
                          <a:ext cx="5461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770544" y="3508365"/>
            <a:ext cx="2590800" cy="647700"/>
          </p:xfrm>
          <a:graphic>
            <a:graphicData uri="http://schemas.openxmlformats.org/presentationml/2006/ole">
              <mc:AlternateContent xmlns:mc="http://schemas.openxmlformats.org/markup-compatibility/2006">
                <mc:Choice xmlns:v="urn:schemas-microsoft-com:vml" Requires="v">
                  <p:oleObj spid="_x0000_s37964" name="Equation" r:id="rId5" imgW="62179200" imgH="15544800" progId="Equation.DSMT4">
                    <p:embed/>
                  </p:oleObj>
                </mc:Choice>
                <mc:Fallback>
                  <p:oleObj name="Equation" r:id="rId5" imgW="62179200" imgH="15544800" progId="Equation.DSMT4">
                    <p:embed/>
                    <p:pic>
                      <p:nvPicPr>
                        <p:cNvPr id="0" name="图片 37963"/>
                        <p:cNvPicPr/>
                        <p:nvPr/>
                      </p:nvPicPr>
                      <p:blipFill>
                        <a:blip r:embed="rId6"/>
                        <a:stretch>
                          <a:fillRect/>
                        </a:stretch>
                      </p:blipFill>
                      <p:spPr>
                        <a:xfrm>
                          <a:off x="1770544" y="3508365"/>
                          <a:ext cx="2590800" cy="647700"/>
                        </a:xfrm>
                        <a:prstGeom prst="rect">
                          <a:avLst/>
                        </a:prstGeom>
                      </p:spPr>
                    </p:pic>
                  </p:oleObj>
                </mc:Fallback>
              </mc:AlternateContent>
            </a:graphicData>
          </a:graphic>
        </p:graphicFrame>
        <p:sp>
          <p:nvSpPr>
            <p:cNvPr id="14" name="文本框 13"/>
            <p:cNvSpPr txBox="1"/>
            <p:nvPr/>
          </p:nvSpPr>
          <p:spPr>
            <a:xfrm>
              <a:off x="251520" y="4011910"/>
              <a:ext cx="5976664" cy="645160"/>
            </a:xfrm>
            <a:prstGeom prst="rect">
              <a:avLst/>
            </a:prstGeom>
            <a:noFill/>
          </p:spPr>
          <p:txBody>
            <a:bodyPr wrap="square">
              <a:spAutoFit/>
            </a:bodyPr>
            <a:lstStyle/>
            <a:p>
              <a:pPr>
                <a:lnSpc>
                  <a:spcPct val="100000"/>
                </a:lnSpc>
              </a:pPr>
              <a:r>
                <a:rPr sz="1800" dirty="0">
                  <a:effectLst/>
                  <a:latin typeface="Times New Roman" panose="02020603050405020304" pitchFamily="18" charset="0"/>
                  <a:ea typeface="宋体" panose="02010600030101010101" pitchFamily="2" charset="-122"/>
                </a:rPr>
                <a:t>If the date is not on time, the probability that the two will meet is no more than 50%.</a:t>
              </a:r>
              <a:endParaRPr sz="1800" dirty="0">
                <a:effectLst/>
                <a:latin typeface="Times New Roman" panose="02020603050405020304" pitchFamily="18" charset="0"/>
                <a:ea typeface="宋体" panose="02010600030101010101" pitchFamily="2" charset="-122"/>
              </a:endParaRPr>
            </a:p>
          </p:txBody>
        </p:sp>
        <p:pic>
          <p:nvPicPr>
            <p:cNvPr id="16" name="图片 15"/>
            <p:cNvPicPr/>
            <p:nvPr/>
          </p:nvPicPr>
          <p:blipFill>
            <a:blip r:embed="rId7"/>
            <a:stretch>
              <a:fillRect/>
            </a:stretch>
          </p:blipFill>
          <p:spPr>
            <a:xfrm>
              <a:off x="6228140" y="3278515"/>
              <a:ext cx="2311400" cy="1743710"/>
            </a:xfrm>
            <a:prstGeom prst="rect">
              <a:avLst/>
            </a:prstGeom>
          </p:spPr>
        </p:pic>
      </p:gr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9" name="文本框 1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0" name="文本框 1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2"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251158" y="667877"/>
            <a:ext cx="8496944" cy="4304272"/>
            <a:chOff x="251520" y="668185"/>
            <a:chExt cx="8496944" cy="4304272"/>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251520" y="699542"/>
              <a:ext cx="8496944" cy="4272915"/>
            </a:xfrm>
            <a:prstGeom prst="rect">
              <a:avLst/>
            </a:prstGeom>
            <a:noFill/>
          </p:spPr>
          <p:txBody>
            <a:bodyPr wrap="square">
              <a:spAutoFit/>
            </a:bodyPr>
            <a:lstStyle/>
            <a:p>
              <a:pPr algn="just">
                <a:lnSpc>
                  <a:spcPct val="120000"/>
                </a:lnSpc>
                <a:spcBef>
                  <a:spcPts val="0"/>
                </a:spcBef>
                <a:spcAft>
                  <a:spcPts val="0"/>
                </a:spcAft>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Parallel lines of equal distance are drawn on the plane, and the distance between the parallel lines is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Throw a needle of length</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to the plane at will, and try to find the probability that the needle intersects the parallel line.</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kumimoji="0" b="1" u="none" strike="noStrike" cap="none" spc="0" normalizeH="0" baseline="0" dirty="0">
                  <a:effectLst/>
                </a:rPr>
                <a:t>Solution</a:t>
              </a:r>
              <a:r>
                <a:rPr kumimoji="0" u="none" strike="noStrike" cap="none" spc="0" normalizeH="0" baseline="0" dirty="0">
                  <a:effectLst/>
                </a:rPr>
                <a:t>: Use x to indicate the distance between the midpoint of the needle and the nearest parallel line, and </a:t>
              </a:r>
              <a:r>
                <a:rPr kumimoji="0" lang="en-US" u="none" strike="noStrike" cap="none" spc="0" normalizeH="0" baseline="0" dirty="0">
                  <a:effectLst/>
                </a:rPr>
                <a:t>     </a:t>
              </a:r>
              <a:r>
                <a:rPr kumimoji="0" u="none" strike="noStrike" cap="none" spc="0" normalizeH="0" baseline="0" dirty="0">
                  <a:effectLst/>
                </a:rPr>
                <a:t>to indicate the angle of intersection between the needle and this straight line ( Figure 1.8). </a:t>
              </a:r>
              <a:endParaRPr kumimoji="0" u="none" strike="noStrike" cap="none" spc="0" normalizeH="0" baseline="0" dirty="0">
                <a:effectLst/>
              </a:endParaRPr>
            </a:p>
            <a:p>
              <a:pPr algn="just">
                <a:lnSpc>
                  <a:spcPct val="100000"/>
                </a:lnSpc>
                <a:defRPr/>
              </a:pPr>
              <a:endParaRPr kumimoji="0" u="none" strike="noStrike" cap="none" spc="0" normalizeH="0" baseline="0" dirty="0">
                <a:effectLst/>
              </a:endParaRPr>
            </a:p>
            <a:p>
              <a:pPr algn="just">
                <a:lnSpc>
                  <a:spcPct val="100000"/>
                </a:lnSpc>
                <a:defRPr/>
              </a:pPr>
              <a:r>
                <a:rPr kumimoji="0" u="none" strike="noStrike" cap="none" spc="0" normalizeH="0" baseline="0" dirty="0">
                  <a:effectLst/>
                </a:rPr>
                <a:t>It is easy to know that there are</a:t>
              </a:r>
              <a:r>
                <a:rPr kumimoji="0" lang="en-US" u="none" strike="noStrike" cap="none" spc="0" normalizeH="0" baseline="0" dirty="0">
                  <a:effectLst/>
                </a:rPr>
                <a:t>                  </a:t>
              </a:r>
              <a:r>
                <a:rPr kumimoji="0" u="none" strike="noStrike" cap="none" spc="0" normalizeH="0" baseline="0" dirty="0">
                  <a:effectLst/>
                </a:rPr>
                <a:t>, and these</a:t>
              </a:r>
              <a:endParaRPr kumimoji="0" u="none" strike="noStrike" cap="none" spc="0" normalizeH="0" baseline="0" dirty="0">
                <a:effectLst/>
              </a:endParaRPr>
            </a:p>
            <a:p>
              <a:pPr algn="just">
                <a:lnSpc>
                  <a:spcPct val="100000"/>
                </a:lnSpc>
                <a:defRPr/>
              </a:pPr>
              <a:r>
                <a:rPr kumimoji="0" u="none" strike="noStrike" cap="none" spc="0" normalizeH="0" baseline="0" dirty="0">
                  <a:effectLst/>
                </a:rPr>
                <a:t>two formulas can determine the </a:t>
              </a:r>
              <a:r>
                <a:rPr kumimoji="0" lang="en-US" u="none" strike="noStrike" cap="none" spc="0" normalizeH="0" baseline="0" dirty="0">
                  <a:effectLst/>
                </a:rPr>
                <a:t>     </a:t>
              </a:r>
              <a:r>
                <a:rPr kumimoji="0" u="none" strike="noStrike" cap="none" spc="0" normalizeH="0" baseline="0" dirty="0">
                  <a:effectLst/>
                </a:rPr>
                <a:t>plane rectangle</a:t>
              </a:r>
              <a:r>
                <a:rPr kumimoji="0" lang="en-US" u="none" strike="noStrike" cap="none" spc="0" normalizeH="0" baseline="0" dirty="0">
                  <a:effectLst/>
                </a:rPr>
                <a:t> </a:t>
              </a:r>
              <a:endParaRPr kumimoji="0" lang="en-US" u="none" strike="noStrike" cap="none" spc="0" normalizeH="0" baseline="0" dirty="0">
                <a:effectLst/>
              </a:endParaRPr>
            </a:p>
            <a:p>
              <a:pPr algn="just">
                <a:lnSpc>
                  <a:spcPct val="100000"/>
                </a:lnSpc>
                <a:defRPr/>
              </a:pPr>
              <a:endParaRPr kumimoji="0" lang="en-US" u="none" strike="noStrike" cap="none" spc="0" normalizeH="0" baseline="0" dirty="0">
                <a:effectLst/>
              </a:endParaRPr>
            </a:p>
            <a:p>
              <a:pPr algn="just">
                <a:lnSpc>
                  <a:spcPct val="100000"/>
                </a:lnSpc>
                <a:defRPr/>
              </a:pPr>
              <a:r>
                <a:rPr kumimoji="0" lang="en-US" u="none" strike="noStrike" cap="none" spc="0" normalizeH="0" baseline="0" dirty="0">
                  <a:effectLst/>
                </a:rPr>
                <a:t>                                                                </a:t>
              </a:r>
              <a:endParaRPr kumimoji="0" u="none" strike="noStrike" cap="none" spc="0" normalizeH="0" baseline="0" dirty="0">
                <a:effectLst/>
              </a:endParaRPr>
            </a:p>
            <a:p>
              <a:pPr algn="just">
                <a:lnSpc>
                  <a:spcPct val="100000"/>
                </a:lnSpc>
                <a:defRPr/>
              </a:pPr>
              <a:endParaRPr kumimoji="0" u="none" strike="noStrike" cap="none" spc="0" normalizeH="0" baseline="0" dirty="0">
                <a:effectLst/>
              </a:endParaRPr>
            </a:p>
            <a:p>
              <a:pPr algn="just">
                <a:lnSpc>
                  <a:spcPct val="100000"/>
                </a:lnSpc>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defRPr/>
              </a:pPr>
              <a:endParaRPr kumimoji="0" sz="1800" b="0" i="0" u="none" strike="noStrike" kern="1200" cap="none" spc="0" normalizeH="0" baseline="0" dirty="0">
                <a:effectLst/>
              </a:endParaRPr>
            </a:p>
          </p:txBody>
        </p:sp>
        <p:graphicFrame>
          <p:nvGraphicFramePr>
            <p:cNvPr id="2" name="对象 1"/>
            <p:cNvGraphicFramePr>
              <a:graphicFrameLocks noChangeAspect="1"/>
            </p:cNvGraphicFramePr>
            <p:nvPr/>
          </p:nvGraphicFramePr>
          <p:xfrm>
            <a:off x="1835269" y="1093748"/>
            <a:ext cx="812800" cy="342900"/>
          </p:xfrm>
          <a:graphic>
            <a:graphicData uri="http://schemas.openxmlformats.org/presentationml/2006/ole">
              <mc:AlternateContent xmlns:mc="http://schemas.openxmlformats.org/markup-compatibility/2006">
                <mc:Choice xmlns:v="urn:schemas-microsoft-com:vml" Requires="v">
                  <p:oleObj spid="_x0000_s39098" name="Equation" r:id="rId1" imgW="19507200" imgH="8229600" progId="Equation.DSMT4">
                    <p:embed/>
                  </p:oleObj>
                </mc:Choice>
                <mc:Fallback>
                  <p:oleObj name="Equation" r:id="rId1" imgW="19507200" imgH="8229600" progId="Equation.DSMT4">
                    <p:embed/>
                    <p:pic>
                      <p:nvPicPr>
                        <p:cNvPr id="0" name="图片 39097"/>
                        <p:cNvPicPr/>
                        <p:nvPr/>
                      </p:nvPicPr>
                      <p:blipFill>
                        <a:blip r:embed="rId2"/>
                        <a:stretch>
                          <a:fillRect/>
                        </a:stretch>
                      </p:blipFill>
                      <p:spPr>
                        <a:xfrm>
                          <a:off x="1835269" y="1093748"/>
                          <a:ext cx="812800"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148000" y="1093743"/>
            <a:ext cx="723900" cy="342900"/>
          </p:xfrm>
          <a:graphic>
            <a:graphicData uri="http://schemas.openxmlformats.org/presentationml/2006/ole">
              <mc:AlternateContent xmlns:mc="http://schemas.openxmlformats.org/markup-compatibility/2006">
                <mc:Choice xmlns:v="urn:schemas-microsoft-com:vml" Requires="v">
                  <p:oleObj spid="_x0000_s39099" name="Equation" r:id="rId3" imgW="17373600" imgH="8229600" progId="Equation.DSMT4">
                    <p:embed/>
                  </p:oleObj>
                </mc:Choice>
                <mc:Fallback>
                  <p:oleObj name="Equation" r:id="rId3" imgW="17373600" imgH="8229600" progId="Equation.DSMT4">
                    <p:embed/>
                    <p:pic>
                      <p:nvPicPr>
                        <p:cNvPr id="0" name="图片 39098"/>
                        <p:cNvPicPr/>
                        <p:nvPr/>
                      </p:nvPicPr>
                      <p:blipFill>
                        <a:blip r:embed="rId4"/>
                        <a:stretch>
                          <a:fillRect/>
                        </a:stretch>
                      </p:blipFill>
                      <p:spPr>
                        <a:xfrm>
                          <a:off x="5148000" y="1093743"/>
                          <a:ext cx="7239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699747" y="2067699"/>
            <a:ext cx="177800" cy="215900"/>
          </p:xfrm>
          <a:graphic>
            <a:graphicData uri="http://schemas.openxmlformats.org/presentationml/2006/ole">
              <mc:AlternateContent xmlns:mc="http://schemas.openxmlformats.org/markup-compatibility/2006">
                <mc:Choice xmlns:v="urn:schemas-microsoft-com:vml" Requires="v">
                  <p:oleObj spid="_x0000_s39100" name="Equation" r:id="rId5" imgW="4267200" imgH="5181600" progId="Equation.DSMT4">
                    <p:embed/>
                  </p:oleObj>
                </mc:Choice>
                <mc:Fallback>
                  <p:oleObj name="Equation" r:id="rId5" imgW="4267200" imgH="5181600" progId="Equation.DSMT4">
                    <p:embed/>
                    <p:pic>
                      <p:nvPicPr>
                        <p:cNvPr id="0" name="图片 39099"/>
                        <p:cNvPicPr/>
                        <p:nvPr/>
                      </p:nvPicPr>
                      <p:blipFill>
                        <a:blip r:embed="rId6"/>
                        <a:stretch>
                          <a:fillRect/>
                        </a:stretch>
                      </p:blipFill>
                      <p:spPr>
                        <a:xfrm>
                          <a:off x="2699747" y="2067699"/>
                          <a:ext cx="177800" cy="2159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419535" y="2859570"/>
            <a:ext cx="615315" cy="261620"/>
          </p:xfrm>
          <a:graphic>
            <a:graphicData uri="http://schemas.openxmlformats.org/presentationml/2006/ole">
              <mc:AlternateContent xmlns:mc="http://schemas.openxmlformats.org/markup-compatibility/2006">
                <mc:Choice xmlns:v="urn:schemas-microsoft-com:vml" Requires="v">
                  <p:oleObj spid="_x0000_s39102" name="Equation" r:id="rId7" imgW="12192000" imgH="5181600" progId="Equation.DSMT4">
                    <p:embed/>
                  </p:oleObj>
                </mc:Choice>
                <mc:Fallback>
                  <p:oleObj name="Equation" r:id="rId7" imgW="12192000" imgH="5181600" progId="Equation.DSMT4">
                    <p:embed/>
                    <p:pic>
                      <p:nvPicPr>
                        <p:cNvPr id="0" name="图片 39101"/>
                        <p:cNvPicPr/>
                        <p:nvPr/>
                      </p:nvPicPr>
                      <p:blipFill>
                        <a:blip r:embed="rId8"/>
                        <a:stretch>
                          <a:fillRect/>
                        </a:stretch>
                      </p:blipFill>
                      <p:spPr>
                        <a:xfrm>
                          <a:off x="3419535" y="2859570"/>
                          <a:ext cx="615315" cy="26162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347794" y="3147765"/>
            <a:ext cx="241300" cy="215265"/>
          </p:xfrm>
          <a:graphic>
            <a:graphicData uri="http://schemas.openxmlformats.org/presentationml/2006/ole">
              <mc:AlternateContent xmlns:mc="http://schemas.openxmlformats.org/markup-compatibility/2006">
                <mc:Choice xmlns:v="urn:schemas-microsoft-com:vml" Requires="v">
                  <p:oleObj spid="_x0000_s39103" name="Equation" r:id="rId9" imgW="5791200" imgH="5181600" progId="Equation.DSMT4">
                    <p:embed/>
                  </p:oleObj>
                </mc:Choice>
                <mc:Fallback>
                  <p:oleObj name="Equation" r:id="rId9" imgW="5791200" imgH="5181600" progId="Equation.DSMT4">
                    <p:embed/>
                    <p:pic>
                      <p:nvPicPr>
                        <p:cNvPr id="0" name="图片 39102"/>
                        <p:cNvPicPr/>
                        <p:nvPr/>
                      </p:nvPicPr>
                      <p:blipFill>
                        <a:blip r:embed="rId10"/>
                        <a:stretch>
                          <a:fillRect/>
                        </a:stretch>
                      </p:blipFill>
                      <p:spPr>
                        <a:xfrm>
                          <a:off x="3347794" y="3147765"/>
                          <a:ext cx="241300" cy="215265"/>
                        </a:xfrm>
                        <a:prstGeom prst="rect">
                          <a:avLst/>
                        </a:prstGeom>
                      </p:spPr>
                    </p:pic>
                  </p:oleObj>
                </mc:Fallback>
              </mc:AlternateContent>
            </a:graphicData>
          </a:graphic>
        </p:graphicFrame>
        <p:pic>
          <p:nvPicPr>
            <p:cNvPr id="19" name="图片 18"/>
            <p:cNvPicPr/>
            <p:nvPr/>
          </p:nvPicPr>
          <p:blipFill>
            <a:blip r:embed="rId11"/>
            <a:stretch>
              <a:fillRect/>
            </a:stretch>
          </p:blipFill>
          <p:spPr>
            <a:xfrm>
              <a:off x="5467410" y="2288705"/>
              <a:ext cx="3051175" cy="2441575"/>
            </a:xfrm>
            <a:prstGeom prst="rect">
              <a:avLst/>
            </a:prstGeom>
          </p:spPr>
        </p:pic>
      </p:grpSp>
      <p:pic>
        <p:nvPicPr>
          <p:cNvPr id="20" name="图片 19"/>
          <p:cNvPicPr>
            <a:picLocks noChangeAspect="1"/>
          </p:cNvPicPr>
          <p:nvPr/>
        </p:nvPicPr>
        <p:blipFill>
          <a:blip r:embed="rId12"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3"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333375" y="3507740"/>
            <a:ext cx="231457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0 </a:t>
            </a:r>
            <a:r>
              <a:rPr lang="en-US" altLang="zh-CN">
                <a:latin typeface="Times New Roman" panose="02020603050405020304" pitchFamily="18" charset="0"/>
                <a:cs typeface="Times New Roman" panose="02020603050405020304" pitchFamily="18" charset="0"/>
              </a:rPr>
              <a:t>≤ x ≤      , 0 ≤     ≤</a:t>
            </a:r>
            <a:endParaRPr lang="en-US" altLang="zh-CN">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3"/>
          <a:stretch>
            <a:fillRect/>
          </a:stretch>
        </p:blipFill>
        <p:spPr>
          <a:xfrm>
            <a:off x="1187450" y="3448050"/>
            <a:ext cx="220980" cy="487680"/>
          </a:xfrm>
          <a:prstGeom prst="rect">
            <a:avLst/>
          </a:prstGeom>
        </p:spPr>
      </p:pic>
      <p:graphicFrame>
        <p:nvGraphicFramePr>
          <p:cNvPr id="14" name="对象 13"/>
          <p:cNvGraphicFramePr>
            <a:graphicFrameLocks noChangeAspect="1"/>
          </p:cNvGraphicFramePr>
          <p:nvPr/>
        </p:nvGraphicFramePr>
        <p:xfrm>
          <a:off x="1907540" y="3583771"/>
          <a:ext cx="177800" cy="215900"/>
        </p:xfrm>
        <a:graphic>
          <a:graphicData uri="http://schemas.openxmlformats.org/presentationml/2006/ole">
            <mc:AlternateContent xmlns:mc="http://schemas.openxmlformats.org/markup-compatibility/2006">
              <mc:Choice xmlns:v="urn:schemas-microsoft-com:vml" Requires="v">
                <p:oleObj spid="_x0000_s16" name="Equation" r:id="rId14" imgW="4267200" imgH="5181600" progId="Equation.DSMT4">
                  <p:embed/>
                </p:oleObj>
              </mc:Choice>
              <mc:Fallback>
                <p:oleObj name="Equation" r:id="rId14" imgW="4267200" imgH="5181600" progId="Equation.DSMT4">
                  <p:embed/>
                  <p:pic>
                    <p:nvPicPr>
                      <p:cNvPr id="0" name="图片 39099"/>
                      <p:cNvPicPr/>
                      <p:nvPr/>
                    </p:nvPicPr>
                    <p:blipFill>
                      <a:blip r:embed="rId6"/>
                      <a:stretch>
                        <a:fillRect/>
                      </a:stretch>
                    </p:blipFill>
                    <p:spPr>
                      <a:xfrm>
                        <a:off x="1907540" y="3583771"/>
                        <a:ext cx="177800" cy="215900"/>
                      </a:xfrm>
                      <a:prstGeom prst="rect">
                        <a:avLst/>
                      </a:prstGeom>
                    </p:spPr>
                  </p:pic>
                </p:oleObj>
              </mc:Fallback>
            </mc:AlternateContent>
          </a:graphicData>
        </a:graphic>
      </p:graphicFrame>
      <p:pic>
        <p:nvPicPr>
          <p:cNvPr id="17" name="图片 16"/>
          <p:cNvPicPr>
            <a:picLocks noChangeAspect="1"/>
          </p:cNvPicPr>
          <p:nvPr/>
        </p:nvPicPr>
        <p:blipFill>
          <a:blip r:embed="rId15"/>
          <a:stretch>
            <a:fillRect/>
          </a:stretch>
        </p:blipFill>
        <p:spPr>
          <a:xfrm>
            <a:off x="2267585" y="3542030"/>
            <a:ext cx="318770" cy="299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251158" y="667877"/>
            <a:ext cx="8496944" cy="4104005"/>
            <a:chOff x="251520" y="668185"/>
            <a:chExt cx="8496944" cy="4104005"/>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251520" y="699542"/>
              <a:ext cx="8496944" cy="1779905"/>
            </a:xfrm>
            <a:prstGeom prst="rect">
              <a:avLst/>
            </a:prstGeom>
            <a:noFill/>
          </p:spPr>
          <p:txBody>
            <a:bodyPr wrap="square">
              <a:spAutoFit/>
            </a:bodyPr>
            <a:lstStyle/>
            <a:p>
              <a:pPr algn="just">
                <a:lnSpc>
                  <a:spcPct val="120000"/>
                </a:lnSpc>
                <a:spcBef>
                  <a:spcPts val="0"/>
                </a:spcBef>
                <a:spcAft>
                  <a:spcPts val="0"/>
                </a:spcAft>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Parallel lines of equal distance are drawn on the plane, and the distance between the parallel lines is </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Throw a needle of length</a:t>
              </a: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sz="1800" dirty="0">
                  <a:effectLst/>
                  <a:latin typeface="Times New Roman" panose="02020603050405020304" pitchFamily="18" charset="0"/>
                  <a:ea typeface="宋体" panose="02010600030101010101" pitchFamily="2" charset="-122"/>
                  <a:cs typeface="Times New Roman" panose="02020603050405020304" pitchFamily="18" charset="0"/>
                </a:rPr>
                <a:t> to the plane at will, and try to find the probability that the needle intersects the parallel line.</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defRPr/>
              </a:pPr>
              <a:endParaRPr kumimoji="0" sz="1800" b="0" i="0" u="none" strike="noStrike" kern="1200" cap="none" spc="0" normalizeH="0" baseline="0" dirty="0">
                <a:effectLst/>
              </a:endParaRPr>
            </a:p>
          </p:txBody>
        </p:sp>
        <p:graphicFrame>
          <p:nvGraphicFramePr>
            <p:cNvPr id="2" name="对象 1"/>
            <p:cNvGraphicFramePr>
              <a:graphicFrameLocks noChangeAspect="1"/>
            </p:cNvGraphicFramePr>
            <p:nvPr/>
          </p:nvGraphicFramePr>
          <p:xfrm>
            <a:off x="1835269" y="1093748"/>
            <a:ext cx="812800" cy="342900"/>
          </p:xfrm>
          <a:graphic>
            <a:graphicData uri="http://schemas.openxmlformats.org/presentationml/2006/ole">
              <mc:AlternateContent xmlns:mc="http://schemas.openxmlformats.org/markup-compatibility/2006">
                <mc:Choice xmlns:v="urn:schemas-microsoft-com:vml" Requires="v">
                  <p:oleObj spid="_x0000_s39098" name="Equation" r:id="rId1" imgW="19507200" imgH="8229600" progId="Equation.DSMT4">
                    <p:embed/>
                  </p:oleObj>
                </mc:Choice>
                <mc:Fallback>
                  <p:oleObj name="Equation" r:id="rId1" imgW="19507200" imgH="8229600" progId="Equation.DSMT4">
                    <p:embed/>
                    <p:pic>
                      <p:nvPicPr>
                        <p:cNvPr id="0" name="图片 39097"/>
                        <p:cNvPicPr/>
                        <p:nvPr/>
                      </p:nvPicPr>
                      <p:blipFill>
                        <a:blip r:embed="rId2"/>
                        <a:stretch>
                          <a:fillRect/>
                        </a:stretch>
                      </p:blipFill>
                      <p:spPr>
                        <a:xfrm>
                          <a:off x="1835269" y="1093748"/>
                          <a:ext cx="812800"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148000" y="1093743"/>
            <a:ext cx="723900" cy="342900"/>
          </p:xfrm>
          <a:graphic>
            <a:graphicData uri="http://schemas.openxmlformats.org/presentationml/2006/ole">
              <mc:AlternateContent xmlns:mc="http://schemas.openxmlformats.org/markup-compatibility/2006">
                <mc:Choice xmlns:v="urn:schemas-microsoft-com:vml" Requires="v">
                  <p:oleObj spid="_x0000_s39099" name="Equation" r:id="rId3" imgW="17373600" imgH="8229600" progId="Equation.DSMT4">
                    <p:embed/>
                  </p:oleObj>
                </mc:Choice>
                <mc:Fallback>
                  <p:oleObj name="Equation" r:id="rId3" imgW="17373600" imgH="8229600" progId="Equation.DSMT4">
                    <p:embed/>
                    <p:pic>
                      <p:nvPicPr>
                        <p:cNvPr id="0" name="图片 39098"/>
                        <p:cNvPicPr/>
                        <p:nvPr/>
                      </p:nvPicPr>
                      <p:blipFill>
                        <a:blip r:embed="rId4"/>
                        <a:stretch>
                          <a:fillRect/>
                        </a:stretch>
                      </p:blipFill>
                      <p:spPr>
                        <a:xfrm>
                          <a:off x="5148000" y="1093743"/>
                          <a:ext cx="723900" cy="3429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483867" y="2139826"/>
            <a:ext cx="939800" cy="571500"/>
          </p:xfrm>
          <a:graphic>
            <a:graphicData uri="http://schemas.openxmlformats.org/presentationml/2006/ole">
              <mc:AlternateContent xmlns:mc="http://schemas.openxmlformats.org/markup-compatibility/2006">
                <mc:Choice xmlns:v="urn:schemas-microsoft-com:vml" Requires="v">
                  <p:oleObj spid="_x0000_s39104" name="Equation" r:id="rId5" imgW="22555200" imgH="13716000" progId="Equation.DSMT4">
                    <p:embed/>
                  </p:oleObj>
                </mc:Choice>
                <mc:Fallback>
                  <p:oleObj name="Equation" r:id="rId5" imgW="22555200" imgH="13716000" progId="Equation.DSMT4">
                    <p:embed/>
                    <p:pic>
                      <p:nvPicPr>
                        <p:cNvPr id="0" name="图片 39103"/>
                        <p:cNvPicPr/>
                        <p:nvPr/>
                      </p:nvPicPr>
                      <p:blipFill>
                        <a:blip r:embed="rId6"/>
                        <a:stretch>
                          <a:fillRect/>
                        </a:stretch>
                      </p:blipFill>
                      <p:spPr>
                        <a:xfrm>
                          <a:off x="2483867" y="2139826"/>
                          <a:ext cx="939800" cy="5715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472240" y="2931960"/>
            <a:ext cx="2200275" cy="1840230"/>
          </p:xfrm>
          <a:graphic>
            <a:graphicData uri="http://schemas.openxmlformats.org/presentationml/2006/ole">
              <mc:AlternateContent xmlns:mc="http://schemas.openxmlformats.org/markup-compatibility/2006">
                <mc:Choice xmlns:v="urn:schemas-microsoft-com:vml" Requires="v">
                  <p:oleObj spid="_x0000_s39105" name="Equation" r:id="rId7" imgW="58826400" imgH="42367200" progId="Equation.DSMT4">
                    <p:embed/>
                  </p:oleObj>
                </mc:Choice>
                <mc:Fallback>
                  <p:oleObj name="Equation" r:id="rId7" imgW="58826400" imgH="42367200" progId="Equation.DSMT4">
                    <p:embed/>
                    <p:pic>
                      <p:nvPicPr>
                        <p:cNvPr id="0" name="图片 39104"/>
                        <p:cNvPicPr/>
                        <p:nvPr/>
                      </p:nvPicPr>
                      <p:blipFill>
                        <a:blip r:embed="rId8"/>
                        <a:stretch>
                          <a:fillRect/>
                        </a:stretch>
                      </p:blipFill>
                      <p:spPr>
                        <a:xfrm>
                          <a:off x="3472240" y="2931960"/>
                          <a:ext cx="2200275" cy="1840230"/>
                        </a:xfrm>
                        <a:prstGeom prst="rect">
                          <a:avLst/>
                        </a:prstGeom>
                      </p:spPr>
                    </p:pic>
                  </p:oleObj>
                </mc:Fallback>
              </mc:AlternateContent>
            </a:graphicData>
          </a:graphic>
        </p:graphicFrame>
      </p:gr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3" name="TextBox 27"/>
          <p:cNvSpPr txBox="1"/>
          <p:nvPr/>
        </p:nvSpPr>
        <p:spPr>
          <a:xfrm>
            <a:off x="754832" y="15275"/>
            <a:ext cx="11423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p:cNvSpPr txBox="1"/>
          <p:nvPr/>
        </p:nvSpPr>
        <p:spPr>
          <a:xfrm>
            <a:off x="251460" y="1807210"/>
            <a:ext cx="8538210" cy="1529715"/>
          </a:xfrm>
          <a:prstGeom prst="rect">
            <a:avLst/>
          </a:prstGeom>
          <a:noFill/>
        </p:spPr>
        <p:txBody>
          <a:bodyPr wrap="square" rtlCol="0">
            <a:spAutoFit/>
          </a:bodyPr>
          <a:p>
            <a:pPr algn="just">
              <a:lnSpc>
                <a:spcPct val="130000"/>
              </a:lnSpc>
              <a:spcBef>
                <a:spcPts val="0"/>
              </a:spcBef>
              <a:spcAft>
                <a:spcPts val="0"/>
              </a:spcAft>
              <a:defRPr/>
            </a:pPr>
            <a:r>
              <a:rPr dirty="0">
                <a:effectLst/>
                <a:sym typeface="+mn-ea"/>
              </a:rPr>
              <a:t>At this time, in order for the needle to intersect theparallel line,the necessary and sufficient condition is                      </a:t>
            </a:r>
            <a:r>
              <a:rPr lang="en-US" dirty="0">
                <a:effectLst/>
                <a:sym typeface="+mn-ea"/>
              </a:rPr>
              <a:t> </a:t>
            </a:r>
            <a:r>
              <a:rPr dirty="0">
                <a:effectLst/>
                <a:sym typeface="+mn-ea"/>
              </a:rPr>
              <a:t> .</a:t>
            </a:r>
            <a:endParaRPr kumimoji="0" u="none" strike="noStrike" cap="none" spc="0" normalizeH="0" baseline="0" dirty="0">
              <a:effectLst/>
            </a:endParaRPr>
          </a:p>
          <a:p>
            <a:pPr algn="just">
              <a:lnSpc>
                <a:spcPct val="130000"/>
              </a:lnSpc>
              <a:spcBef>
                <a:spcPts val="0"/>
              </a:spcBef>
              <a:spcAft>
                <a:spcPts val="0"/>
              </a:spcAft>
              <a:defRPr/>
            </a:pPr>
            <a:r>
              <a:rPr dirty="0">
                <a:effectLst/>
                <a:sym typeface="+mn-ea"/>
              </a:rPr>
              <a:t>The area A represented by this inequality is the shaded part in Figure 1.8. Knowing from the possibility of waiting:</a:t>
            </a:r>
            <a:endParaRPr dirty="0">
              <a:effectLst/>
            </a:endParaRPr>
          </a:p>
        </p:txBody>
      </p:sp>
      <p:sp>
        <p:nvSpPr>
          <p:cNvPr id="5" name="文本框 4"/>
          <p:cNvSpPr txBox="1"/>
          <p:nvPr/>
        </p:nvSpPr>
        <p:spPr>
          <a:xfrm>
            <a:off x="2339340" y="2240915"/>
            <a:ext cx="487045" cy="368300"/>
          </a:xfrm>
          <a:prstGeom prst="rect">
            <a:avLst/>
          </a:prstGeom>
          <a:solidFill>
            <a:schemeClr val="bg1"/>
          </a:solidFill>
        </p:spPr>
        <p:txBody>
          <a:bodyPr wrap="square" rtlCol="0">
            <a:spAutoFit/>
          </a:bodyPr>
          <a:p>
            <a:r>
              <a:rPr lang="en-US" altLang="zh-CN">
                <a:latin typeface="Times New Roman" panose="02020603050405020304" pitchFamily="18" charset="0"/>
                <a:cs typeface="Times New Roman" panose="02020603050405020304" pitchFamily="18" charset="0"/>
              </a:rPr>
              <a:t>x ≤</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2776914"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Conditional Probability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251520" y="915566"/>
            <a:ext cx="8496944" cy="2705362"/>
            <a:chOff x="251520" y="915566"/>
            <a:chExt cx="8496944" cy="2705362"/>
          </a:xfrm>
        </p:grpSpPr>
        <p:grpSp>
          <p:nvGrpSpPr>
            <p:cNvPr id="7" name="组合 6"/>
            <p:cNvGrpSpPr/>
            <p:nvPr/>
          </p:nvGrpSpPr>
          <p:grpSpPr>
            <a:xfrm>
              <a:off x="251520" y="1275606"/>
              <a:ext cx="8496944" cy="2345322"/>
              <a:chOff x="323528" y="699542"/>
              <a:chExt cx="8496944" cy="2345322"/>
            </a:xfrm>
          </p:grpSpPr>
          <p:sp>
            <p:nvSpPr>
              <p:cNvPr id="15" name="TextBox 8"/>
              <p:cNvSpPr txBox="1"/>
              <p:nvPr/>
            </p:nvSpPr>
            <p:spPr bwMode="auto">
              <a:xfrm>
                <a:off x="323528" y="699542"/>
                <a:ext cx="8496944" cy="2345322"/>
              </a:xfrm>
              <a:prstGeom prst="rect">
                <a:avLst/>
              </a:prstGeom>
              <a:noFill/>
            </p:spPr>
            <p:txBody>
              <a:bodyPr wrap="square">
                <a:spAutoFit/>
              </a:bodyPr>
              <a:lstStyle/>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Let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be two events with                 . The conditional probability of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given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is defined to be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Let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0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be events and assume                 . Then                                           .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707904" y="843558"/>
              <a:ext cx="977900" cy="381000"/>
            </p:xfrm>
            <a:graphic>
              <a:graphicData uri="http://schemas.openxmlformats.org/presentationml/2006/ole">
                <mc:AlternateContent xmlns:mc="http://schemas.openxmlformats.org/markup-compatibility/2006">
                  <mc:Choice xmlns:v="urn:schemas-microsoft-com:vml" Requires="v">
                    <p:oleObj spid="_x0000_s40030" name="Equation" r:id="rId1" imgW="23469600" imgH="9144000" progId="Equation.DSMT4">
                      <p:embed/>
                    </p:oleObj>
                  </mc:Choice>
                  <mc:Fallback>
                    <p:oleObj name="Equation" r:id="rId1" imgW="23469600" imgH="9144000" progId="Equation.DSMT4">
                      <p:embed/>
                      <p:pic>
                        <p:nvPicPr>
                          <p:cNvPr id="0" name="图片 40029"/>
                          <p:cNvPicPr/>
                          <p:nvPr/>
                        </p:nvPicPr>
                        <p:blipFill>
                          <a:blip r:embed="rId2"/>
                          <a:stretch>
                            <a:fillRect/>
                          </a:stretch>
                        </p:blipFill>
                        <p:spPr>
                          <a:xfrm>
                            <a:off x="3707904" y="843558"/>
                            <a:ext cx="977900" cy="3810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267744" y="1203598"/>
              <a:ext cx="2133600" cy="660400"/>
            </p:xfrm>
            <a:graphic>
              <a:graphicData uri="http://schemas.openxmlformats.org/presentationml/2006/ole">
                <mc:AlternateContent xmlns:mc="http://schemas.openxmlformats.org/markup-compatibility/2006">
                  <mc:Choice xmlns:v="urn:schemas-microsoft-com:vml" Requires="v">
                    <p:oleObj spid="_x0000_s40031" name="Equation" r:id="rId3" imgW="51206400" imgH="15849600" progId="Equation.DSMT4">
                      <p:embed/>
                    </p:oleObj>
                  </mc:Choice>
                  <mc:Fallback>
                    <p:oleObj name="Equation" r:id="rId3" imgW="51206400" imgH="15849600" progId="Equation.DSMT4">
                      <p:embed/>
                      <p:pic>
                        <p:nvPicPr>
                          <p:cNvPr id="0" name="图片 40030"/>
                          <p:cNvPicPr/>
                          <p:nvPr/>
                        </p:nvPicPr>
                        <p:blipFill>
                          <a:blip r:embed="rId4"/>
                          <a:stretch>
                            <a:fillRect/>
                          </a:stretch>
                        </p:blipFill>
                        <p:spPr>
                          <a:xfrm>
                            <a:off x="2267744" y="1203598"/>
                            <a:ext cx="2133600" cy="6604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3923928" y="2643758"/>
              <a:ext cx="977900" cy="381000"/>
            </p:xfrm>
            <a:graphic>
              <a:graphicData uri="http://schemas.openxmlformats.org/presentationml/2006/ole">
                <mc:AlternateContent xmlns:mc="http://schemas.openxmlformats.org/markup-compatibility/2006">
                  <mc:Choice xmlns:v="urn:schemas-microsoft-com:vml" Requires="v">
                    <p:oleObj spid="_x0000_s40032" name="Equation" r:id="rId5" imgW="23469600" imgH="9144000" progId="Equation.DSMT4">
                      <p:embed/>
                    </p:oleObj>
                  </mc:Choice>
                  <mc:Fallback>
                    <p:oleObj name="Equation" r:id="rId5" imgW="23469600" imgH="9144000" progId="Equation.DSMT4">
                      <p:embed/>
                      <p:pic>
                        <p:nvPicPr>
                          <p:cNvPr id="0" name="对象 1"/>
                          <p:cNvPicPr/>
                          <p:nvPr/>
                        </p:nvPicPr>
                        <p:blipFill>
                          <a:blip r:embed="rId2"/>
                          <a:stretch>
                            <a:fillRect/>
                          </a:stretch>
                        </p:blipFill>
                        <p:spPr>
                          <a:xfrm>
                            <a:off x="3923928" y="2643758"/>
                            <a:ext cx="977900" cy="3810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652120" y="2715766"/>
              <a:ext cx="2616200" cy="304800"/>
            </p:xfrm>
            <a:graphic>
              <a:graphicData uri="http://schemas.openxmlformats.org/presentationml/2006/ole">
                <mc:AlternateContent xmlns:mc="http://schemas.openxmlformats.org/markup-compatibility/2006">
                  <mc:Choice xmlns:v="urn:schemas-microsoft-com:vml" Requires="v">
                    <p:oleObj spid="_x0000_s40033" name="Equation" r:id="rId6" imgW="62788800" imgH="7315200" progId="Equation.DSMT4">
                      <p:embed/>
                    </p:oleObj>
                  </mc:Choice>
                  <mc:Fallback>
                    <p:oleObj name="Equation" r:id="rId6" imgW="62788800" imgH="7315200" progId="Equation.DSMT4">
                      <p:embed/>
                      <p:pic>
                        <p:nvPicPr>
                          <p:cNvPr id="0" name="图片 40032"/>
                          <p:cNvPicPr/>
                          <p:nvPr/>
                        </p:nvPicPr>
                        <p:blipFill>
                          <a:blip r:embed="rId7"/>
                          <a:stretch>
                            <a:fillRect/>
                          </a:stretch>
                        </p:blipFill>
                        <p:spPr>
                          <a:xfrm>
                            <a:off x="5652120" y="2715766"/>
                            <a:ext cx="2616200" cy="304800"/>
                          </a:xfrm>
                          <a:prstGeom prst="rect">
                            <a:avLst/>
                          </a:prstGeom>
                        </p:spPr>
                      </p:pic>
                    </p:oleObj>
                  </mc:Fallback>
                </mc:AlternateContent>
              </a:graphicData>
            </a:graphic>
          </p:graphicFrame>
        </p:grpSp>
        <p:sp>
          <p:nvSpPr>
            <p:cNvPr id="17" name="文本框 16"/>
            <p:cNvSpPr txBox="1"/>
            <p:nvPr/>
          </p:nvSpPr>
          <p:spPr>
            <a:xfrm>
              <a:off x="395536" y="915566"/>
              <a:ext cx="4572000"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Times New Roman" panose="02020603050405020304" pitchFamily="18" charset="0"/>
                  <a:cs typeface="Times New Roman" panose="02020603050405020304" pitchFamily="18" charset="0"/>
                </a:rPr>
                <a:t>C</a:t>
              </a:r>
              <a:r>
                <a:rPr lang="en-US" altLang="zh-CN" sz="2000" b="1" i="1" dirty="0">
                  <a:effectLst/>
                  <a:latin typeface="Times New Roman" panose="02020603050405020304" pitchFamily="18" charset="0"/>
                  <a:cs typeface="Times New Roman" panose="02020603050405020304" pitchFamily="18" charset="0"/>
                </a:rPr>
                <a:t>onditional probability</a:t>
              </a:r>
              <a:endParaRPr lang="zh-CN" altLang="en-US" sz="2000"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95536" y="2715766"/>
              <a:ext cx="4572000"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Times New Roman" panose="02020603050405020304" pitchFamily="18" charset="0"/>
                  <a:cs typeface="Times New Roman" panose="02020603050405020304" pitchFamily="18" charset="0"/>
                </a:rPr>
                <a:t>Multiplication law</a:t>
              </a:r>
              <a:endParaRPr lang="zh-CN" altLang="en-US" sz="2000" i="1" dirty="0">
                <a:latin typeface="Times New Roman" panose="02020603050405020304" pitchFamily="18" charset="0"/>
                <a:cs typeface="Times New Roman" panose="02020603050405020304" pitchFamily="18" charset="0"/>
              </a:endParaRPr>
            </a:p>
          </p:txBody>
        </p:sp>
      </p:gr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1693"/>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5364088" y="2427734"/>
          <a:ext cx="2376264" cy="1153160"/>
        </p:xfrm>
        <a:graphic>
          <a:graphicData uri="http://schemas.openxmlformats.org/drawingml/2006/table">
            <a:tbl>
              <a:tblPr firstRow="1" firstCol="1" bandRow="1"/>
              <a:tblGrid>
                <a:gridCol w="594066"/>
                <a:gridCol w="594066"/>
                <a:gridCol w="594066"/>
                <a:gridCol w="594066"/>
              </a:tblGrid>
              <a:tr h="288290">
                <a:tc>
                  <a:txBody>
                    <a:bodyPr/>
                    <a:lstStyle/>
                    <a:p>
                      <a:pPr indent="127000" algn="ctr"/>
                      <a:r>
                        <a:rPr lang="en-US" sz="1200" kern="100" dirty="0">
                          <a:effectLst/>
                          <a:latin typeface="Times New Roman" panose="02020603050405020304" pitchFamily="18" charset="0"/>
                          <a:ea typeface="等线" panose="02010600030101010101" pitchFamily="2" charset="-122"/>
                        </a:rPr>
                        <a:t> </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dirty="0">
                          <a:effectLst/>
                          <a:latin typeface="Times New Roman" panose="02020603050405020304" pitchFamily="18" charset="0"/>
                          <a:ea typeface="等线" panose="02010600030101010101" pitchFamily="2" charset="-122"/>
                        </a:rPr>
                        <a:t>D</a:t>
                      </a:r>
                      <a:r>
                        <a:rPr lang="en-US" sz="1200" kern="100" dirty="0">
                          <a:effectLst/>
                          <a:latin typeface="Times New Roman" panose="02020603050405020304" pitchFamily="18" charset="0"/>
                          <a:ea typeface="等线" panose="02010600030101010101" pitchFamily="2" charset="-122"/>
                        </a:rPr>
                        <a:t>+</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a:effectLst/>
                          <a:latin typeface="Times New Roman" panose="02020603050405020304" pitchFamily="18" charset="0"/>
                          <a:ea typeface="等线" panose="02010600030101010101" pitchFamily="2" charset="-122"/>
                        </a:rPr>
                        <a:t>D</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a:effectLst/>
                          <a:latin typeface="Times New Roman" panose="02020603050405020304" pitchFamily="18" charset="0"/>
                          <a:ea typeface="等线" panose="02010600030101010101" pitchFamily="2" charset="-122"/>
                        </a:rPr>
                        <a:t>Total</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8290">
                <a:tc>
                  <a:txBody>
                    <a:bodyPr/>
                    <a:lstStyle/>
                    <a:p>
                      <a:pPr indent="127000" algn="ctr"/>
                      <a:r>
                        <a:rPr lang="en-US" sz="1200" i="1" kern="100">
                          <a:effectLst/>
                          <a:latin typeface="Times New Roman" panose="02020603050405020304" pitchFamily="18" charset="0"/>
                          <a:ea typeface="等线" panose="02010600030101010101" pitchFamily="2" charset="-122"/>
                        </a:rPr>
                        <a:t>T</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25</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14</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39</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8290">
                <a:tc>
                  <a:txBody>
                    <a:bodyPr/>
                    <a:lstStyle/>
                    <a:p>
                      <a:pPr indent="127000" algn="ctr"/>
                      <a:r>
                        <a:rPr lang="en-US" sz="1200" i="1" kern="100" dirty="0">
                          <a:effectLst/>
                          <a:latin typeface="Times New Roman" panose="02020603050405020304" pitchFamily="18" charset="0"/>
                          <a:ea typeface="等线" panose="02010600030101010101" pitchFamily="2" charset="-122"/>
                        </a:rPr>
                        <a:t>T</a:t>
                      </a:r>
                      <a:r>
                        <a:rPr lang="en-US" sz="1200" kern="100" dirty="0">
                          <a:effectLst/>
                          <a:latin typeface="Times New Roman" panose="02020603050405020304" pitchFamily="18" charset="0"/>
                          <a:ea typeface="等线" panose="02010600030101010101" pitchFamily="2" charset="-122"/>
                        </a:rPr>
                        <a:t>−</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dirty="0">
                          <a:effectLst/>
                          <a:latin typeface="Times New Roman" panose="02020603050405020304" pitchFamily="18" charset="0"/>
                          <a:ea typeface="等线" panose="02010600030101010101" pitchFamily="2" charset="-122"/>
                        </a:rPr>
                        <a:t>18</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a:effectLst/>
                          <a:latin typeface="Times New Roman" panose="02020603050405020304" pitchFamily="18" charset="0"/>
                          <a:ea typeface="等线" panose="02010600030101010101" pitchFamily="2" charset="-122"/>
                        </a:rPr>
                        <a:t>78</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dirty="0">
                          <a:effectLst/>
                          <a:latin typeface="Times New Roman" panose="02020603050405020304" pitchFamily="18" charset="0"/>
                          <a:ea typeface="等线" panose="02010600030101010101" pitchFamily="2" charset="-122"/>
                        </a:rPr>
                        <a:t>96</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8290">
                <a:tc>
                  <a:txBody>
                    <a:bodyPr/>
                    <a:lstStyle/>
                    <a:p>
                      <a:pPr indent="127000" algn="ctr"/>
                      <a:r>
                        <a:rPr lang="en-US" sz="1200" i="1" kern="100">
                          <a:effectLst/>
                          <a:latin typeface="Times New Roman" panose="02020603050405020304" pitchFamily="18" charset="0"/>
                          <a:ea typeface="等线" panose="02010600030101010101" pitchFamily="2" charset="-122"/>
                        </a:rPr>
                        <a:t>Total</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43</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92</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dirty="0">
                          <a:effectLst/>
                          <a:latin typeface="Times New Roman" panose="02020603050405020304" pitchFamily="18" charset="0"/>
                          <a:ea typeface="等线" panose="02010600030101010101" pitchFamily="2" charset="-122"/>
                        </a:rPr>
                        <a:t>135</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7" name="表格 6"/>
          <p:cNvGraphicFramePr>
            <a:graphicFrameLocks noGrp="1"/>
          </p:cNvGraphicFramePr>
          <p:nvPr/>
        </p:nvGraphicFramePr>
        <p:xfrm>
          <a:off x="5364088" y="3723878"/>
          <a:ext cx="2376264" cy="1230630"/>
        </p:xfrm>
        <a:graphic>
          <a:graphicData uri="http://schemas.openxmlformats.org/drawingml/2006/table">
            <a:tbl>
              <a:tblPr firstRow="1" firstCol="1" bandRow="1"/>
              <a:tblGrid>
                <a:gridCol w="594066"/>
                <a:gridCol w="594066"/>
                <a:gridCol w="594066"/>
                <a:gridCol w="594066"/>
              </a:tblGrid>
              <a:tr h="288290">
                <a:tc>
                  <a:txBody>
                    <a:bodyPr/>
                    <a:lstStyle/>
                    <a:p>
                      <a:pPr indent="127000" algn="ctr"/>
                      <a:r>
                        <a:rPr lang="en-US" sz="1200" kern="100">
                          <a:effectLst/>
                          <a:latin typeface="Times New Roman" panose="02020603050405020304" pitchFamily="18" charset="0"/>
                          <a:ea typeface="等线" panose="02010600030101010101" pitchFamily="2" charset="-122"/>
                        </a:rPr>
                        <a:t> </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a:effectLst/>
                          <a:latin typeface="Times New Roman" panose="02020603050405020304" pitchFamily="18" charset="0"/>
                          <a:ea typeface="等线" panose="02010600030101010101" pitchFamily="2" charset="-122"/>
                        </a:rPr>
                        <a:t>D</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a:effectLst/>
                          <a:latin typeface="Times New Roman" panose="02020603050405020304" pitchFamily="18" charset="0"/>
                          <a:ea typeface="等线" panose="02010600030101010101" pitchFamily="2" charset="-122"/>
                        </a:rPr>
                        <a:t>D</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i="1" kern="100">
                          <a:effectLst/>
                          <a:latin typeface="Times New Roman" panose="02020603050405020304" pitchFamily="18" charset="0"/>
                          <a:ea typeface="等线" panose="02010600030101010101" pitchFamily="2" charset="-122"/>
                        </a:rPr>
                        <a:t>Total</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8290">
                <a:tc>
                  <a:txBody>
                    <a:bodyPr/>
                    <a:lstStyle/>
                    <a:p>
                      <a:pPr indent="127000" algn="ctr"/>
                      <a:r>
                        <a:rPr lang="en-US" sz="1200" i="1" kern="100">
                          <a:effectLst/>
                          <a:latin typeface="Times New Roman" panose="02020603050405020304" pitchFamily="18" charset="0"/>
                          <a:ea typeface="等线" panose="02010600030101010101" pitchFamily="2" charset="-122"/>
                        </a:rPr>
                        <a:t>T</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.185</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.104</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.289</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8290">
                <a:tc>
                  <a:txBody>
                    <a:bodyPr/>
                    <a:lstStyle/>
                    <a:p>
                      <a:pPr indent="127000" algn="ctr"/>
                      <a:r>
                        <a:rPr lang="en-US" sz="1200" i="1" kern="100">
                          <a:effectLst/>
                          <a:latin typeface="Times New Roman" panose="02020603050405020304" pitchFamily="18" charset="0"/>
                          <a:ea typeface="等线" panose="02010600030101010101" pitchFamily="2" charset="-122"/>
                        </a:rPr>
                        <a:t>T</a:t>
                      </a:r>
                      <a:r>
                        <a:rPr lang="en-US" sz="1200" kern="100">
                          <a:effectLst/>
                          <a:latin typeface="Times New Roman" panose="02020603050405020304" pitchFamily="18" charset="0"/>
                          <a:ea typeface="等线" panose="02010600030101010101" pitchFamily="2" charset="-122"/>
                        </a:rPr>
                        <a:t>−</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a:effectLst/>
                          <a:latin typeface="Times New Roman" panose="02020603050405020304" pitchFamily="18" charset="0"/>
                          <a:ea typeface="等线" panose="02010600030101010101" pitchFamily="2" charset="-122"/>
                        </a:rPr>
                        <a:t>.133</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a:effectLst/>
                          <a:latin typeface="Times New Roman" panose="02020603050405020304" pitchFamily="18" charset="0"/>
                          <a:ea typeface="等线" panose="02010600030101010101" pitchFamily="2" charset="-122"/>
                        </a:rPr>
                        <a:t>.578</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r>
                        <a:rPr lang="en-US" sz="1200" kern="100">
                          <a:effectLst/>
                          <a:latin typeface="Times New Roman" panose="02020603050405020304" pitchFamily="18" charset="0"/>
                          <a:ea typeface="等线" panose="02010600030101010101" pitchFamily="2" charset="-122"/>
                        </a:rPr>
                        <a:t>.711</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8290">
                <a:tc>
                  <a:txBody>
                    <a:bodyPr/>
                    <a:lstStyle/>
                    <a:p>
                      <a:pPr indent="127000" algn="ctr"/>
                      <a:r>
                        <a:rPr lang="en-US" sz="1200" i="1" kern="100">
                          <a:effectLst/>
                          <a:latin typeface="Times New Roman" panose="02020603050405020304" pitchFamily="18" charset="0"/>
                          <a:ea typeface="等线" panose="02010600030101010101" pitchFamily="2" charset="-122"/>
                        </a:rPr>
                        <a:t>Total</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.318</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a:effectLst/>
                          <a:latin typeface="Times New Roman" panose="02020603050405020304" pitchFamily="18" charset="0"/>
                          <a:ea typeface="等线" panose="02010600030101010101" pitchFamily="2" charset="-122"/>
                        </a:rPr>
                        <a:t>.682</a:t>
                      </a:r>
                      <a:endParaRPr lang="zh-CN" sz="1200" kern="100">
                        <a:effectLst/>
                        <a:latin typeface="Times New Roman" panose="02020603050405020304" pitchFamily="18" charset="0"/>
                        <a:ea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r>
                        <a:rPr lang="en-US" sz="1200" kern="100" dirty="0">
                          <a:effectLst/>
                          <a:latin typeface="Times New Roman" panose="02020603050405020304" pitchFamily="18" charset="0"/>
                          <a:ea typeface="等线" panose="02010600030101010101" pitchFamily="2" charset="-122"/>
                        </a:rPr>
                        <a:t>1.000</a:t>
                      </a:r>
                      <a:endParaRPr lang="zh-CN" sz="1200" kern="1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pSp>
        <p:nvGrpSpPr>
          <p:cNvPr id="10" name="组合 9"/>
          <p:cNvGrpSpPr/>
          <p:nvPr/>
        </p:nvGrpSpPr>
        <p:grpSpPr>
          <a:xfrm>
            <a:off x="308072" y="668185"/>
            <a:ext cx="8280920" cy="4330599"/>
            <a:chOff x="358054" y="217574"/>
            <a:chExt cx="8280920" cy="4330599"/>
          </a:xfrm>
        </p:grpSpPr>
        <p:sp>
          <p:nvSpPr>
            <p:cNvPr id="15" name="TextBox 8"/>
            <p:cNvSpPr txBox="1"/>
            <p:nvPr/>
          </p:nvSpPr>
          <p:spPr bwMode="auto">
            <a:xfrm>
              <a:off x="358054" y="217574"/>
              <a:ext cx="8280920" cy="2062103"/>
            </a:xfrm>
            <a:prstGeom prst="rect">
              <a:avLst/>
            </a:prstGeom>
            <a:noFill/>
          </p:spPr>
          <p:txBody>
            <a:bodyPr wrap="square">
              <a:spAutoFit/>
            </a:bodyPr>
            <a:lstStyle/>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Digitalis therapy is often beneficial to patients who have suffered congestive heart failure, but there is the risk of digitalis intoxication, a serious side effect that is difficult to diagnose. To improve the chances of a correct diagnosis, the concentration of digitalis in the blood can be measured.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Bellar</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et al. (1971) conducted a study of the relation of the concentration of digitalis in the blood to digitalis intoxication in 135 patients. Their results are simplified slightly in the following table, where this notation is used:</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523061" y="1954201"/>
            <a:ext cx="4254500" cy="1511300"/>
          </p:xfrm>
          <a:graphic>
            <a:graphicData uri="http://schemas.openxmlformats.org/presentationml/2006/ole">
              <mc:AlternateContent xmlns:mc="http://schemas.openxmlformats.org/markup-compatibility/2006">
                <mc:Choice xmlns:v="urn:schemas-microsoft-com:vml" Requires="v">
                  <p:oleObj spid="_x0000_s41037" name="Equation" r:id="rId1" imgW="102108000" imgH="36271200" progId="Equation.DSMT4">
                    <p:embed/>
                  </p:oleObj>
                </mc:Choice>
                <mc:Fallback>
                  <p:oleObj name="Equation" r:id="rId1" imgW="102108000" imgH="36271200" progId="Equation.DSMT4">
                    <p:embed/>
                    <p:pic>
                      <p:nvPicPr>
                        <p:cNvPr id="0" name="图片 41036"/>
                        <p:cNvPicPr/>
                        <p:nvPr/>
                      </p:nvPicPr>
                      <p:blipFill>
                        <a:blip r:embed="rId2"/>
                        <a:stretch>
                          <a:fillRect/>
                        </a:stretch>
                      </p:blipFill>
                      <p:spPr>
                        <a:xfrm>
                          <a:off x="523061" y="1954201"/>
                          <a:ext cx="4254500" cy="15113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82888" y="3397981"/>
            <a:ext cx="3937001" cy="647700"/>
          </p:xfrm>
          <a:graphic>
            <a:graphicData uri="http://schemas.openxmlformats.org/presentationml/2006/ole">
              <mc:AlternateContent xmlns:mc="http://schemas.openxmlformats.org/markup-compatibility/2006">
                <mc:Choice xmlns:v="urn:schemas-microsoft-com:vml" Requires="v">
                  <p:oleObj spid="_x0000_s41038" name="Equation" r:id="rId3" imgW="94488000" imgH="15544800" progId="Equation.DSMT4">
                    <p:embed/>
                  </p:oleObj>
                </mc:Choice>
                <mc:Fallback>
                  <p:oleObj name="Equation" r:id="rId3" imgW="94488000" imgH="15544800" progId="Equation.DSMT4">
                    <p:embed/>
                    <p:pic>
                      <p:nvPicPr>
                        <p:cNvPr id="0" name="图片 41037"/>
                        <p:cNvPicPr/>
                        <p:nvPr/>
                      </p:nvPicPr>
                      <p:blipFill>
                        <a:blip r:embed="rId4"/>
                        <a:stretch>
                          <a:fillRect/>
                        </a:stretch>
                      </p:blipFill>
                      <p:spPr>
                        <a:xfrm>
                          <a:off x="482888" y="3397981"/>
                          <a:ext cx="3937001" cy="6477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23061" y="3976673"/>
            <a:ext cx="2463800" cy="571500"/>
          </p:xfrm>
          <a:graphic>
            <a:graphicData uri="http://schemas.openxmlformats.org/presentationml/2006/ole">
              <mc:AlternateContent xmlns:mc="http://schemas.openxmlformats.org/markup-compatibility/2006">
                <mc:Choice xmlns:v="urn:schemas-microsoft-com:vml" Requires="v">
                  <p:oleObj spid="_x0000_s41039" name="Equation" r:id="rId5" imgW="59131200" imgH="13716000" progId="Equation.DSMT4">
                    <p:embed/>
                  </p:oleObj>
                </mc:Choice>
                <mc:Fallback>
                  <p:oleObj name="Equation" r:id="rId5" imgW="59131200" imgH="13716000" progId="Equation.DSMT4">
                    <p:embed/>
                    <p:pic>
                      <p:nvPicPr>
                        <p:cNvPr id="0" name="图片 41038"/>
                        <p:cNvPicPr/>
                        <p:nvPr/>
                      </p:nvPicPr>
                      <p:blipFill>
                        <a:blip r:embed="rId6"/>
                        <a:stretch>
                          <a:fillRect/>
                        </a:stretch>
                      </p:blipFill>
                      <p:spPr>
                        <a:xfrm>
                          <a:off x="523061" y="3976673"/>
                          <a:ext cx="2463800" cy="571500"/>
                        </a:xfrm>
                        <a:prstGeom prst="rect">
                          <a:avLst/>
                        </a:prstGeom>
                      </p:spPr>
                    </p:pic>
                  </p:oleObj>
                </mc:Fallback>
              </mc:AlternateContent>
            </a:graphicData>
          </a:graphic>
        </p:graphicFrame>
      </p:gr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3623"/>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 name="组合 13"/>
          <p:cNvGrpSpPr/>
          <p:nvPr/>
        </p:nvGrpSpPr>
        <p:grpSpPr>
          <a:xfrm>
            <a:off x="251520" y="736242"/>
            <a:ext cx="8424936" cy="3951035"/>
            <a:chOff x="251520" y="736242"/>
            <a:chExt cx="8424936" cy="3951035"/>
          </a:xfrm>
        </p:grpSpPr>
        <p:grpSp>
          <p:nvGrpSpPr>
            <p:cNvPr id="10" name="组合 9"/>
            <p:cNvGrpSpPr/>
            <p:nvPr/>
          </p:nvGrpSpPr>
          <p:grpSpPr>
            <a:xfrm>
              <a:off x="345270" y="736242"/>
              <a:ext cx="8136904" cy="2504540"/>
              <a:chOff x="395536" y="843558"/>
              <a:chExt cx="8136904" cy="2504540"/>
            </a:xfrm>
          </p:grpSpPr>
          <p:sp>
            <p:nvSpPr>
              <p:cNvPr id="15" name="TextBox 8"/>
              <p:cNvSpPr txBox="1"/>
              <p:nvPr/>
            </p:nvSpPr>
            <p:spPr bwMode="auto">
              <a:xfrm>
                <a:off x="395536" y="843558"/>
                <a:ext cx="8136904" cy="2492990"/>
              </a:xfrm>
              <a:prstGeom prst="rect">
                <a:avLst/>
              </a:prstGeom>
              <a:noFill/>
            </p:spPr>
            <p:txBody>
              <a:bodyPr wrap="square">
                <a:spAutoFit/>
              </a:bodyPr>
              <a:lstStyle/>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An urn contains three red balls and one blue ball. Two balls are selected without replacement. What is the probability that they are both red?</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Let     and     denote the events that a red ball is drawn on the first trial and on the second trial, respectively.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From the multiplication law,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is clearly       , and if a red ball has been removed on the first trial, there are two red balls and one blue ball left. Therefore,                           .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Thus,                             . </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899592" y="1491630"/>
              <a:ext cx="228600" cy="292100"/>
            </p:xfrm>
            <a:graphic>
              <a:graphicData uri="http://schemas.openxmlformats.org/presentationml/2006/ole">
                <mc:AlternateContent xmlns:mc="http://schemas.openxmlformats.org/markup-compatibility/2006">
                  <mc:Choice xmlns:v="urn:schemas-microsoft-com:vml" Requires="v">
                    <p:oleObj spid="_x0000_s42239" name="Equation" r:id="rId1" imgW="5486400" imgH="7010400" progId="Equation.DSMT4">
                      <p:embed/>
                    </p:oleObj>
                  </mc:Choice>
                  <mc:Fallback>
                    <p:oleObj name="Equation" r:id="rId1" imgW="5486400" imgH="7010400" progId="Equation.DSMT4">
                      <p:embed/>
                      <p:pic>
                        <p:nvPicPr>
                          <p:cNvPr id="0" name="图片 42238"/>
                          <p:cNvPicPr/>
                          <p:nvPr/>
                        </p:nvPicPr>
                        <p:blipFill>
                          <a:blip r:embed="rId2"/>
                          <a:stretch>
                            <a:fillRect/>
                          </a:stretch>
                        </p:blipFill>
                        <p:spPr>
                          <a:xfrm>
                            <a:off x="899592" y="1491630"/>
                            <a:ext cx="2286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547664" y="1491630"/>
              <a:ext cx="254000" cy="292100"/>
            </p:xfrm>
            <a:graphic>
              <a:graphicData uri="http://schemas.openxmlformats.org/presentationml/2006/ole">
                <mc:AlternateContent xmlns:mc="http://schemas.openxmlformats.org/markup-compatibility/2006">
                  <mc:Choice xmlns:v="urn:schemas-microsoft-com:vml" Requires="v">
                    <p:oleObj spid="_x0000_s42240" name="Equation" r:id="rId3" imgW="6096000" imgH="7010400" progId="Equation.DSMT4">
                      <p:embed/>
                    </p:oleObj>
                  </mc:Choice>
                  <mc:Fallback>
                    <p:oleObj name="Equation" r:id="rId3" imgW="6096000" imgH="7010400" progId="Equation.DSMT4">
                      <p:embed/>
                      <p:pic>
                        <p:nvPicPr>
                          <p:cNvPr id="0" name="图片 42239"/>
                          <p:cNvPicPr/>
                          <p:nvPr/>
                        </p:nvPicPr>
                        <p:blipFill>
                          <a:blip r:embed="rId4"/>
                          <a:stretch>
                            <a:fillRect/>
                          </a:stretch>
                        </p:blipFill>
                        <p:spPr>
                          <a:xfrm>
                            <a:off x="1547664" y="1491630"/>
                            <a:ext cx="254000" cy="2921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470138" y="2030994"/>
              <a:ext cx="3111500" cy="381000"/>
            </p:xfrm>
            <a:graphic>
              <a:graphicData uri="http://schemas.openxmlformats.org/presentationml/2006/ole">
                <mc:AlternateContent xmlns:mc="http://schemas.openxmlformats.org/markup-compatibility/2006">
                  <mc:Choice xmlns:v="urn:schemas-microsoft-com:vml" Requires="v">
                    <p:oleObj spid="_x0000_s42241" name="Equation" r:id="rId5" imgW="74676000" imgH="9144000" progId="Equation.DSMT4">
                      <p:embed/>
                    </p:oleObj>
                  </mc:Choice>
                  <mc:Fallback>
                    <p:oleObj name="Equation" r:id="rId5" imgW="74676000" imgH="9144000" progId="Equation.DSMT4">
                      <p:embed/>
                      <p:pic>
                        <p:nvPicPr>
                          <p:cNvPr id="0" name="图片 42240"/>
                          <p:cNvPicPr/>
                          <p:nvPr/>
                        </p:nvPicPr>
                        <p:blipFill>
                          <a:blip r:embed="rId6"/>
                          <a:stretch>
                            <a:fillRect/>
                          </a:stretch>
                        </p:blipFill>
                        <p:spPr>
                          <a:xfrm>
                            <a:off x="3470138" y="2030994"/>
                            <a:ext cx="3111500" cy="3810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436029" y="2336166"/>
              <a:ext cx="660400" cy="381000"/>
            </p:xfrm>
            <a:graphic>
              <a:graphicData uri="http://schemas.openxmlformats.org/presentationml/2006/ole">
                <mc:AlternateContent xmlns:mc="http://schemas.openxmlformats.org/markup-compatibility/2006">
                  <mc:Choice xmlns:v="urn:schemas-microsoft-com:vml" Requires="v">
                    <p:oleObj spid="_x0000_s42242" name="Equation" r:id="rId7" imgW="15849600" imgH="9144000" progId="Equation.DSMT4">
                      <p:embed/>
                    </p:oleObj>
                  </mc:Choice>
                  <mc:Fallback>
                    <p:oleObj name="Equation" r:id="rId7" imgW="15849600" imgH="9144000" progId="Equation.DSMT4">
                      <p:embed/>
                      <p:pic>
                        <p:nvPicPr>
                          <p:cNvPr id="0" name="图片 42241"/>
                          <p:cNvPicPr/>
                          <p:nvPr/>
                        </p:nvPicPr>
                        <p:blipFill>
                          <a:blip r:embed="rId8"/>
                          <a:stretch>
                            <a:fillRect/>
                          </a:stretch>
                        </p:blipFill>
                        <p:spPr>
                          <a:xfrm>
                            <a:off x="436029" y="2336166"/>
                            <a:ext cx="660400" cy="3810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173994" y="2359760"/>
              <a:ext cx="381000" cy="317500"/>
            </p:xfrm>
            <a:graphic>
              <a:graphicData uri="http://schemas.openxmlformats.org/presentationml/2006/ole">
                <mc:AlternateContent xmlns:mc="http://schemas.openxmlformats.org/markup-compatibility/2006">
                  <mc:Choice xmlns:v="urn:schemas-microsoft-com:vml" Requires="v">
                    <p:oleObj spid="_x0000_s42243" name="Equation" r:id="rId9" imgW="9144000" imgH="7620000" progId="Equation.DSMT4">
                      <p:embed/>
                    </p:oleObj>
                  </mc:Choice>
                  <mc:Fallback>
                    <p:oleObj name="Equation" r:id="rId9" imgW="9144000" imgH="7620000" progId="Equation.DSMT4">
                      <p:embed/>
                      <p:pic>
                        <p:nvPicPr>
                          <p:cNvPr id="0" name="图片 42242"/>
                          <p:cNvPicPr/>
                          <p:nvPr/>
                        </p:nvPicPr>
                        <p:blipFill>
                          <a:blip r:embed="rId10"/>
                          <a:stretch>
                            <a:fillRect/>
                          </a:stretch>
                        </p:blipFill>
                        <p:spPr>
                          <a:xfrm>
                            <a:off x="2173994" y="2359760"/>
                            <a:ext cx="381000" cy="3175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205688" y="2677161"/>
              <a:ext cx="1651000" cy="381000"/>
            </p:xfrm>
            <a:graphic>
              <a:graphicData uri="http://schemas.openxmlformats.org/presentationml/2006/ole">
                <mc:AlternateContent xmlns:mc="http://schemas.openxmlformats.org/markup-compatibility/2006">
                  <mc:Choice xmlns:v="urn:schemas-microsoft-com:vml" Requires="v">
                    <p:oleObj spid="_x0000_s42244" name="Equation" r:id="rId11" imgW="39624000" imgH="9144000" progId="Equation.DSMT4">
                      <p:embed/>
                    </p:oleObj>
                  </mc:Choice>
                  <mc:Fallback>
                    <p:oleObj name="Equation" r:id="rId11" imgW="39624000" imgH="9144000" progId="Equation.DSMT4">
                      <p:embed/>
                      <p:pic>
                        <p:nvPicPr>
                          <p:cNvPr id="0" name="图片 42243"/>
                          <p:cNvPicPr/>
                          <p:nvPr/>
                        </p:nvPicPr>
                        <p:blipFill>
                          <a:blip r:embed="rId12"/>
                          <a:stretch>
                            <a:fillRect/>
                          </a:stretch>
                        </p:blipFill>
                        <p:spPr>
                          <a:xfrm>
                            <a:off x="6205688" y="2677161"/>
                            <a:ext cx="1651000" cy="3810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093874" y="2967098"/>
              <a:ext cx="1752600" cy="381000"/>
            </p:xfrm>
            <a:graphic>
              <a:graphicData uri="http://schemas.openxmlformats.org/presentationml/2006/ole">
                <mc:AlternateContent xmlns:mc="http://schemas.openxmlformats.org/markup-compatibility/2006">
                  <mc:Choice xmlns:v="urn:schemas-microsoft-com:vml" Requires="v">
                    <p:oleObj spid="_x0000_s42245" name="Equation" r:id="rId13" imgW="42062400" imgH="9144000" progId="Equation.DSMT4">
                      <p:embed/>
                    </p:oleObj>
                  </mc:Choice>
                  <mc:Fallback>
                    <p:oleObj name="Equation" r:id="rId13" imgW="42062400" imgH="9144000" progId="Equation.DSMT4">
                      <p:embed/>
                      <p:pic>
                        <p:nvPicPr>
                          <p:cNvPr id="0" name="图片 42244"/>
                          <p:cNvPicPr/>
                          <p:nvPr/>
                        </p:nvPicPr>
                        <p:blipFill>
                          <a:blip r:embed="rId14"/>
                          <a:stretch>
                            <a:fillRect/>
                          </a:stretch>
                        </p:blipFill>
                        <p:spPr>
                          <a:xfrm>
                            <a:off x="1093874" y="2967098"/>
                            <a:ext cx="1752600" cy="381000"/>
                          </a:xfrm>
                          <a:prstGeom prst="rect">
                            <a:avLst/>
                          </a:prstGeom>
                        </p:spPr>
                      </p:pic>
                    </p:oleObj>
                  </mc:Fallback>
                </mc:AlternateContent>
              </a:graphicData>
            </a:graphic>
          </p:graphicFrame>
        </p:grpSp>
        <p:grpSp>
          <p:nvGrpSpPr>
            <p:cNvPr id="19" name="组合 18"/>
            <p:cNvGrpSpPr/>
            <p:nvPr/>
          </p:nvGrpSpPr>
          <p:grpSpPr>
            <a:xfrm>
              <a:off x="323528" y="3363838"/>
              <a:ext cx="8352928" cy="1323439"/>
              <a:chOff x="323528" y="699542"/>
              <a:chExt cx="8064896" cy="1323439"/>
            </a:xfrm>
          </p:grpSpPr>
          <p:sp>
            <p:nvSpPr>
              <p:cNvPr id="20" name="TextBox 8"/>
              <p:cNvSpPr txBox="1"/>
              <p:nvPr/>
            </p:nvSpPr>
            <p:spPr bwMode="auto">
              <a:xfrm>
                <a:off x="323528" y="699542"/>
                <a:ext cx="8064896" cy="1323439"/>
              </a:xfrm>
              <a:prstGeom prst="rect">
                <a:avLst/>
              </a:prstGeom>
              <a:noFill/>
            </p:spPr>
            <p:txBody>
              <a:bodyPr wrap="square">
                <a:spAutoFit/>
              </a:bodyPr>
              <a:lstStyle/>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Suppose that if it is cloudy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the probability that it is raining        is 0.3, and that the probability that it is cloudy is                 . </a:t>
                </a:r>
                <a:r>
                  <a:rPr lang="en-US" altLang="zh-CN" sz="2000" kern="100" dirty="0">
                    <a:effectLst/>
                    <a:latin typeface="Times New Roman" panose="02020603050405020304" pitchFamily="18" charset="0"/>
                    <a:ea typeface="等线" panose="02010600030101010101" pitchFamily="2" charset="-122"/>
                  </a:rPr>
                  <a:t>The probability that it is cloudy and raining is</a:t>
                </a:r>
                <a:endParaRPr lang="zh-CN" altLang="zh-CN" sz="2000" kern="100" dirty="0">
                  <a:effectLst/>
                  <a:latin typeface="Times New Roman" panose="02020603050405020304" pitchFamily="18" charset="0"/>
                  <a:ea typeface="Times New Roman" panose="02020603050405020304" pitchFamily="18" charset="0"/>
                </a:endParaRPr>
              </a:p>
              <a:p>
                <a:pPr lvl="0" algn="just">
                  <a:defRPr/>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1" name="对象 20"/>
              <p:cNvGraphicFramePr>
                <a:graphicFrameLocks noChangeAspect="1"/>
              </p:cNvGraphicFramePr>
              <p:nvPr/>
            </p:nvGraphicFramePr>
            <p:xfrm>
              <a:off x="3156377" y="752004"/>
              <a:ext cx="404648" cy="381000"/>
            </p:xfrm>
            <a:graphic>
              <a:graphicData uri="http://schemas.openxmlformats.org/presentationml/2006/ole">
                <mc:AlternateContent xmlns:mc="http://schemas.openxmlformats.org/markup-compatibility/2006">
                  <mc:Choice xmlns:v="urn:schemas-microsoft-com:vml" Requires="v">
                    <p:oleObj spid="_x0000_s42246" name="Equation" r:id="rId15" imgW="9753600" imgH="9144000" progId="Equation.DSMT4">
                      <p:embed/>
                    </p:oleObj>
                  </mc:Choice>
                  <mc:Fallback>
                    <p:oleObj name="Equation" r:id="rId15" imgW="9753600" imgH="9144000" progId="Equation.DSMT4">
                      <p:embed/>
                      <p:pic>
                        <p:nvPicPr>
                          <p:cNvPr id="0" name="对象 1"/>
                          <p:cNvPicPr/>
                          <p:nvPr/>
                        </p:nvPicPr>
                        <p:blipFill>
                          <a:blip r:embed="rId16"/>
                          <a:stretch>
                            <a:fillRect/>
                          </a:stretch>
                        </p:blipFill>
                        <p:spPr>
                          <a:xfrm>
                            <a:off x="3156377" y="752004"/>
                            <a:ext cx="404648" cy="3810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6789350" y="771550"/>
              <a:ext cx="432238" cy="381000"/>
            </p:xfrm>
            <a:graphic>
              <a:graphicData uri="http://schemas.openxmlformats.org/presentationml/2006/ole">
                <mc:AlternateContent xmlns:mc="http://schemas.openxmlformats.org/markup-compatibility/2006">
                  <mc:Choice xmlns:v="urn:schemas-microsoft-com:vml" Requires="v">
                    <p:oleObj spid="_x0000_s42247" name="Equation" r:id="rId17" imgW="10363200" imgH="9144000" progId="Equation.DSMT4">
                      <p:embed/>
                    </p:oleObj>
                  </mc:Choice>
                  <mc:Fallback>
                    <p:oleObj name="Equation" r:id="rId17" imgW="10363200" imgH="9144000" progId="Equation.DSMT4">
                      <p:embed/>
                      <p:pic>
                        <p:nvPicPr>
                          <p:cNvPr id="0" name="对象 2"/>
                          <p:cNvPicPr/>
                          <p:nvPr/>
                        </p:nvPicPr>
                        <p:blipFill>
                          <a:blip r:embed="rId18"/>
                          <a:stretch>
                            <a:fillRect/>
                          </a:stretch>
                        </p:blipFill>
                        <p:spPr>
                          <a:xfrm>
                            <a:off x="6789350" y="771550"/>
                            <a:ext cx="432238" cy="38100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4425257" y="1051327"/>
              <a:ext cx="1169495" cy="381000"/>
            </p:xfrm>
            <a:graphic>
              <a:graphicData uri="http://schemas.openxmlformats.org/presentationml/2006/ole">
                <mc:AlternateContent xmlns:mc="http://schemas.openxmlformats.org/markup-compatibility/2006">
                  <mc:Choice xmlns:v="urn:schemas-microsoft-com:vml" Requires="v">
                    <p:oleObj spid="_x0000_s42248" name="Equation" r:id="rId19" imgW="28041600" imgH="9144000" progId="Equation.DSMT4">
                      <p:embed/>
                    </p:oleObj>
                  </mc:Choice>
                  <mc:Fallback>
                    <p:oleObj name="Equation" r:id="rId19" imgW="28041600" imgH="9144000" progId="Equation.DSMT4">
                      <p:embed/>
                      <p:pic>
                        <p:nvPicPr>
                          <p:cNvPr id="0" name="对象 4"/>
                          <p:cNvPicPr/>
                          <p:nvPr/>
                        </p:nvPicPr>
                        <p:blipFill>
                          <a:blip r:embed="rId20"/>
                          <a:stretch>
                            <a:fillRect/>
                          </a:stretch>
                        </p:blipFill>
                        <p:spPr>
                          <a:xfrm>
                            <a:off x="4425257" y="1051327"/>
                            <a:ext cx="1169495" cy="3810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2548327" y="1347614"/>
              <a:ext cx="4532367" cy="381000"/>
            </p:xfrm>
            <a:graphic>
              <a:graphicData uri="http://schemas.openxmlformats.org/presentationml/2006/ole">
                <mc:AlternateContent xmlns:mc="http://schemas.openxmlformats.org/markup-compatibility/2006">
                  <mc:Choice xmlns:v="urn:schemas-microsoft-com:vml" Requires="v">
                    <p:oleObj spid="_x0000_s42249" name="Equation" r:id="rId21" imgW="108813600" imgH="9144000" progId="Equation.DSMT4">
                      <p:embed/>
                    </p:oleObj>
                  </mc:Choice>
                  <mc:Fallback>
                    <p:oleObj name="Equation" r:id="rId21" imgW="108813600" imgH="9144000" progId="Equation.DSMT4">
                      <p:embed/>
                      <p:pic>
                        <p:nvPicPr>
                          <p:cNvPr id="0" name="对象 5"/>
                          <p:cNvPicPr/>
                          <p:nvPr/>
                        </p:nvPicPr>
                        <p:blipFill>
                          <a:blip r:embed="rId22"/>
                          <a:stretch>
                            <a:fillRect/>
                          </a:stretch>
                        </p:blipFill>
                        <p:spPr>
                          <a:xfrm>
                            <a:off x="2548327" y="1347614"/>
                            <a:ext cx="4532367" cy="381000"/>
                          </a:xfrm>
                          <a:prstGeom prst="rect">
                            <a:avLst/>
                          </a:prstGeom>
                        </p:spPr>
                      </p:pic>
                    </p:oleObj>
                  </mc:Fallback>
                </mc:AlternateContent>
              </a:graphicData>
            </a:graphic>
          </p:graphicFrame>
        </p:grpSp>
        <p:cxnSp>
          <p:nvCxnSpPr>
            <p:cNvPr id="13" name="直接连接符 12"/>
            <p:cNvCxnSpPr/>
            <p:nvPr/>
          </p:nvCxnSpPr>
          <p:spPr>
            <a:xfrm>
              <a:off x="251520" y="3291830"/>
              <a:ext cx="8424936" cy="0"/>
            </a:xfrm>
            <a:prstGeom prst="line">
              <a:avLst/>
            </a:prstGeom>
            <a:ln w="12700">
              <a:solidFill>
                <a:srgbClr val="00206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a:blip r:embed="rId2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9" name="文本框 28"/>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30" name="文本框 29"/>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204187" y="534621"/>
            <a:ext cx="8568952" cy="4447083"/>
            <a:chOff x="204187" y="678637"/>
            <a:chExt cx="8568952" cy="4447083"/>
          </a:xfrm>
        </p:grpSpPr>
        <p:sp>
          <p:nvSpPr>
            <p:cNvPr id="15" name="TextBox 8"/>
            <p:cNvSpPr txBox="1"/>
            <p:nvPr/>
          </p:nvSpPr>
          <p:spPr bwMode="auto">
            <a:xfrm>
              <a:off x="204187" y="678637"/>
              <a:ext cx="8568952" cy="3969385"/>
            </a:xfrm>
            <a:prstGeom prst="rect">
              <a:avLst/>
            </a:prstGeom>
            <a:noFill/>
          </p:spPr>
          <p:txBody>
            <a:bodyPr wrap="square">
              <a:spAutoFit/>
            </a:bodyPr>
            <a:lstStyle/>
            <a:p>
              <a:pPr lvl="0" algn="just">
                <a:lnSpc>
                  <a:spcPct val="100000"/>
                </a:lnSpc>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There are 40 students in a class, and 15 of them are sports enthusiasts. The class is divided into four groups. The first group has 10 students, including 4 sports enthusiasts. If you choose one person in the class to be the student representative, then the probability that this representative happens to be in the first group is                  . Now we have to choose a sports enthusiast as a representative in the class. What is the probability that this representative happens to be in the first group? Most readers must immediately calculate that this probability is          . It is easy to understand that these two probabilities are not the same, because in the second question, the selected student must be a sports enthusiast, which has one more "additional" condition than the first question.</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If we remember</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In the first question,          is obtained, and in the second question, under the additional condition of "known event B occurs", the probability of occurrence of A：</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5003830" y="1563256"/>
            <a:ext cx="1066800" cy="292100"/>
          </p:xfrm>
          <a:graphic>
            <a:graphicData uri="http://schemas.openxmlformats.org/presentationml/2006/ole">
              <mc:AlternateContent xmlns:mc="http://schemas.openxmlformats.org/markup-compatibility/2006">
                <mc:Choice xmlns:v="urn:schemas-microsoft-com:vml" Requires="v">
                  <p:oleObj spid="_x0000_s43135" name="Equation" r:id="rId1" imgW="25603200" imgH="7010400" progId="Equation.DSMT4">
                    <p:embed/>
                  </p:oleObj>
                </mc:Choice>
                <mc:Fallback>
                  <p:oleObj name="Equation" r:id="rId1" imgW="25603200" imgH="7010400" progId="Equation.DSMT4">
                    <p:embed/>
                    <p:pic>
                      <p:nvPicPr>
                        <p:cNvPr id="0" name="图片 43134"/>
                        <p:cNvPicPr/>
                        <p:nvPr/>
                      </p:nvPicPr>
                      <p:blipFill>
                        <a:blip r:embed="rId2"/>
                        <a:stretch>
                          <a:fillRect/>
                        </a:stretch>
                      </p:blipFill>
                      <p:spPr>
                        <a:xfrm>
                          <a:off x="5003830" y="1563256"/>
                          <a:ext cx="10668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399343" y="2355850"/>
            <a:ext cx="444500" cy="292100"/>
          </p:xfrm>
          <a:graphic>
            <a:graphicData uri="http://schemas.openxmlformats.org/presentationml/2006/ole">
              <mc:AlternateContent xmlns:mc="http://schemas.openxmlformats.org/markup-compatibility/2006">
                <mc:Choice xmlns:v="urn:schemas-microsoft-com:vml" Requires="v">
                  <p:oleObj spid="_x0000_s43136" name="Equation" r:id="rId3" imgW="10668000" imgH="7010400" progId="Equation.DSMT4">
                    <p:embed/>
                  </p:oleObj>
                </mc:Choice>
                <mc:Fallback>
                  <p:oleObj name="Equation" r:id="rId3" imgW="10668000" imgH="7010400" progId="Equation.DSMT4">
                    <p:embed/>
                    <p:pic>
                      <p:nvPicPr>
                        <p:cNvPr id="0" name="图片 43135"/>
                        <p:cNvPicPr/>
                        <p:nvPr/>
                      </p:nvPicPr>
                      <p:blipFill>
                        <a:blip r:embed="rId4"/>
                        <a:stretch>
                          <a:fillRect/>
                        </a:stretch>
                      </p:blipFill>
                      <p:spPr>
                        <a:xfrm>
                          <a:off x="2399343" y="2355850"/>
                          <a:ext cx="444500" cy="2921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267863" y="4011652"/>
            <a:ext cx="508000" cy="266700"/>
          </p:xfrm>
          <a:graphic>
            <a:graphicData uri="http://schemas.openxmlformats.org/presentationml/2006/ole">
              <mc:AlternateContent xmlns:mc="http://schemas.openxmlformats.org/markup-compatibility/2006">
                <mc:Choice xmlns:v="urn:schemas-microsoft-com:vml" Requires="v">
                  <p:oleObj spid="_x0000_s43138" name="Equation" r:id="rId5" imgW="12192000" imgH="6400800" progId="Equation.DSMT4">
                    <p:embed/>
                  </p:oleObj>
                </mc:Choice>
                <mc:Fallback>
                  <p:oleObj name="Equation" r:id="rId5" imgW="12192000" imgH="6400800" progId="Equation.DSMT4">
                    <p:embed/>
                    <p:pic>
                      <p:nvPicPr>
                        <p:cNvPr id="0" name="图片 43137"/>
                        <p:cNvPicPr/>
                        <p:nvPr/>
                      </p:nvPicPr>
                      <p:blipFill>
                        <a:blip r:embed="rId6"/>
                        <a:stretch>
                          <a:fillRect/>
                        </a:stretch>
                      </p:blipFill>
                      <p:spPr>
                        <a:xfrm>
                          <a:off x="2267863" y="4011652"/>
                          <a:ext cx="508000" cy="2667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002811" y="4516120"/>
            <a:ext cx="2971800" cy="609600"/>
          </p:xfrm>
          <a:graphic>
            <a:graphicData uri="http://schemas.openxmlformats.org/presentationml/2006/ole">
              <mc:AlternateContent xmlns:mc="http://schemas.openxmlformats.org/markup-compatibility/2006">
                <mc:Choice xmlns:v="urn:schemas-microsoft-com:vml" Requires="v">
                  <p:oleObj spid="_x0000_s43139" name="Equation" r:id="rId7" imgW="71323200" imgH="14630400" progId="Equation.DSMT4">
                    <p:embed/>
                  </p:oleObj>
                </mc:Choice>
                <mc:Fallback>
                  <p:oleObj name="Equation" r:id="rId7" imgW="71323200" imgH="14630400" progId="Equation.DSMT4">
                    <p:embed/>
                    <p:pic>
                      <p:nvPicPr>
                        <p:cNvPr id="0" name="图片 43138"/>
                        <p:cNvPicPr/>
                        <p:nvPr/>
                      </p:nvPicPr>
                      <p:blipFill>
                        <a:blip r:embed="rId8"/>
                        <a:stretch>
                          <a:fillRect/>
                        </a:stretch>
                      </p:blipFill>
                      <p:spPr>
                        <a:xfrm>
                          <a:off x="3002811" y="4516120"/>
                          <a:ext cx="2971800" cy="609600"/>
                        </a:xfrm>
                        <a:prstGeom prst="rect">
                          <a:avLst/>
                        </a:prstGeom>
                      </p:spPr>
                    </p:pic>
                  </p:oleObj>
                </mc:Fallback>
              </mc:AlternateContent>
            </a:graphicData>
          </a:graphic>
        </p:graphicFrame>
      </p:grpSp>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5" name="TextBox 27"/>
          <p:cNvSpPr txBox="1"/>
          <p:nvPr/>
        </p:nvSpPr>
        <p:spPr>
          <a:xfrm>
            <a:off x="755576" y="3623"/>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p:cNvSpPr txBox="1"/>
          <p:nvPr/>
        </p:nvSpPr>
        <p:spPr>
          <a:xfrm>
            <a:off x="1908175" y="3115310"/>
            <a:ext cx="6123940"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 {Choose one student, the student belongs to the first group}</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B = {Choose a student, the student is a sports enthusiast}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36357" y="904771"/>
            <a:ext cx="8352928" cy="3332811"/>
            <a:chOff x="251520" y="668185"/>
            <a:chExt cx="8352928" cy="3332811"/>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251520" y="699542"/>
              <a:ext cx="8352928" cy="3184525"/>
            </a:xfrm>
            <a:prstGeom prst="rect">
              <a:avLst/>
            </a:prstGeom>
            <a:noFill/>
          </p:spPr>
          <p:txBody>
            <a:bodyPr wrap="square">
              <a:spAutoFit/>
            </a:bodyPr>
            <a:lstStyle/>
            <a:p>
              <a:pPr lvl="0" algn="just">
                <a:lnSpc>
                  <a:spcPct val="150000"/>
                </a:lnSpc>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If                      is a probability space,            and                    ,  then for any               Let </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be the</a:t>
              </a: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 conditional probability </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of event A occurring under the condition that event B is known to occur.</a:t>
              </a:r>
              <a:endParaRPr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2000" b="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Features</a:t>
              </a:r>
              <a:r>
                <a:rPr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1. Non-negativity: for random</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sz="2000" b="0" i="0" u="none" strike="noStrike" cap="none" spc="0" normalizeH="0" baseline="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2. Normative:</a:t>
              </a:r>
              <a:endParaRPr kumimoji="0" sz="2000" b="0" i="0" u="none" strike="noStrike" cap="none" spc="0" normalizeH="0" baseline="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sz="2000" b="0" i="0" u="none" strike="noStrike" kern="1200" cap="none" spc="0" normalizeH="0" baseline="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3. Listable additivity: for any list of incompatible events</a:t>
              </a:r>
              <a:endParaRPr kumimoji="0" sz="2000" b="0" i="0" u="none" strike="noStrike" kern="1200" cap="none" spc="0" normalizeH="0" baseline="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，then</a:t>
              </a:r>
              <a:endParaRPr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611178" y="843558"/>
            <a:ext cx="1066800" cy="304800"/>
          </p:xfrm>
          <a:graphic>
            <a:graphicData uri="http://schemas.openxmlformats.org/presentationml/2006/ole">
              <mc:AlternateContent xmlns:mc="http://schemas.openxmlformats.org/markup-compatibility/2006">
                <mc:Choice xmlns:v="urn:schemas-microsoft-com:vml" Requires="v">
                  <p:oleObj spid="_x0000_s44264" name="Equation" r:id="rId1" imgW="25603200" imgH="7315200" progId="Equation.DSMT4">
                    <p:embed/>
                  </p:oleObj>
                </mc:Choice>
                <mc:Fallback>
                  <p:oleObj name="Equation" r:id="rId1" imgW="25603200" imgH="7315200" progId="Equation.DSMT4">
                    <p:embed/>
                    <p:pic>
                      <p:nvPicPr>
                        <p:cNvPr id="0" name="图片 44263"/>
                        <p:cNvPicPr/>
                        <p:nvPr/>
                      </p:nvPicPr>
                      <p:blipFill>
                        <a:blip r:embed="rId2"/>
                        <a:stretch>
                          <a:fillRect/>
                        </a:stretch>
                      </p:blipFill>
                      <p:spPr>
                        <a:xfrm>
                          <a:off x="611178" y="843558"/>
                          <a:ext cx="1066800"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780215" y="884085"/>
            <a:ext cx="647700" cy="241300"/>
          </p:xfrm>
          <a:graphic>
            <a:graphicData uri="http://schemas.openxmlformats.org/presentationml/2006/ole">
              <mc:AlternateContent xmlns:mc="http://schemas.openxmlformats.org/markup-compatibility/2006">
                <mc:Choice xmlns:v="urn:schemas-microsoft-com:vml" Requires="v">
                  <p:oleObj spid="_x0000_s44265" name="Equation" r:id="rId3" imgW="17373600" imgH="5791200" progId="Equation.DSMT4">
                    <p:embed/>
                  </p:oleObj>
                </mc:Choice>
                <mc:Fallback>
                  <p:oleObj name="Equation" r:id="rId3" imgW="17373600" imgH="5791200" progId="Equation.DSMT4">
                    <p:embed/>
                    <p:pic>
                      <p:nvPicPr>
                        <p:cNvPr id="0" name="图片 44264"/>
                        <p:cNvPicPr/>
                        <p:nvPr/>
                      </p:nvPicPr>
                      <p:blipFill>
                        <a:blip r:embed="rId4"/>
                        <a:stretch>
                          <a:fillRect/>
                        </a:stretch>
                      </p:blipFill>
                      <p:spPr>
                        <a:xfrm>
                          <a:off x="3780215" y="884085"/>
                          <a:ext cx="647700" cy="2413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860156" y="811808"/>
            <a:ext cx="977900" cy="381000"/>
          </p:xfrm>
          <a:graphic>
            <a:graphicData uri="http://schemas.openxmlformats.org/presentationml/2006/ole">
              <mc:AlternateContent xmlns:mc="http://schemas.openxmlformats.org/markup-compatibility/2006">
                <mc:Choice xmlns:v="urn:schemas-microsoft-com:vml" Requires="v">
                  <p:oleObj spid="_x0000_s44266" name="Equation" r:id="rId5" imgW="23469600" imgH="9144000" progId="Equation.DSMT4">
                    <p:embed/>
                  </p:oleObj>
                </mc:Choice>
                <mc:Fallback>
                  <p:oleObj name="Equation" r:id="rId5" imgW="23469600" imgH="9144000" progId="Equation.DSMT4">
                    <p:embed/>
                    <p:pic>
                      <p:nvPicPr>
                        <p:cNvPr id="0" name="图片 44265"/>
                        <p:cNvPicPr/>
                        <p:nvPr/>
                      </p:nvPicPr>
                      <p:blipFill>
                        <a:blip r:embed="rId6"/>
                        <a:stretch>
                          <a:fillRect/>
                        </a:stretch>
                      </p:blipFill>
                      <p:spPr>
                        <a:xfrm>
                          <a:off x="4860156" y="811808"/>
                          <a:ext cx="977900" cy="3810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307793" y="875561"/>
            <a:ext cx="723900" cy="241300"/>
          </p:xfrm>
          <a:graphic>
            <a:graphicData uri="http://schemas.openxmlformats.org/presentationml/2006/ole">
              <mc:AlternateContent xmlns:mc="http://schemas.openxmlformats.org/markup-compatibility/2006">
                <mc:Choice xmlns:v="urn:schemas-microsoft-com:vml" Requires="v">
                  <p:oleObj spid="_x0000_s44267" name="Equation" r:id="rId7" imgW="17373600" imgH="5791200" progId="Equation.DSMT4">
                    <p:embed/>
                  </p:oleObj>
                </mc:Choice>
                <mc:Fallback>
                  <p:oleObj name="Equation" r:id="rId7" imgW="17373600" imgH="5791200" progId="Equation.DSMT4">
                    <p:embed/>
                    <p:pic>
                      <p:nvPicPr>
                        <p:cNvPr id="0" name="图片 44266"/>
                        <p:cNvPicPr/>
                        <p:nvPr/>
                      </p:nvPicPr>
                      <p:blipFill>
                        <a:blip r:embed="rId8"/>
                        <a:stretch>
                          <a:fillRect/>
                        </a:stretch>
                      </p:blipFill>
                      <p:spPr>
                        <a:xfrm>
                          <a:off x="7307793" y="875561"/>
                          <a:ext cx="723900" cy="2413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09940" y="1125385"/>
            <a:ext cx="1930400" cy="668020"/>
          </p:xfrm>
          <a:graphic>
            <a:graphicData uri="http://schemas.openxmlformats.org/presentationml/2006/ole">
              <mc:AlternateContent xmlns:mc="http://schemas.openxmlformats.org/markup-compatibility/2006">
                <mc:Choice xmlns:v="urn:schemas-microsoft-com:vml" Requires="v">
                  <p:oleObj spid="_x0000_s44268" name="Equation" r:id="rId9" imgW="46329600" imgH="17983200" progId="Equation.DSMT4">
                    <p:embed/>
                  </p:oleObj>
                </mc:Choice>
                <mc:Fallback>
                  <p:oleObj name="Equation" r:id="rId9" imgW="46329600" imgH="17983200" progId="Equation.DSMT4">
                    <p:embed/>
                    <p:pic>
                      <p:nvPicPr>
                        <p:cNvPr id="0" name="图片 44267"/>
                        <p:cNvPicPr/>
                        <p:nvPr/>
                      </p:nvPicPr>
                      <p:blipFill>
                        <a:blip r:embed="rId10"/>
                        <a:stretch>
                          <a:fillRect/>
                        </a:stretch>
                      </p:blipFill>
                      <p:spPr>
                        <a:xfrm>
                          <a:off x="309940" y="1125385"/>
                          <a:ext cx="1930400" cy="66802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571494" y="2107823"/>
            <a:ext cx="723900" cy="241300"/>
          </p:xfrm>
          <a:graphic>
            <a:graphicData uri="http://schemas.openxmlformats.org/presentationml/2006/ole">
              <mc:AlternateContent xmlns:mc="http://schemas.openxmlformats.org/markup-compatibility/2006">
                <mc:Choice xmlns:v="urn:schemas-microsoft-com:vml" Requires="v">
                  <p:oleObj spid="_x0000_s44269" name="Equation" r:id="rId11" imgW="17373600" imgH="5791200" progId="Equation.DSMT4">
                    <p:embed/>
                  </p:oleObj>
                </mc:Choice>
                <mc:Fallback>
                  <p:oleObj name="Equation" r:id="rId11" imgW="17373600" imgH="5791200" progId="Equation.DSMT4">
                    <p:embed/>
                    <p:pic>
                      <p:nvPicPr>
                        <p:cNvPr id="0" name="对象 7"/>
                        <p:cNvPicPr/>
                        <p:nvPr/>
                      </p:nvPicPr>
                      <p:blipFill>
                        <a:blip r:embed="rId8"/>
                        <a:stretch>
                          <a:fillRect/>
                        </a:stretch>
                      </p:blipFill>
                      <p:spPr>
                        <a:xfrm>
                          <a:off x="4571494" y="2107823"/>
                          <a:ext cx="723900" cy="2413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435843" y="2037804"/>
            <a:ext cx="1282700" cy="381000"/>
          </p:xfrm>
          <a:graphic>
            <a:graphicData uri="http://schemas.openxmlformats.org/presentationml/2006/ole">
              <mc:AlternateContent xmlns:mc="http://schemas.openxmlformats.org/markup-compatibility/2006">
                <mc:Choice xmlns:v="urn:schemas-microsoft-com:vml" Requires="v">
                  <p:oleObj spid="_x0000_s44270" name="Equation" r:id="rId12" imgW="30784800" imgH="9144000" progId="Equation.DSMT4">
                    <p:embed/>
                  </p:oleObj>
                </mc:Choice>
                <mc:Fallback>
                  <p:oleObj name="Equation" r:id="rId12" imgW="30784800" imgH="9144000" progId="Equation.DSMT4">
                    <p:embed/>
                    <p:pic>
                      <p:nvPicPr>
                        <p:cNvPr id="0" name="图片 44269"/>
                        <p:cNvPicPr/>
                        <p:nvPr/>
                      </p:nvPicPr>
                      <p:blipFill>
                        <a:blip r:embed="rId13"/>
                        <a:stretch>
                          <a:fillRect/>
                        </a:stretch>
                      </p:blipFill>
                      <p:spPr>
                        <a:xfrm>
                          <a:off x="5435843" y="2037804"/>
                          <a:ext cx="1282700" cy="3810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987184" y="2540253"/>
            <a:ext cx="1295400" cy="381000"/>
          </p:xfrm>
          <a:graphic>
            <a:graphicData uri="http://schemas.openxmlformats.org/presentationml/2006/ole">
              <mc:AlternateContent xmlns:mc="http://schemas.openxmlformats.org/markup-compatibility/2006">
                <mc:Choice xmlns:v="urn:schemas-microsoft-com:vml" Requires="v">
                  <p:oleObj spid="_x0000_s44271" name="Equation" r:id="rId14" imgW="31089600" imgH="9144000" progId="Equation.DSMT4">
                    <p:embed/>
                  </p:oleObj>
                </mc:Choice>
                <mc:Fallback>
                  <p:oleObj name="Equation" r:id="rId14" imgW="31089600" imgH="9144000" progId="Equation.DSMT4">
                    <p:embed/>
                    <p:pic>
                      <p:nvPicPr>
                        <p:cNvPr id="0" name="图片 44270"/>
                        <p:cNvPicPr/>
                        <p:nvPr/>
                      </p:nvPicPr>
                      <p:blipFill>
                        <a:blip r:embed="rId15"/>
                        <a:stretch>
                          <a:fillRect/>
                        </a:stretch>
                      </p:blipFill>
                      <p:spPr>
                        <a:xfrm>
                          <a:off x="2987184" y="2540253"/>
                          <a:ext cx="1295400" cy="3810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691268" y="3435717"/>
            <a:ext cx="1498600" cy="381000"/>
          </p:xfrm>
          <a:graphic>
            <a:graphicData uri="http://schemas.openxmlformats.org/presentationml/2006/ole">
              <mc:AlternateContent xmlns:mc="http://schemas.openxmlformats.org/markup-compatibility/2006">
                <mc:Choice xmlns:v="urn:schemas-microsoft-com:vml" Requires="v">
                  <p:oleObj spid="_x0000_s44272" name="Equation" r:id="rId16" imgW="35966400" imgH="9144000" progId="Equation.DSMT4">
                    <p:embed/>
                  </p:oleObj>
                </mc:Choice>
                <mc:Fallback>
                  <p:oleObj name="Equation" r:id="rId16" imgW="35966400" imgH="9144000" progId="Equation.DSMT4">
                    <p:embed/>
                    <p:pic>
                      <p:nvPicPr>
                        <p:cNvPr id="0" name="图片 44271"/>
                        <p:cNvPicPr/>
                        <p:nvPr/>
                      </p:nvPicPr>
                      <p:blipFill>
                        <a:blip r:embed="rId17"/>
                        <a:stretch>
                          <a:fillRect/>
                        </a:stretch>
                      </p:blipFill>
                      <p:spPr>
                        <a:xfrm>
                          <a:off x="1691268" y="3435717"/>
                          <a:ext cx="1498600" cy="3810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211300" y="3264396"/>
            <a:ext cx="2959100" cy="736600"/>
          </p:xfrm>
          <a:graphic>
            <a:graphicData uri="http://schemas.openxmlformats.org/presentationml/2006/ole">
              <mc:AlternateContent xmlns:mc="http://schemas.openxmlformats.org/markup-compatibility/2006">
                <mc:Choice xmlns:v="urn:schemas-microsoft-com:vml" Requires="v">
                  <p:oleObj spid="_x0000_s44273" name="Equation" r:id="rId18" imgW="71018400" imgH="17678400" progId="Equation.DSMT4">
                    <p:embed/>
                  </p:oleObj>
                </mc:Choice>
                <mc:Fallback>
                  <p:oleObj name="Equation" r:id="rId18" imgW="71018400" imgH="17678400" progId="Equation.DSMT4">
                    <p:embed/>
                    <p:pic>
                      <p:nvPicPr>
                        <p:cNvPr id="0" name="图片 44272"/>
                        <p:cNvPicPr/>
                        <p:nvPr/>
                      </p:nvPicPr>
                      <p:blipFill>
                        <a:blip r:embed="rId19"/>
                        <a:stretch>
                          <a:fillRect/>
                        </a:stretch>
                      </p:blipFill>
                      <p:spPr>
                        <a:xfrm>
                          <a:off x="4211300" y="3264396"/>
                          <a:ext cx="2959100" cy="736600"/>
                        </a:xfrm>
                        <a:prstGeom prst="rect">
                          <a:avLst/>
                        </a:prstGeom>
                      </p:spPr>
                    </p:pic>
                  </p:oleObj>
                </mc:Fallback>
              </mc:AlternateContent>
            </a:graphicData>
          </a:graphic>
        </p:graphicFrame>
      </p:grpSp>
      <p:pic>
        <p:nvPicPr>
          <p:cNvPr id="21" name="图片 20"/>
          <p:cNvPicPr>
            <a:picLocks noChangeAspect="1"/>
          </p:cNvPicPr>
          <p:nvPr/>
        </p:nvPicPr>
        <p:blipFill>
          <a:blip r:embed="rId20"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3" name="TextBox 27"/>
          <p:cNvSpPr txBox="1"/>
          <p:nvPr/>
        </p:nvSpPr>
        <p:spPr>
          <a:xfrm>
            <a:off x="755576" y="0"/>
            <a:ext cx="2776914"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Conditional Probability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264160" y="840740"/>
            <a:ext cx="8496935" cy="3551364"/>
            <a:chOff x="251520" y="699542"/>
            <a:chExt cx="8496944" cy="3237746"/>
          </a:xfrm>
        </p:grpSpPr>
        <p:sp>
          <p:nvSpPr>
            <p:cNvPr id="15" name="TextBox 8"/>
            <p:cNvSpPr txBox="1"/>
            <p:nvPr/>
          </p:nvSpPr>
          <p:spPr bwMode="auto">
            <a:xfrm>
              <a:off x="251520" y="699542"/>
              <a:ext cx="8496944" cy="3113452"/>
            </a:xfrm>
            <a:prstGeom prst="rect">
              <a:avLst/>
            </a:prstGeom>
            <a:noFill/>
          </p:spPr>
          <p:txBody>
            <a:bodyPr wrap="square">
              <a:spAutoFit/>
            </a:bodyPr>
            <a:lstStyle/>
            <a:p>
              <a:pPr lvl="0" algn="just">
                <a:lnSpc>
                  <a:spcPct val="15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There are two children in a family, and one of them is known to be a girl. What is the probability that the other child is also a girl? (Assuming that one child is a male or female, it is equally possible)</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1800" b="1" dirty="0">
                  <a:effectLst/>
                  <a:latin typeface="Times New Roman" panose="02020603050405020304" pitchFamily="18" charset="0"/>
                  <a:ea typeface="宋体" panose="02010600030101010101" pitchFamily="2" charset="-122"/>
                  <a:cs typeface="Times New Roman" panose="02020603050405020304" pitchFamily="18" charset="0"/>
                </a:rPr>
                <a:t>Solution</a:t>
              </a:r>
              <a:r>
                <a:rPr sz="1800" dirty="0">
                  <a:effectLst/>
                  <a:latin typeface="Times New Roman" panose="02020603050405020304" pitchFamily="18" charset="0"/>
                  <a:ea typeface="宋体" panose="02010600030101010101" pitchFamily="2" charset="-122"/>
                  <a:cs typeface="Times New Roman" panose="02020603050405020304" pitchFamily="18" charset="0"/>
                </a:rPr>
                <a:t>: According to the meaning of the question, the sample space is:</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dirty="0">
                  <a:effectLst/>
                  <a:latin typeface="Times New Roman" panose="02020603050405020304" pitchFamily="18" charset="0"/>
                  <a:ea typeface="宋体" panose="02010600030101010101" pitchFamily="2" charset="-122"/>
                  <a:cs typeface="Times New Roman" panose="02020603050405020304" pitchFamily="18" charset="0"/>
                </a:rPr>
                <a:t>The required probability is:</a:t>
              </a:r>
              <a:endParaRPr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2975264" y="3327688"/>
            <a:ext cx="2654300" cy="609600"/>
          </p:xfrm>
          <a:graphic>
            <a:graphicData uri="http://schemas.openxmlformats.org/presentationml/2006/ole">
              <mc:AlternateContent xmlns:mc="http://schemas.openxmlformats.org/markup-compatibility/2006">
                <mc:Choice xmlns:v="urn:schemas-microsoft-com:vml" Requires="v">
                  <p:oleObj spid="_x0000_s45107" name="Equation" r:id="rId1" imgW="63703200" imgH="14630400" progId="Equation.DSMT4">
                    <p:embed/>
                  </p:oleObj>
                </mc:Choice>
                <mc:Fallback>
                  <p:oleObj name="Equation" r:id="rId1" imgW="63703200" imgH="14630400" progId="Equation.DSMT4">
                    <p:embed/>
                    <p:pic>
                      <p:nvPicPr>
                        <p:cNvPr id="0" name="图片 45106"/>
                        <p:cNvPicPr/>
                        <p:nvPr/>
                      </p:nvPicPr>
                      <p:blipFill>
                        <a:blip r:embed="rId2"/>
                        <a:stretch>
                          <a:fillRect/>
                        </a:stretch>
                      </p:blipFill>
                      <p:spPr>
                        <a:xfrm>
                          <a:off x="2975264" y="3327688"/>
                          <a:ext cx="2654300" cy="609600"/>
                        </a:xfrm>
                        <a:prstGeom prst="rect">
                          <a:avLst/>
                        </a:prstGeom>
                      </p:spPr>
                    </p:pic>
                  </p:oleObj>
                </mc:Fallback>
              </mc:AlternateContent>
            </a:graphicData>
          </a:graphic>
        </p:graphicFrame>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6" name="TextBox 27"/>
          <p:cNvSpPr txBox="1"/>
          <p:nvPr/>
        </p:nvSpPr>
        <p:spPr>
          <a:xfrm>
            <a:off x="755576" y="3623"/>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1187450" y="2571750"/>
            <a:ext cx="6633210" cy="1014730"/>
          </a:xfrm>
          <a:prstGeom prst="rect">
            <a:avLst/>
          </a:prstGeom>
          <a:noFill/>
        </p:spPr>
        <p:txBody>
          <a:bodyPr wrap="square" rtlCol="0">
            <a:spAutoFit/>
          </a:bodyPr>
          <a:p>
            <a:pPr>
              <a:lnSpc>
                <a:spcPct val="100000"/>
              </a:lnSpc>
            </a:pPr>
            <a:r>
              <a:rPr lang="zh-CN" altLang="en-US" sz="2000">
                <a:latin typeface="Times New Roman" panose="02020603050405020304" pitchFamily="18" charset="0"/>
                <a:cs typeface="Times New Roman" panose="02020603050405020304" pitchFamily="18" charset="0"/>
              </a:rPr>
              <a:t>Ω</a:t>
            </a:r>
            <a:r>
              <a:rPr lang="en-US" altLang="zh-CN" sz="2000">
                <a:latin typeface="Times New Roman" panose="02020603050405020304" pitchFamily="18" charset="0"/>
                <a:cs typeface="Times New Roman" panose="02020603050405020304" pitchFamily="18" charset="0"/>
              </a:rPr>
              <a:t> = {(boy,boy),(boy,girl),(girl,boy),(girl,girl)}</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A = {There is a girl known}={(boy,girl),(girl,boy),(girl,girl)}</a:t>
            </a:r>
            <a:endParaRPr lang="en-US" altLang="zh-CN" sz="2000">
              <a:latin typeface="Times New Roman" panose="02020603050405020304" pitchFamily="18" charset="0"/>
              <a:cs typeface="Times New Roman" panose="02020603050405020304" pitchFamily="18" charset="0"/>
            </a:endParaRPr>
          </a:p>
          <a:p>
            <a:pPr>
              <a:lnSpc>
                <a:spcPct val="100000"/>
              </a:lnSpc>
            </a:pPr>
            <a:r>
              <a:rPr lang="en-US" altLang="zh-CN" sz="2000">
                <a:latin typeface="Times New Roman" panose="02020603050405020304" pitchFamily="18" charset="0"/>
                <a:cs typeface="Times New Roman" panose="02020603050405020304" pitchFamily="18" charset="0"/>
              </a:rPr>
              <a:t>B = {The other is also a girl}={(girl,girl)}</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670"/>
            <a:ext cx="1701107"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632029" y="1073632"/>
            <a:ext cx="7416824" cy="3179752"/>
            <a:chOff x="633370" y="349277"/>
            <a:chExt cx="7416824" cy="3179752"/>
          </a:xfrm>
        </p:grpSpPr>
        <p:sp>
          <p:nvSpPr>
            <p:cNvPr id="15" name="TextBox 8"/>
            <p:cNvSpPr txBox="1"/>
            <p:nvPr/>
          </p:nvSpPr>
          <p:spPr bwMode="auto">
            <a:xfrm>
              <a:off x="633370" y="349277"/>
              <a:ext cx="7416824" cy="3046988"/>
            </a:xfrm>
            <a:prstGeom prst="rect">
              <a:avLst/>
            </a:prstGeom>
            <a:noFill/>
          </p:spPr>
          <p:txBody>
            <a:bodyPr wrap="square">
              <a:spAutoFit/>
            </a:bodyPr>
            <a:lstStyle/>
            <a:p>
              <a:pPr lvl="0" algn="just">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 C</a:t>
              </a:r>
              <a:endPar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kumimoji="0" lang="en-US" altLang="zh-CN"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Earthquakes exhibit very erratic behavior, which is sometimes modeled as random. For example, the length of time between successive earthquakes in a particular region that are greater in magnitude than a given threshold may be regarded as an experiment. Here    is the set of all nonnegative real numbers:</a:t>
              </a:r>
              <a:endParaRPr lang="en-US" altLang="zh-CN" sz="24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kumimoji="0" lang="zh-CN" altLang="en-US"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3671900" y="3186129"/>
            <a:ext cx="1739900" cy="342900"/>
          </p:xfrm>
          <a:graphic>
            <a:graphicData uri="http://schemas.openxmlformats.org/presentationml/2006/ole">
              <mc:AlternateContent xmlns:mc="http://schemas.openxmlformats.org/markup-compatibility/2006">
                <mc:Choice xmlns:v="urn:schemas-microsoft-com:vml" Requires="v">
                  <p:oleObj spid="_x0000_s4144" name="Equation" r:id="rId1" imgW="41757600" imgH="8229600" progId="Equation.DSMT4">
                    <p:embed/>
                  </p:oleObj>
                </mc:Choice>
                <mc:Fallback>
                  <p:oleObj name="Equation" r:id="rId1" imgW="41757600" imgH="8229600" progId="Equation.DSMT4">
                    <p:embed/>
                    <p:pic>
                      <p:nvPicPr>
                        <p:cNvPr id="0" name="对象 2"/>
                        <p:cNvPicPr/>
                        <p:nvPr/>
                      </p:nvPicPr>
                      <p:blipFill>
                        <a:blip r:embed="rId2"/>
                        <a:stretch>
                          <a:fillRect/>
                        </a:stretch>
                      </p:blipFill>
                      <p:spPr>
                        <a:xfrm>
                          <a:off x="3671900" y="3186129"/>
                          <a:ext cx="1739900" cy="342900"/>
                        </a:xfrm>
                        <a:prstGeom prst="rect">
                          <a:avLst/>
                        </a:prstGeom>
                      </p:spPr>
                    </p:pic>
                  </p:oleObj>
                </mc:Fallback>
              </mc:AlternateContent>
            </a:graphicData>
          </a:graphic>
        </p:graphicFrame>
      </p:grpSp>
      <p:graphicFrame>
        <p:nvGraphicFramePr>
          <p:cNvPr id="12" name="对象 11"/>
          <p:cNvGraphicFramePr>
            <a:graphicFrameLocks noChangeAspect="1"/>
          </p:cNvGraphicFramePr>
          <p:nvPr/>
        </p:nvGraphicFramePr>
        <p:xfrm>
          <a:off x="5579859" y="3003798"/>
          <a:ext cx="266700" cy="266700"/>
        </p:xfrm>
        <a:graphic>
          <a:graphicData uri="http://schemas.openxmlformats.org/presentationml/2006/ole">
            <mc:AlternateContent xmlns:mc="http://schemas.openxmlformats.org/markup-compatibility/2006">
              <mc:Choice xmlns:v="urn:schemas-microsoft-com:vml" Requires="v">
                <p:oleObj spid="_x0000_s4145" name="Equation" r:id="rId3" imgW="6400800" imgH="6400800" progId="Equation.DSMT4">
                  <p:embed/>
                </p:oleObj>
              </mc:Choice>
              <mc:Fallback>
                <p:oleObj name="Equation" r:id="rId3" imgW="6400800" imgH="6400800" progId="Equation.DSMT4">
                  <p:embed/>
                  <p:pic>
                    <p:nvPicPr>
                      <p:cNvPr id="0" name="对象 18"/>
                      <p:cNvPicPr/>
                      <p:nvPr/>
                    </p:nvPicPr>
                    <p:blipFill>
                      <a:blip r:embed="rId4"/>
                      <a:stretch>
                        <a:fillRect/>
                      </a:stretch>
                    </p:blipFill>
                    <p:spPr>
                      <a:xfrm>
                        <a:off x="5579859" y="3003798"/>
                        <a:ext cx="266700" cy="266700"/>
                      </a:xfrm>
                      <a:prstGeom prst="rect">
                        <a:avLst/>
                      </a:prstGeom>
                    </p:spPr>
                  </p:pic>
                </p:oleObj>
              </mc:Fallback>
            </mc:AlternateContent>
          </a:graphicData>
        </a:graphic>
      </p:graphicFrame>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615623" y="1152798"/>
            <a:ext cx="7914064" cy="1893803"/>
            <a:chOff x="683568" y="1203598"/>
            <a:chExt cx="7914064" cy="1893803"/>
          </a:xfrm>
        </p:grpSpPr>
        <p:grpSp>
          <p:nvGrpSpPr>
            <p:cNvPr id="5" name="组合 4"/>
            <p:cNvGrpSpPr/>
            <p:nvPr/>
          </p:nvGrpSpPr>
          <p:grpSpPr>
            <a:xfrm>
              <a:off x="683568" y="1203598"/>
              <a:ext cx="7914064" cy="1476375"/>
              <a:chOff x="683568" y="1203598"/>
              <a:chExt cx="7914064" cy="1476375"/>
            </a:xfrm>
          </p:grpSpPr>
          <p:sp>
            <p:nvSpPr>
              <p:cNvPr id="15" name="TextBox 8"/>
              <p:cNvSpPr txBox="1"/>
              <p:nvPr/>
            </p:nvSpPr>
            <p:spPr bwMode="auto">
              <a:xfrm>
                <a:off x="683568" y="1203598"/>
                <a:ext cx="7416824" cy="1476375"/>
              </a:xfrm>
              <a:prstGeom prst="rect">
                <a:avLst/>
              </a:prstGeom>
              <a:noFill/>
            </p:spPr>
            <p:txBody>
              <a:bodyPr wrap="square">
                <a:spAutoFit/>
              </a:bodyPr>
              <a:lstStyle/>
              <a:p>
                <a:pPr lvl="0" algn="just">
                  <a:lnSpc>
                    <a:spcPct val="150000"/>
                  </a:lnSpc>
                  <a:defRPr/>
                </a:pPr>
                <a:r>
                  <a:rPr sz="2000" dirty="0">
                    <a:effectLst/>
                    <a:latin typeface="Times New Roman" panose="02020603050405020304" pitchFamily="18" charset="0"/>
                    <a:ea typeface="宋体" panose="02010600030101010101" pitchFamily="2" charset="-122"/>
                  </a:rPr>
                  <a:t>For any two events A and B, if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 there are </a:t>
                </a:r>
                <a:endParaRPr sz="2000" dirty="0">
                  <a:effectLst/>
                  <a:latin typeface="Times New Roman" panose="02020603050405020304" pitchFamily="18" charset="0"/>
                  <a:ea typeface="宋体" panose="02010600030101010101" pitchFamily="2" charset="-122"/>
                </a:endParaRPr>
              </a:p>
              <a:p>
                <a:pPr lvl="0" algn="just">
                  <a:lnSpc>
                    <a:spcPct val="150000"/>
                  </a:lnSpc>
                  <a:defRPr/>
                </a:pPr>
                <a:r>
                  <a:rPr sz="2000" dirty="0">
                    <a:effectLst/>
                    <a:latin typeface="Times New Roman" panose="02020603050405020304" pitchFamily="18" charset="0"/>
                    <a:ea typeface="宋体" panose="02010600030101010101" pitchFamily="2" charset="-122"/>
                  </a:rPr>
                  <a:t>Call the above formula the </a:t>
                </a:r>
                <a:r>
                  <a:rPr sz="2000" b="1" dirty="0">
                    <a:effectLst/>
                    <a:latin typeface="Times New Roman" panose="02020603050405020304" pitchFamily="18" charset="0"/>
                    <a:ea typeface="宋体" panose="02010600030101010101" pitchFamily="2" charset="-122"/>
                  </a:rPr>
                  <a:t>multiplication formula</a:t>
                </a:r>
                <a:r>
                  <a:rPr sz="2000" dirty="0">
                    <a:effectLst/>
                    <a:latin typeface="Times New Roman" panose="02020603050405020304" pitchFamily="18" charset="0"/>
                    <a:ea typeface="宋体" panose="02010600030101010101" pitchFamily="2" charset="-122"/>
                  </a:rPr>
                  <a:t> of probability.</a:t>
                </a:r>
                <a:endParaRPr sz="2000" dirty="0">
                  <a:effectLst/>
                  <a:latin typeface="Times New Roman" panose="02020603050405020304" pitchFamily="18" charset="0"/>
                  <a:ea typeface="宋体" panose="02010600030101010101" pitchFamily="2" charset="-122"/>
                </a:endParaRPr>
              </a:p>
              <a:p>
                <a:pPr lvl="0" algn="just">
                  <a:lnSpc>
                    <a:spcPct val="150000"/>
                  </a:lnSpc>
                  <a:defRPr/>
                </a:pPr>
                <a:r>
                  <a:rPr sz="2000" dirty="0">
                    <a:effectLst/>
                    <a:latin typeface="Times New Roman" panose="02020603050405020304" pitchFamily="18" charset="0"/>
                    <a:ea typeface="宋体" panose="02010600030101010101" pitchFamily="2" charset="-122"/>
                  </a:rPr>
                  <a:t>Generalized to the multiplication formula of n events:</a:t>
                </a:r>
                <a:endParaRPr sz="2000" dirty="0">
                  <a:effectLst/>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3995306" y="1347614"/>
              <a:ext cx="977900" cy="381000"/>
            </p:xfrm>
            <a:graphic>
              <a:graphicData uri="http://schemas.openxmlformats.org/presentationml/2006/ole">
                <mc:AlternateContent xmlns:mc="http://schemas.openxmlformats.org/markup-compatibility/2006">
                  <mc:Choice xmlns:v="urn:schemas-microsoft-com:vml" Requires="v">
                    <p:oleObj spid="_x0000_s46151" name="Equation" r:id="rId1" imgW="23469600" imgH="9144000" progId="Equation.DSMT4">
                      <p:embed/>
                    </p:oleObj>
                  </mc:Choice>
                  <mc:Fallback>
                    <p:oleObj name="Equation" r:id="rId1" imgW="23469600" imgH="9144000" progId="Equation.DSMT4">
                      <p:embed/>
                      <p:pic>
                        <p:nvPicPr>
                          <p:cNvPr id="0" name="图片 46150"/>
                          <p:cNvPicPr/>
                          <p:nvPr/>
                        </p:nvPicPr>
                        <p:blipFill>
                          <a:blip r:embed="rId2"/>
                          <a:stretch>
                            <a:fillRect/>
                          </a:stretch>
                        </p:blipFill>
                        <p:spPr>
                          <a:xfrm>
                            <a:off x="3995306" y="1347614"/>
                            <a:ext cx="977900" cy="3810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108432" y="1352694"/>
              <a:ext cx="2489200" cy="381000"/>
            </p:xfrm>
            <a:graphic>
              <a:graphicData uri="http://schemas.openxmlformats.org/presentationml/2006/ole">
                <mc:AlternateContent xmlns:mc="http://schemas.openxmlformats.org/markup-compatibility/2006">
                  <mc:Choice xmlns:v="urn:schemas-microsoft-com:vml" Requires="v">
                    <p:oleObj spid="_x0000_s46152" name="Equation" r:id="rId3" imgW="59740800" imgH="9144000" progId="Equation.DSMT4">
                      <p:embed/>
                    </p:oleObj>
                  </mc:Choice>
                  <mc:Fallback>
                    <p:oleObj name="Equation" r:id="rId3" imgW="59740800" imgH="9144000" progId="Equation.DSMT4">
                      <p:embed/>
                      <p:pic>
                        <p:nvPicPr>
                          <p:cNvPr id="0" name="图片 46151"/>
                          <p:cNvPicPr/>
                          <p:nvPr/>
                        </p:nvPicPr>
                        <p:blipFill>
                          <a:blip r:embed="rId4"/>
                          <a:stretch>
                            <a:fillRect/>
                          </a:stretch>
                        </p:blipFill>
                        <p:spPr>
                          <a:xfrm>
                            <a:off x="6108432" y="1352694"/>
                            <a:ext cx="2489200" cy="381000"/>
                          </a:xfrm>
                          <a:prstGeom prst="rect">
                            <a:avLst/>
                          </a:prstGeom>
                        </p:spPr>
                      </p:pic>
                    </p:oleObj>
                  </mc:Fallback>
                </mc:AlternateContent>
              </a:graphicData>
            </a:graphic>
          </p:graphicFrame>
        </p:grpSp>
        <p:graphicFrame>
          <p:nvGraphicFramePr>
            <p:cNvPr id="6" name="对象 5"/>
            <p:cNvGraphicFramePr>
              <a:graphicFrameLocks noChangeAspect="1"/>
            </p:cNvGraphicFramePr>
            <p:nvPr/>
          </p:nvGraphicFramePr>
          <p:xfrm>
            <a:off x="755194" y="2716401"/>
            <a:ext cx="6781800" cy="381000"/>
          </p:xfrm>
          <a:graphic>
            <a:graphicData uri="http://schemas.openxmlformats.org/presentationml/2006/ole">
              <mc:AlternateContent xmlns:mc="http://schemas.openxmlformats.org/markup-compatibility/2006">
                <mc:Choice xmlns:v="urn:schemas-microsoft-com:vml" Requires="v">
                  <p:oleObj spid="_x0000_s46153" name="Equation" r:id="rId5" imgW="162763200" imgH="9144000" progId="Equation.DSMT4">
                    <p:embed/>
                  </p:oleObj>
                </mc:Choice>
                <mc:Fallback>
                  <p:oleObj name="Equation" r:id="rId5" imgW="162763200" imgH="9144000" progId="Equation.DSMT4">
                    <p:embed/>
                    <p:pic>
                      <p:nvPicPr>
                        <p:cNvPr id="0" name="图片 46152"/>
                        <p:cNvPicPr/>
                        <p:nvPr/>
                      </p:nvPicPr>
                      <p:blipFill>
                        <a:blip r:embed="rId6"/>
                        <a:stretch>
                          <a:fillRect/>
                        </a:stretch>
                      </p:blipFill>
                      <p:spPr>
                        <a:xfrm>
                          <a:off x="755194" y="2716401"/>
                          <a:ext cx="6781800" cy="381000"/>
                        </a:xfrm>
                        <a:prstGeom prst="rect">
                          <a:avLst/>
                        </a:prstGeom>
                      </p:spPr>
                    </p:pic>
                  </p:oleObj>
                </mc:Fallback>
              </mc:AlternateContent>
            </a:graphicData>
          </a:graphic>
        </p:graphicFrame>
      </p:gr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8" name="TextBox 27"/>
          <p:cNvSpPr txBox="1"/>
          <p:nvPr/>
        </p:nvSpPr>
        <p:spPr>
          <a:xfrm>
            <a:off x="738926" y="-187"/>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264473" y="914802"/>
            <a:ext cx="8496944" cy="3830955"/>
            <a:chOff x="251520" y="627534"/>
            <a:chExt cx="8496944" cy="3830955"/>
          </a:xfrm>
        </p:grpSpPr>
        <p:sp>
          <p:nvSpPr>
            <p:cNvPr id="15" name="TextBox 8"/>
            <p:cNvSpPr txBox="1"/>
            <p:nvPr/>
          </p:nvSpPr>
          <p:spPr bwMode="auto">
            <a:xfrm>
              <a:off x="251520" y="627534"/>
              <a:ext cx="8496944" cy="3830955"/>
            </a:xfrm>
            <a:prstGeom prst="rect">
              <a:avLst/>
            </a:prstGeom>
            <a:noFill/>
          </p:spPr>
          <p:txBody>
            <a:bodyPr wrap="square">
              <a:spAutoFit/>
            </a:bodyPr>
            <a:lstStyle/>
            <a:p>
              <a:pPr lvl="0" algn="just">
                <a:lnSpc>
                  <a:spcPct val="150000"/>
                </a:lnSpc>
                <a:defRPr/>
              </a:pPr>
              <a:r>
                <a:rPr sz="1800" dirty="0">
                  <a:effectLst/>
                  <a:latin typeface="Times New Roman" panose="02020603050405020304" pitchFamily="18" charset="0"/>
                  <a:ea typeface="宋体" panose="02010600030101010101" pitchFamily="2" charset="-122"/>
                  <a:cs typeface="Times New Roman" panose="02020603050405020304" pitchFamily="18" charset="0"/>
                </a:rPr>
                <a:t>There is a chapter in "The Scholars" is about Fan Jin's story, which is actually a question of probability. Now let's calculate, what is the probability that Fan Jin will be elected in his later years?</a:t>
              </a:r>
              <a:endParaRPr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1800" dirty="0">
                  <a:effectLst/>
                  <a:latin typeface="Times New Roman" panose="02020603050405020304" pitchFamily="18" charset="0"/>
                  <a:ea typeface="宋体" panose="02010600030101010101" pitchFamily="2" charset="-122"/>
                </a:rPr>
                <a:t>Suppose that Fan Jin has a probability of 0.3 (very small) in each township examination. Let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denote "the i-th township examination did not pass the exam",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then the probability that he failed the exam ten times</a:t>
              </a:r>
              <a:r>
                <a:rPr lang="en-US" sz="1800" dirty="0">
                  <a:effectLst/>
                  <a:latin typeface="Times New Roman" panose="02020603050405020304" pitchFamily="18" charset="0"/>
                  <a:ea typeface="宋体" panose="02010600030101010101" pitchFamily="2" charset="-122"/>
                </a:rPr>
                <a:t>:</a:t>
              </a:r>
              <a:endParaRPr sz="1800" dirty="0">
                <a:effectLst/>
                <a:latin typeface="Times New Roman" panose="02020603050405020304" pitchFamily="18" charset="0"/>
                <a:ea typeface="宋体" panose="02010600030101010101" pitchFamily="2" charset="-122"/>
              </a:endParaRPr>
            </a:p>
            <a:p>
              <a:pPr lvl="0" algn="just">
                <a:lnSpc>
                  <a:spcPct val="150000"/>
                </a:lnSpc>
                <a:defRPr/>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dirty="0">
                  <a:effectLst/>
                  <a:latin typeface="Times New Roman" panose="02020603050405020304" pitchFamily="18" charset="0"/>
                  <a:ea typeface="宋体" panose="02010600030101010101" pitchFamily="2" charset="-122"/>
                </a:rPr>
                <a:t>The probability of passing the exam is 97.18%.</a:t>
              </a:r>
              <a:endParaRPr dirty="0">
                <a:effectLst/>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660385" y="2440191"/>
            <a:ext cx="228600" cy="292100"/>
          </p:xfrm>
          <a:graphic>
            <a:graphicData uri="http://schemas.openxmlformats.org/presentationml/2006/ole">
              <mc:AlternateContent xmlns:mc="http://schemas.openxmlformats.org/markup-compatibility/2006">
                <mc:Choice xmlns:v="urn:schemas-microsoft-com:vml" Requires="v">
                  <p:oleObj spid="_x0000_s47178" name="Equation" r:id="rId1" imgW="5486400" imgH="7010400" progId="Equation.DSMT4">
                    <p:embed/>
                  </p:oleObj>
                </mc:Choice>
                <mc:Fallback>
                  <p:oleObj name="Equation" r:id="rId1" imgW="5486400" imgH="7010400" progId="Equation.DSMT4">
                    <p:embed/>
                    <p:pic>
                      <p:nvPicPr>
                        <p:cNvPr id="0" name="图片 47177"/>
                        <p:cNvPicPr/>
                        <p:nvPr/>
                      </p:nvPicPr>
                      <p:blipFill>
                        <a:blip r:embed="rId2"/>
                        <a:stretch>
                          <a:fillRect/>
                        </a:stretch>
                      </p:blipFill>
                      <p:spPr>
                        <a:xfrm>
                          <a:off x="660385" y="2440191"/>
                          <a:ext cx="2286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951276" y="2452504"/>
            <a:ext cx="863600" cy="266700"/>
          </p:xfrm>
          <a:graphic>
            <a:graphicData uri="http://schemas.openxmlformats.org/presentationml/2006/ole">
              <mc:AlternateContent xmlns:mc="http://schemas.openxmlformats.org/markup-compatibility/2006">
                <mc:Choice xmlns:v="urn:schemas-microsoft-com:vml" Requires="v">
                  <p:oleObj spid="_x0000_s47179" name="Equation" r:id="rId3" imgW="20726400" imgH="6400800" progId="Equation.DSMT4">
                    <p:embed/>
                  </p:oleObj>
                </mc:Choice>
                <mc:Fallback>
                  <p:oleObj name="Equation" r:id="rId3" imgW="20726400" imgH="6400800" progId="Equation.DSMT4">
                    <p:embed/>
                    <p:pic>
                      <p:nvPicPr>
                        <p:cNvPr id="0" name="图片 47178"/>
                        <p:cNvPicPr/>
                        <p:nvPr/>
                      </p:nvPicPr>
                      <p:blipFill>
                        <a:blip r:embed="rId4"/>
                        <a:stretch>
                          <a:fillRect/>
                        </a:stretch>
                      </p:blipFill>
                      <p:spPr>
                        <a:xfrm>
                          <a:off x="6951276" y="2452504"/>
                          <a:ext cx="863600" cy="2667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049076" y="3219579"/>
            <a:ext cx="4902200" cy="723900"/>
          </p:xfrm>
          <a:graphic>
            <a:graphicData uri="http://schemas.openxmlformats.org/presentationml/2006/ole">
              <mc:AlternateContent xmlns:mc="http://schemas.openxmlformats.org/markup-compatibility/2006">
                <mc:Choice xmlns:v="urn:schemas-microsoft-com:vml" Requires="v">
                  <p:oleObj spid="_x0000_s47180" name="Equation" r:id="rId5" imgW="117652800" imgH="17373600" progId="Equation.DSMT4">
                    <p:embed/>
                  </p:oleObj>
                </mc:Choice>
                <mc:Fallback>
                  <p:oleObj name="Equation" r:id="rId5" imgW="117652800" imgH="17373600" progId="Equation.DSMT4">
                    <p:embed/>
                    <p:pic>
                      <p:nvPicPr>
                        <p:cNvPr id="0" name="图片 47179"/>
                        <p:cNvPicPr/>
                        <p:nvPr/>
                      </p:nvPicPr>
                      <p:blipFill>
                        <a:blip r:embed="rId6"/>
                        <a:stretch>
                          <a:fillRect/>
                        </a:stretch>
                      </p:blipFill>
                      <p:spPr>
                        <a:xfrm>
                          <a:off x="2049076" y="3219579"/>
                          <a:ext cx="4902200" cy="723900"/>
                        </a:xfrm>
                        <a:prstGeom prst="rect">
                          <a:avLst/>
                        </a:prstGeom>
                      </p:spPr>
                    </p:pic>
                  </p:oleObj>
                </mc:Fallback>
              </mc:AlternateContent>
            </a:graphicData>
          </a:graphic>
        </p:graphicFrame>
      </p:gr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55576" y="3623"/>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179705" y="812165"/>
            <a:ext cx="8641080" cy="2861310"/>
          </a:xfrm>
          <a:prstGeom prst="rect">
            <a:avLst/>
          </a:prstGeom>
          <a:noFill/>
        </p:spPr>
        <p:txBody>
          <a:bodyPr wrap="square">
            <a:spAutoFit/>
          </a:bodyPr>
          <a:lstStyle/>
          <a:p>
            <a:pPr lvl="0" algn="just">
              <a:lnSpc>
                <a:spcPct val="100000"/>
              </a:lnSpc>
              <a:defRPr/>
            </a:pPr>
            <a:r>
              <a:rPr dirty="0">
                <a:effectLst/>
                <a:latin typeface="Times New Roman" panose="02020603050405020304" pitchFamily="18" charset="0"/>
                <a:ea typeface="宋体" panose="02010600030101010101" pitchFamily="2" charset="-122"/>
                <a:cs typeface="Times New Roman" panose="02020603050405020304" pitchFamily="18" charset="0"/>
              </a:rPr>
              <a:t>There are three boxes of balls of the same shape, 10 in each box. Among them, 7 balls in the first box are marked with the letter A, 3 balls are marked with the letter B; in the second box there are 5 red balls and 5 white balls; in the third box there are 8 red balls and 8 white balls 2 pcs. The experiment is carried out according to the following rules: first take any ball in the first box, if you get a ball marked with the letter A, then take any ball from the second box; if you get the ball marked with the letter B for the first time , Then take any ball in the third box. If the red ball is taken out for the second time, the experiment is said to be successful. Find the probability of a successful experiment.</a:t>
            </a:r>
            <a:endParaRPr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zh-CN" altLang="en-US" b="1" dirty="0">
                <a:effectLst/>
                <a:cs typeface="Times New Roman" panose="02020603050405020304" pitchFamily="18" charset="0"/>
              </a:rPr>
              <a:t>Solution</a:t>
            </a:r>
            <a:r>
              <a:rPr lang="zh-CN" altLang="en-US" dirty="0">
                <a:effectLst/>
                <a:cs typeface="Times New Roman" panose="02020603050405020304" pitchFamily="18" charset="0"/>
              </a:rPr>
              <a:t>:</a:t>
            </a:r>
            <a:r>
              <a:rPr lang="en-US" altLang="zh-CN" dirty="0">
                <a:effectLst/>
                <a:cs typeface="Times New Roman" panose="02020603050405020304" pitchFamily="18" charset="0"/>
              </a:rPr>
              <a:t> </a:t>
            </a:r>
            <a:r>
              <a:rPr dirty="0">
                <a:effectLst/>
                <a:latin typeface="Times New Roman" panose="02020603050405020304" pitchFamily="18" charset="0"/>
                <a:ea typeface="宋体" panose="02010600030101010101" pitchFamily="2" charset="-122"/>
                <a:cs typeface="Times New Roman" panose="02020603050405020304" pitchFamily="18" charset="0"/>
              </a:rPr>
              <a:t> Assume</a:t>
            </a:r>
            <a:endParaRPr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3" name="文本框 12"/>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4" name="文本框 1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38926" y="-187"/>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2195195" y="3291840"/>
            <a:ext cx="5170170" cy="1309370"/>
          </a:xfrm>
          <a:prstGeom prst="rect">
            <a:avLst/>
          </a:prstGeom>
          <a:noFill/>
        </p:spPr>
        <p:txBody>
          <a:bodyPr wrap="square" rtlCol="0">
            <a:spAutoFit/>
          </a:bodyPr>
          <a:p>
            <a:pPr>
              <a:lnSpc>
                <a:spcPct val="110000"/>
              </a:lnSpc>
              <a:spcBef>
                <a:spcPts val="0"/>
              </a:spcBef>
              <a:spcAft>
                <a:spcPts val="0"/>
              </a:spcAft>
            </a:pPr>
            <a:r>
              <a:rPr lang="en-US" altLang="zh-CN">
                <a:latin typeface="Times New Roman" panose="02020603050405020304" pitchFamily="18" charset="0"/>
                <a:cs typeface="Times New Roman" panose="02020603050405020304" pitchFamily="18" charset="0"/>
              </a:rPr>
              <a:t>A={Take the ball with the letter A from the first box}</a:t>
            </a:r>
            <a:endParaRPr lang="en-US" altLang="zh-CN">
              <a:latin typeface="Times New Roman" panose="02020603050405020304" pitchFamily="18" charset="0"/>
              <a:cs typeface="Times New Roman" panose="02020603050405020304" pitchFamily="18" charset="0"/>
            </a:endParaRPr>
          </a:p>
          <a:p>
            <a:pPr>
              <a:lnSpc>
                <a:spcPct val="110000"/>
              </a:lnSpc>
              <a:spcBef>
                <a:spcPts val="0"/>
              </a:spcBef>
              <a:spcAft>
                <a:spcPts val="0"/>
              </a:spcAft>
            </a:pPr>
            <a:r>
              <a:rPr lang="en-US" altLang="zh-CN">
                <a:latin typeface="Times New Roman" panose="02020603050405020304" pitchFamily="18" charset="0"/>
                <a:cs typeface="Times New Roman" panose="02020603050405020304" pitchFamily="18" charset="0"/>
              </a:rPr>
              <a:t>B={Take the ball with the letter B from the first box}</a:t>
            </a:r>
            <a:endParaRPr lang="en-US" altLang="zh-CN">
              <a:latin typeface="Times New Roman" panose="02020603050405020304" pitchFamily="18" charset="0"/>
              <a:cs typeface="Times New Roman" panose="02020603050405020304" pitchFamily="18" charset="0"/>
            </a:endParaRPr>
          </a:p>
          <a:p>
            <a:pPr>
              <a:lnSpc>
                <a:spcPct val="110000"/>
              </a:lnSpc>
              <a:spcBef>
                <a:spcPts val="0"/>
              </a:spcBef>
              <a:spcAft>
                <a:spcPts val="0"/>
              </a:spcAft>
            </a:pPr>
            <a:r>
              <a:rPr lang="en-US" altLang="zh-CN">
                <a:latin typeface="Times New Roman" panose="02020603050405020304" pitchFamily="18" charset="0"/>
                <a:cs typeface="Times New Roman" panose="02020603050405020304" pitchFamily="18" charset="0"/>
              </a:rPr>
              <a:t>R={The ball taken for the second time is red}</a:t>
            </a:r>
            <a:endParaRPr lang="en-US" altLang="zh-CN">
              <a:latin typeface="Times New Roman" panose="02020603050405020304" pitchFamily="18" charset="0"/>
              <a:cs typeface="Times New Roman" panose="02020603050405020304" pitchFamily="18" charset="0"/>
            </a:endParaRPr>
          </a:p>
          <a:p>
            <a:pPr>
              <a:lnSpc>
                <a:spcPct val="110000"/>
              </a:lnSpc>
              <a:spcBef>
                <a:spcPts val="0"/>
              </a:spcBef>
              <a:spcAft>
                <a:spcPts val="0"/>
              </a:spcAft>
            </a:pPr>
            <a:r>
              <a:rPr lang="en-US" altLang="zh-CN">
                <a:latin typeface="Times New Roman" panose="02020603050405020304" pitchFamily="18" charset="0"/>
                <a:cs typeface="Times New Roman" panose="02020603050405020304" pitchFamily="18" charset="0"/>
              </a:rPr>
              <a:t>W={The ball taken for the second time is white}</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对象 1"/>
          <p:cNvGraphicFramePr>
            <a:graphicFrameLocks noChangeAspect="1"/>
          </p:cNvGraphicFramePr>
          <p:nvPr/>
        </p:nvGraphicFramePr>
        <p:xfrm>
          <a:off x="1619672" y="781050"/>
          <a:ext cx="2616200" cy="1790700"/>
        </p:xfrm>
        <a:graphic>
          <a:graphicData uri="http://schemas.openxmlformats.org/presentationml/2006/ole">
            <mc:AlternateContent xmlns:mc="http://schemas.openxmlformats.org/markup-compatibility/2006">
              <mc:Choice xmlns:v="urn:schemas-microsoft-com:vml" Requires="v">
                <p:oleObj spid="_x0000_s49202" name="Equation" r:id="rId1" imgW="62788800" imgH="42976800" progId="Equation.DSMT4">
                  <p:embed/>
                </p:oleObj>
              </mc:Choice>
              <mc:Fallback>
                <p:oleObj name="Equation" r:id="rId1" imgW="62788800" imgH="42976800" progId="Equation.DSMT4">
                  <p:embed/>
                  <p:pic>
                    <p:nvPicPr>
                      <p:cNvPr id="0" name="图片 49201"/>
                      <p:cNvPicPr/>
                      <p:nvPr/>
                    </p:nvPicPr>
                    <p:blipFill>
                      <a:blip r:embed="rId2"/>
                      <a:stretch>
                        <a:fillRect/>
                      </a:stretch>
                    </p:blipFill>
                    <p:spPr>
                      <a:xfrm>
                        <a:off x="1619672" y="781050"/>
                        <a:ext cx="2616200" cy="1790700"/>
                      </a:xfrm>
                      <a:prstGeom prst="rect">
                        <a:avLst/>
                      </a:prstGeom>
                    </p:spPr>
                  </p:pic>
                </p:oleObj>
              </mc:Fallback>
            </mc:AlternateContent>
          </a:graphicData>
        </a:graphic>
      </p:graphicFrame>
      <p:grpSp>
        <p:nvGrpSpPr>
          <p:cNvPr id="7" name="组合 6"/>
          <p:cNvGrpSpPr/>
          <p:nvPr/>
        </p:nvGrpSpPr>
        <p:grpSpPr>
          <a:xfrm>
            <a:off x="35241" y="598928"/>
            <a:ext cx="8473752" cy="3991580"/>
            <a:chOff x="179512" y="628675"/>
            <a:chExt cx="8473752" cy="3991580"/>
          </a:xfrm>
        </p:grpSpPr>
        <p:sp>
          <p:nvSpPr>
            <p:cNvPr id="15" name="TextBox 8"/>
            <p:cNvSpPr txBox="1"/>
            <p:nvPr/>
          </p:nvSpPr>
          <p:spPr bwMode="auto">
            <a:xfrm>
              <a:off x="179512" y="729005"/>
              <a:ext cx="7416824" cy="2261235"/>
            </a:xfrm>
            <a:prstGeom prst="rect">
              <a:avLst/>
            </a:prstGeom>
            <a:noFill/>
          </p:spPr>
          <p:txBody>
            <a:bodyPr wrap="square">
              <a:spAutoFit/>
            </a:bodyPr>
            <a:lstStyle/>
            <a:p>
              <a:pPr indent="127000" algn="just">
                <a:lnSpc>
                  <a:spcPct val="150000"/>
                </a:lnSpc>
              </a:pPr>
              <a:r>
                <a:rPr sz="2000" dirty="0">
                  <a:effectLst/>
                  <a:latin typeface="Times New Roman" panose="02020603050405020304" pitchFamily="18" charset="0"/>
                  <a:ea typeface="宋体" panose="02010600030101010101" pitchFamily="2" charset="-122"/>
                  <a:cs typeface="Times New Roman" panose="02020603050405020304" pitchFamily="18" charset="0"/>
                </a:rPr>
                <a:t>Easy to get</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50000"/>
                </a:lnSpc>
              </a:pPr>
              <a:r>
                <a:rPr sz="2000" dirty="0">
                  <a:effectLst/>
                  <a:latin typeface="Times New Roman" panose="02020603050405020304" pitchFamily="18" charset="0"/>
                  <a:ea typeface="宋体" panose="02010600030101010101" pitchFamily="2" charset="-122"/>
                  <a:cs typeface="Times New Roman" panose="02020603050405020304" pitchFamily="18" charset="0"/>
                </a:rPr>
                <a:t>Therefore, the probability of a successful experiment is</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718077" y="3032755"/>
            <a:ext cx="3594100" cy="1587500"/>
          </p:xfrm>
          <a:graphic>
            <a:graphicData uri="http://schemas.openxmlformats.org/presentationml/2006/ole">
              <mc:AlternateContent xmlns:mc="http://schemas.openxmlformats.org/markup-compatibility/2006">
                <mc:Choice xmlns:v="urn:schemas-microsoft-com:vml" Requires="v">
                  <p:oleObj spid="_x0000_s49203" name="Equation" r:id="rId3" imgW="86258400" imgH="38100000" progId="Equation.DSMT4">
                    <p:embed/>
                  </p:oleObj>
                </mc:Choice>
                <mc:Fallback>
                  <p:oleObj name="Equation" r:id="rId3" imgW="86258400" imgH="38100000" progId="Equation.DSMT4">
                    <p:embed/>
                    <p:pic>
                      <p:nvPicPr>
                        <p:cNvPr id="0" name="图片 49202"/>
                        <p:cNvPicPr/>
                        <p:nvPr/>
                      </p:nvPicPr>
                      <p:blipFill>
                        <a:blip r:embed="rId4"/>
                        <a:stretch>
                          <a:fillRect/>
                        </a:stretch>
                      </p:blipFill>
                      <p:spPr>
                        <a:xfrm>
                          <a:off x="1718077" y="3032755"/>
                          <a:ext cx="3594100" cy="1587500"/>
                        </a:xfrm>
                        <a:prstGeom prst="rect">
                          <a:avLst/>
                        </a:prstGeom>
                      </p:spPr>
                    </p:pic>
                  </p:oleObj>
                </mc:Fallback>
              </mc:AlternateContent>
            </a:graphicData>
          </a:graphic>
        </p:graphicFrame>
        <p:pic>
          <p:nvPicPr>
            <p:cNvPr id="12" name="图片 11"/>
            <p:cNvPicPr/>
            <p:nvPr/>
          </p:nvPicPr>
          <p:blipFill>
            <a:blip r:embed="rId5"/>
            <a:stretch>
              <a:fillRect/>
            </a:stretch>
          </p:blipFill>
          <p:spPr>
            <a:xfrm>
              <a:off x="5148064" y="628675"/>
              <a:ext cx="3505200" cy="1981200"/>
            </a:xfrm>
            <a:prstGeom prst="rect">
              <a:avLst/>
            </a:prstGeom>
          </p:spPr>
        </p:pic>
        <p:sp>
          <p:nvSpPr>
            <p:cNvPr id="5" name="文本框 4"/>
            <p:cNvSpPr txBox="1"/>
            <p:nvPr/>
          </p:nvSpPr>
          <p:spPr>
            <a:xfrm>
              <a:off x="6228522" y="2889275"/>
              <a:ext cx="1915795" cy="398780"/>
            </a:xfrm>
            <a:prstGeom prst="rect">
              <a:avLst/>
            </a:prstGeom>
            <a:noFill/>
            <a:ln w="28575" cmpd="sng">
              <a:solidFill>
                <a:schemeClr val="accent1">
                  <a:shade val="50000"/>
                </a:schemeClr>
              </a:solidFill>
              <a:prstDash val="solid"/>
            </a:ln>
          </p:spPr>
          <p:txBody>
            <a:bodyPr wrap="square" rtlCol="0">
              <a:spAutoFit/>
            </a:bodyPr>
            <a:lstStyle/>
            <a:p>
              <a:r>
                <a:rPr sz="2000" b="1" dirty="0">
                  <a:effectLst/>
                  <a:latin typeface="Times New Roman" panose="02020603050405020304" pitchFamily="18" charset="0"/>
                  <a:ea typeface="宋体" panose="02010600030101010101" pitchFamily="2" charset="-122"/>
                  <a:cs typeface="Times New Roman" panose="02020603050405020304" pitchFamily="18" charset="0"/>
                </a:rPr>
                <a:t>Probability tree</a:t>
              </a:r>
              <a:endParaRPr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8" name="TextBox 27"/>
          <p:cNvSpPr txBox="1"/>
          <p:nvPr/>
        </p:nvSpPr>
        <p:spPr>
          <a:xfrm>
            <a:off x="755576" y="3623"/>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2776914"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Conditional Probability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组合 31"/>
          <p:cNvGrpSpPr/>
          <p:nvPr/>
        </p:nvGrpSpPr>
        <p:grpSpPr>
          <a:xfrm>
            <a:off x="395536" y="627534"/>
            <a:ext cx="8496944" cy="4201492"/>
            <a:chOff x="395536" y="699542"/>
            <a:chExt cx="8496944" cy="4201492"/>
          </a:xfrm>
        </p:grpSpPr>
        <p:grpSp>
          <p:nvGrpSpPr>
            <p:cNvPr id="20" name="组合 19"/>
            <p:cNvGrpSpPr/>
            <p:nvPr/>
          </p:nvGrpSpPr>
          <p:grpSpPr>
            <a:xfrm>
              <a:off x="395536" y="699542"/>
              <a:ext cx="8496944" cy="1768262"/>
              <a:chOff x="251520" y="915566"/>
              <a:chExt cx="8496944" cy="1768262"/>
            </a:xfrm>
          </p:grpSpPr>
          <p:grpSp>
            <p:nvGrpSpPr>
              <p:cNvPr id="5" name="组合 4"/>
              <p:cNvGrpSpPr/>
              <p:nvPr/>
            </p:nvGrpSpPr>
            <p:grpSpPr>
              <a:xfrm>
                <a:off x="251520" y="915566"/>
                <a:ext cx="8496944" cy="1768262"/>
                <a:chOff x="251520" y="915566"/>
                <a:chExt cx="8496944" cy="1768262"/>
              </a:xfrm>
            </p:grpSpPr>
            <p:sp>
              <p:nvSpPr>
                <p:cNvPr id="15" name="TextBox 8"/>
                <p:cNvSpPr txBox="1"/>
                <p:nvPr/>
              </p:nvSpPr>
              <p:spPr bwMode="auto">
                <a:xfrm>
                  <a:off x="251520" y="1275606"/>
                  <a:ext cx="8496944" cy="960328"/>
                </a:xfrm>
                <a:prstGeom prst="rect">
                  <a:avLst/>
                </a:prstGeom>
                <a:noFill/>
              </p:spPr>
              <p:txBody>
                <a:bodyPr wrap="square">
                  <a:spAutoFit/>
                </a:bodyPr>
                <a:lstStyle/>
                <a:p>
                  <a:pPr lvl="0" algn="just">
                    <a:lnSpc>
                      <a:spcPct val="150000"/>
                    </a:lnSpc>
                    <a:defRPr/>
                  </a:pP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Let                       be such that                      and                       for           , with</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for all</a:t>
                  </a: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i</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Then, for any event </a:t>
                  </a:r>
                  <a:r>
                    <a:rPr lang="en-US" altLang="zh-CN" sz="2000" i="1"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p:cNvSpPr txBox="1"/>
                <p:nvPr/>
              </p:nvSpPr>
              <p:spPr>
                <a:xfrm>
                  <a:off x="395536" y="915566"/>
                  <a:ext cx="4572000"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Times New Roman" panose="02020603050405020304" pitchFamily="18" charset="0"/>
                      <a:cs typeface="Times New Roman" panose="02020603050405020304" pitchFamily="18" charset="0"/>
                    </a:rPr>
                    <a:t>Law of total probability</a:t>
                  </a:r>
                  <a:endParaRPr lang="zh-CN" altLang="en-US" sz="2000"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95536" y="2283718"/>
                  <a:ext cx="4572000"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Times New Roman" panose="02020603050405020304" pitchFamily="18" charset="0"/>
                      <a:cs typeface="Times New Roman" panose="02020603050405020304" pitchFamily="18" charset="0"/>
                    </a:rPr>
                    <a:t>Proof</a:t>
                  </a:r>
                  <a:endParaRPr lang="en-US" altLang="zh-CN" sz="2000" b="1" i="1" dirty="0">
                    <a:latin typeface="Times New Roman" panose="02020603050405020304" pitchFamily="18" charset="0"/>
                    <a:cs typeface="Times New Roman" panose="02020603050405020304" pitchFamily="18" charset="0"/>
                  </a:endParaRPr>
                </a:p>
              </p:txBody>
            </p:sp>
          </p:grpSp>
          <p:graphicFrame>
            <p:nvGraphicFramePr>
              <p:cNvPr id="8" name="对象 7"/>
              <p:cNvGraphicFramePr>
                <a:graphicFrameLocks noChangeAspect="1"/>
              </p:cNvGraphicFramePr>
              <p:nvPr/>
            </p:nvGraphicFramePr>
            <p:xfrm>
              <a:off x="755576" y="1419622"/>
              <a:ext cx="1320800" cy="330200"/>
            </p:xfrm>
            <a:graphic>
              <a:graphicData uri="http://schemas.openxmlformats.org/presentationml/2006/ole">
                <mc:AlternateContent xmlns:mc="http://schemas.openxmlformats.org/markup-compatibility/2006">
                  <mc:Choice xmlns:v="urn:schemas-microsoft-com:vml" Requires="v">
                    <p:oleObj spid="_x0000_s50477" name="Equation" r:id="rId1" imgW="31699200" imgH="7924800" progId="Equation.DSMT4">
                      <p:embed/>
                    </p:oleObj>
                  </mc:Choice>
                  <mc:Fallback>
                    <p:oleObj name="Equation" r:id="rId1" imgW="31699200" imgH="7924800" progId="Equation.DSMT4">
                      <p:embed/>
                      <p:pic>
                        <p:nvPicPr>
                          <p:cNvPr id="0" name="图片 50476"/>
                          <p:cNvPicPr/>
                          <p:nvPr/>
                        </p:nvPicPr>
                        <p:blipFill>
                          <a:blip r:embed="rId2"/>
                          <a:stretch>
                            <a:fillRect/>
                          </a:stretch>
                        </p:blipFill>
                        <p:spPr>
                          <a:xfrm>
                            <a:off x="755576" y="1419622"/>
                            <a:ext cx="1320800"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491880" y="1347614"/>
              <a:ext cx="1143000" cy="469900"/>
            </p:xfrm>
            <a:graphic>
              <a:graphicData uri="http://schemas.openxmlformats.org/presentationml/2006/ole">
                <mc:AlternateContent xmlns:mc="http://schemas.openxmlformats.org/markup-compatibility/2006">
                  <mc:Choice xmlns:v="urn:schemas-microsoft-com:vml" Requires="v">
                    <p:oleObj spid="_x0000_s50478" name="Equation" r:id="rId3" imgW="27432000" imgH="11277600" progId="Equation.DSMT4">
                      <p:embed/>
                    </p:oleObj>
                  </mc:Choice>
                  <mc:Fallback>
                    <p:oleObj name="Equation" r:id="rId3" imgW="27432000" imgH="11277600" progId="Equation.DSMT4">
                      <p:embed/>
                      <p:pic>
                        <p:nvPicPr>
                          <p:cNvPr id="0" name="图片 50477"/>
                          <p:cNvPicPr/>
                          <p:nvPr/>
                        </p:nvPicPr>
                        <p:blipFill>
                          <a:blip r:embed="rId4"/>
                          <a:stretch>
                            <a:fillRect/>
                          </a:stretch>
                        </p:blipFill>
                        <p:spPr>
                          <a:xfrm>
                            <a:off x="3491880" y="1347614"/>
                            <a:ext cx="1143000" cy="4699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220072" y="1419622"/>
              <a:ext cx="1257300" cy="355600"/>
            </p:xfrm>
            <a:graphic>
              <a:graphicData uri="http://schemas.openxmlformats.org/presentationml/2006/ole">
                <mc:AlternateContent xmlns:mc="http://schemas.openxmlformats.org/markup-compatibility/2006">
                  <mc:Choice xmlns:v="urn:schemas-microsoft-com:vml" Requires="v">
                    <p:oleObj spid="_x0000_s50479" name="Equation" r:id="rId5" imgW="30175200" imgH="8534400" progId="Equation.DSMT4">
                      <p:embed/>
                    </p:oleObj>
                  </mc:Choice>
                  <mc:Fallback>
                    <p:oleObj name="Equation" r:id="rId5" imgW="30175200" imgH="8534400" progId="Equation.DSMT4">
                      <p:embed/>
                      <p:pic>
                        <p:nvPicPr>
                          <p:cNvPr id="0" name="图片 50478"/>
                          <p:cNvPicPr/>
                          <p:nvPr/>
                        </p:nvPicPr>
                        <p:blipFill>
                          <a:blip r:embed="rId6"/>
                          <a:stretch>
                            <a:fillRect/>
                          </a:stretch>
                        </p:blipFill>
                        <p:spPr>
                          <a:xfrm>
                            <a:off x="5220072" y="1419622"/>
                            <a:ext cx="1257300" cy="3556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7020272" y="1491630"/>
              <a:ext cx="495300" cy="279400"/>
            </p:xfrm>
            <a:graphic>
              <a:graphicData uri="http://schemas.openxmlformats.org/presentationml/2006/ole">
                <mc:AlternateContent xmlns:mc="http://schemas.openxmlformats.org/markup-compatibility/2006">
                  <mc:Choice xmlns:v="urn:schemas-microsoft-com:vml" Requires="v">
                    <p:oleObj spid="_x0000_s50480" name="Equation" r:id="rId7" imgW="11887200" imgH="6705600" progId="Equation.DSMT4">
                      <p:embed/>
                    </p:oleObj>
                  </mc:Choice>
                  <mc:Fallback>
                    <p:oleObj name="Equation" r:id="rId7" imgW="11887200" imgH="6705600" progId="Equation.DSMT4">
                      <p:embed/>
                      <p:pic>
                        <p:nvPicPr>
                          <p:cNvPr id="0" name="图片 50479"/>
                          <p:cNvPicPr/>
                          <p:nvPr/>
                        </p:nvPicPr>
                        <p:blipFill>
                          <a:blip r:embed="rId8"/>
                          <a:stretch>
                            <a:fillRect/>
                          </a:stretch>
                        </p:blipFill>
                        <p:spPr>
                          <a:xfrm>
                            <a:off x="7020272" y="1491630"/>
                            <a:ext cx="495300" cy="2794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23528" y="1851670"/>
              <a:ext cx="1028700" cy="381000"/>
            </p:xfrm>
            <a:graphic>
              <a:graphicData uri="http://schemas.openxmlformats.org/presentationml/2006/ole">
                <mc:AlternateContent xmlns:mc="http://schemas.openxmlformats.org/markup-compatibility/2006">
                  <mc:Choice xmlns:v="urn:schemas-microsoft-com:vml" Requires="v">
                    <p:oleObj spid="_x0000_s50481" name="Equation" r:id="rId9" imgW="24688800" imgH="9144000" progId="Equation.DSMT4">
                      <p:embed/>
                    </p:oleObj>
                  </mc:Choice>
                  <mc:Fallback>
                    <p:oleObj name="Equation" r:id="rId9" imgW="24688800" imgH="9144000" progId="Equation.DSMT4">
                      <p:embed/>
                      <p:pic>
                        <p:nvPicPr>
                          <p:cNvPr id="0" name="图片 50480"/>
                          <p:cNvPicPr/>
                          <p:nvPr/>
                        </p:nvPicPr>
                        <p:blipFill>
                          <a:blip r:embed="rId10"/>
                          <a:stretch>
                            <a:fillRect/>
                          </a:stretch>
                        </p:blipFill>
                        <p:spPr>
                          <a:xfrm>
                            <a:off x="323528" y="1851670"/>
                            <a:ext cx="1028700" cy="3810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644008" y="1707654"/>
              <a:ext cx="2755900" cy="685800"/>
            </p:xfrm>
            <a:graphic>
              <a:graphicData uri="http://schemas.openxmlformats.org/presentationml/2006/ole">
                <mc:AlternateContent xmlns:mc="http://schemas.openxmlformats.org/markup-compatibility/2006">
                  <mc:Choice xmlns:v="urn:schemas-microsoft-com:vml" Requires="v">
                    <p:oleObj spid="_x0000_s50482" name="Equation" r:id="rId11" imgW="66141600" imgH="16459200" progId="Equation.DSMT4">
                      <p:embed/>
                    </p:oleObj>
                  </mc:Choice>
                  <mc:Fallback>
                    <p:oleObj name="Equation" r:id="rId11" imgW="66141600" imgH="16459200" progId="Equation.DSMT4">
                      <p:embed/>
                      <p:pic>
                        <p:nvPicPr>
                          <p:cNvPr id="0" name="图片 50481"/>
                          <p:cNvPicPr/>
                          <p:nvPr/>
                        </p:nvPicPr>
                        <p:blipFill>
                          <a:blip r:embed="rId12"/>
                          <a:stretch>
                            <a:fillRect/>
                          </a:stretch>
                        </p:blipFill>
                        <p:spPr>
                          <a:xfrm>
                            <a:off x="4644008" y="1707654"/>
                            <a:ext cx="2755900" cy="685800"/>
                          </a:xfrm>
                          <a:prstGeom prst="rect">
                            <a:avLst/>
                          </a:prstGeom>
                        </p:spPr>
                      </p:pic>
                    </p:oleObj>
                  </mc:Fallback>
                </mc:AlternateContent>
              </a:graphicData>
            </a:graphic>
          </p:graphicFrame>
        </p:grpSp>
        <p:sp>
          <p:nvSpPr>
            <p:cNvPr id="21" name="文本框 20"/>
            <p:cNvSpPr txBox="1"/>
            <p:nvPr/>
          </p:nvSpPr>
          <p:spPr>
            <a:xfrm>
              <a:off x="419370" y="2427734"/>
              <a:ext cx="8257085"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Before going through a formal proof, it is helpful to state the result in words. The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are mutually disjoint events whose union is      . To find the probability of an event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we sum the conditional probabilities of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given      , weighted by            . Now, for the proof, we first observe that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Since the events             are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disjoint,                                                                                       . </a:t>
              </a:r>
              <a:endParaRPr lang="zh-CN" altLang="en-US" dirty="0">
                <a:latin typeface="Times New Roman" panose="02020603050405020304" pitchFamily="18" charset="0"/>
                <a:cs typeface="Times New Roman" panose="02020603050405020304" pitchFamily="18" charset="0"/>
              </a:endParaRPr>
            </a:p>
          </p:txBody>
        </p:sp>
        <p:graphicFrame>
          <p:nvGraphicFramePr>
            <p:cNvPr id="22" name="对象 21"/>
            <p:cNvGraphicFramePr>
              <a:graphicFrameLocks noChangeAspect="1"/>
            </p:cNvGraphicFramePr>
            <p:nvPr/>
          </p:nvGraphicFramePr>
          <p:xfrm>
            <a:off x="8028384" y="2499742"/>
            <a:ext cx="228600" cy="292100"/>
          </p:xfrm>
          <a:graphic>
            <a:graphicData uri="http://schemas.openxmlformats.org/presentationml/2006/ole">
              <mc:AlternateContent xmlns:mc="http://schemas.openxmlformats.org/markup-compatibility/2006">
                <mc:Choice xmlns:v="urn:schemas-microsoft-com:vml" Requires="v">
                  <p:oleObj spid="_x0000_s50483" name="Equation" r:id="rId13" imgW="5486400" imgH="7010400" progId="Equation.DSMT4">
                    <p:embed/>
                  </p:oleObj>
                </mc:Choice>
                <mc:Fallback>
                  <p:oleObj name="Equation" r:id="rId13" imgW="5486400" imgH="7010400" progId="Equation.DSMT4">
                    <p:embed/>
                    <p:pic>
                      <p:nvPicPr>
                        <p:cNvPr id="0" name="图片 50482"/>
                        <p:cNvPicPr/>
                        <p:nvPr/>
                      </p:nvPicPr>
                      <p:blipFill>
                        <a:blip r:embed="rId14"/>
                        <a:stretch>
                          <a:fillRect/>
                        </a:stretch>
                      </p:blipFill>
                      <p:spPr>
                        <a:xfrm>
                          <a:off x="8028384" y="2499742"/>
                          <a:ext cx="228600" cy="29210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4581642" y="2787774"/>
            <a:ext cx="215900" cy="215900"/>
          </p:xfrm>
          <a:graphic>
            <a:graphicData uri="http://schemas.openxmlformats.org/presentationml/2006/ole">
              <mc:AlternateContent xmlns:mc="http://schemas.openxmlformats.org/markup-compatibility/2006">
                <mc:Choice xmlns:v="urn:schemas-microsoft-com:vml" Requires="v">
                  <p:oleObj spid="_x0000_s50484" name="Equation" r:id="rId15" imgW="5181600" imgH="5181600" progId="Equation.DSMT4">
                    <p:embed/>
                  </p:oleObj>
                </mc:Choice>
                <mc:Fallback>
                  <p:oleObj name="Equation" r:id="rId15" imgW="5181600" imgH="5181600" progId="Equation.DSMT4">
                    <p:embed/>
                    <p:pic>
                      <p:nvPicPr>
                        <p:cNvPr id="0" name="图片 50483"/>
                        <p:cNvPicPr/>
                        <p:nvPr/>
                      </p:nvPicPr>
                      <p:blipFill>
                        <a:blip r:embed="rId16"/>
                        <a:stretch>
                          <a:fillRect/>
                        </a:stretch>
                      </p:blipFill>
                      <p:spPr>
                        <a:xfrm>
                          <a:off x="4581642" y="2787774"/>
                          <a:ext cx="215900" cy="21590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4932040" y="3075806"/>
            <a:ext cx="228600" cy="292100"/>
          </p:xfrm>
          <a:graphic>
            <a:graphicData uri="http://schemas.openxmlformats.org/presentationml/2006/ole">
              <mc:AlternateContent xmlns:mc="http://schemas.openxmlformats.org/markup-compatibility/2006">
                <mc:Choice xmlns:v="urn:schemas-microsoft-com:vml" Requires="v">
                  <p:oleObj spid="_x0000_s50485" name="Equation" r:id="rId17" imgW="5486400" imgH="7010400" progId="Equation.DSMT4">
                    <p:embed/>
                  </p:oleObj>
                </mc:Choice>
                <mc:Fallback>
                  <p:oleObj name="Equation" r:id="rId17" imgW="5486400" imgH="7010400" progId="Equation.DSMT4">
                    <p:embed/>
                    <p:pic>
                      <p:nvPicPr>
                        <p:cNvPr id="0" name="对象 21"/>
                        <p:cNvPicPr/>
                        <p:nvPr/>
                      </p:nvPicPr>
                      <p:blipFill>
                        <a:blip r:embed="rId14"/>
                        <a:stretch>
                          <a:fillRect/>
                        </a:stretch>
                      </p:blipFill>
                      <p:spPr>
                        <a:xfrm>
                          <a:off x="4932040" y="3075806"/>
                          <a:ext cx="228600" cy="2921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6516216" y="3003798"/>
            <a:ext cx="596900" cy="342900"/>
          </p:xfrm>
          <a:graphic>
            <a:graphicData uri="http://schemas.openxmlformats.org/presentationml/2006/ole">
              <mc:AlternateContent xmlns:mc="http://schemas.openxmlformats.org/markup-compatibility/2006">
                <mc:Choice xmlns:v="urn:schemas-microsoft-com:vml" Requires="v">
                  <p:oleObj spid="_x0000_s50486" name="Equation" r:id="rId18" imgW="14325600" imgH="8229600" progId="Equation.DSMT4">
                    <p:embed/>
                  </p:oleObj>
                </mc:Choice>
                <mc:Fallback>
                  <p:oleObj name="Equation" r:id="rId18" imgW="14325600" imgH="8229600" progId="Equation.DSMT4">
                    <p:embed/>
                    <p:pic>
                      <p:nvPicPr>
                        <p:cNvPr id="0" name="图片 50485"/>
                        <p:cNvPicPr/>
                        <p:nvPr/>
                      </p:nvPicPr>
                      <p:blipFill>
                        <a:blip r:embed="rId19"/>
                        <a:stretch>
                          <a:fillRect/>
                        </a:stretch>
                      </p:blipFill>
                      <p:spPr>
                        <a:xfrm>
                          <a:off x="6516216" y="3003798"/>
                          <a:ext cx="596900" cy="342900"/>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467544" y="3651870"/>
            <a:ext cx="4965700" cy="698500"/>
          </p:xfrm>
          <a:graphic>
            <a:graphicData uri="http://schemas.openxmlformats.org/presentationml/2006/ole">
              <mc:AlternateContent xmlns:mc="http://schemas.openxmlformats.org/markup-compatibility/2006">
                <mc:Choice xmlns:v="urn:schemas-microsoft-com:vml" Requires="v">
                  <p:oleObj spid="_x0000_s50487" name="Equation" r:id="rId20" imgW="119176800" imgH="16764000" progId="Equation.DSMT4">
                    <p:embed/>
                  </p:oleObj>
                </mc:Choice>
                <mc:Fallback>
                  <p:oleObj name="Equation" r:id="rId20" imgW="119176800" imgH="16764000" progId="Equation.DSMT4">
                    <p:embed/>
                    <p:pic>
                      <p:nvPicPr>
                        <p:cNvPr id="0" name="图片 50486"/>
                        <p:cNvPicPr/>
                        <p:nvPr/>
                      </p:nvPicPr>
                      <p:blipFill>
                        <a:blip r:embed="rId21"/>
                        <a:stretch>
                          <a:fillRect/>
                        </a:stretch>
                      </p:blipFill>
                      <p:spPr>
                        <a:xfrm>
                          <a:off x="467544" y="3651870"/>
                          <a:ext cx="4965700" cy="698500"/>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7164288" y="3867894"/>
            <a:ext cx="622300" cy="292100"/>
          </p:xfrm>
          <a:graphic>
            <a:graphicData uri="http://schemas.openxmlformats.org/presentationml/2006/ole">
              <mc:AlternateContent xmlns:mc="http://schemas.openxmlformats.org/markup-compatibility/2006">
                <mc:Choice xmlns:v="urn:schemas-microsoft-com:vml" Requires="v">
                  <p:oleObj spid="_x0000_s50488" name="Equation" r:id="rId22" imgW="14935200" imgH="7010400" progId="Equation.DSMT4">
                    <p:embed/>
                  </p:oleObj>
                </mc:Choice>
                <mc:Fallback>
                  <p:oleObj name="Equation" r:id="rId22" imgW="14935200" imgH="7010400" progId="Equation.DSMT4">
                    <p:embed/>
                    <p:pic>
                      <p:nvPicPr>
                        <p:cNvPr id="0" name="图片 50487"/>
                        <p:cNvPicPr/>
                        <p:nvPr/>
                      </p:nvPicPr>
                      <p:blipFill>
                        <a:blip r:embed="rId23"/>
                        <a:stretch>
                          <a:fillRect/>
                        </a:stretch>
                      </p:blipFill>
                      <p:spPr>
                        <a:xfrm>
                          <a:off x="7164288" y="3867894"/>
                          <a:ext cx="622300" cy="292100"/>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1403648" y="4227934"/>
            <a:ext cx="4800600" cy="673100"/>
          </p:xfrm>
          <a:graphic>
            <a:graphicData uri="http://schemas.openxmlformats.org/presentationml/2006/ole">
              <mc:AlternateContent xmlns:mc="http://schemas.openxmlformats.org/markup-compatibility/2006">
                <mc:Choice xmlns:v="urn:schemas-microsoft-com:vml" Requires="v">
                  <p:oleObj spid="_x0000_s50489" name="Equation" r:id="rId24" imgW="115214400" imgH="16154400" progId="Equation.DSMT4">
                    <p:embed/>
                  </p:oleObj>
                </mc:Choice>
                <mc:Fallback>
                  <p:oleObj name="Equation" r:id="rId24" imgW="115214400" imgH="16154400" progId="Equation.DSMT4">
                    <p:embed/>
                    <p:pic>
                      <p:nvPicPr>
                        <p:cNvPr id="0" name="图片 50488"/>
                        <p:cNvPicPr/>
                        <p:nvPr/>
                      </p:nvPicPr>
                      <p:blipFill>
                        <a:blip r:embed="rId25"/>
                        <a:stretch>
                          <a:fillRect/>
                        </a:stretch>
                      </p:blipFill>
                      <p:spPr>
                        <a:xfrm>
                          <a:off x="1403648" y="4227934"/>
                          <a:ext cx="4800600" cy="673100"/>
                        </a:xfrm>
                        <a:prstGeom prst="rect">
                          <a:avLst/>
                        </a:prstGeom>
                      </p:spPr>
                    </p:pic>
                  </p:oleObj>
                </mc:Fallback>
              </mc:AlternateContent>
            </a:graphicData>
          </a:graphic>
        </p:graphicFrame>
      </p:grpSp>
      <p:pic>
        <p:nvPicPr>
          <p:cNvPr id="33" name="图片 32"/>
          <p:cNvPicPr>
            <a:picLocks noChangeAspect="1"/>
          </p:cNvPicPr>
          <p:nvPr/>
        </p:nvPicPr>
        <p:blipFill>
          <a:blip r:embed="rId26"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35" name="文本框 34"/>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36" name="文本框 3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2" name="组合 41"/>
          <p:cNvGrpSpPr/>
          <p:nvPr/>
        </p:nvGrpSpPr>
        <p:grpSpPr>
          <a:xfrm>
            <a:off x="251520" y="879748"/>
            <a:ext cx="8568952" cy="3384004"/>
            <a:chOff x="251520" y="699542"/>
            <a:chExt cx="8568952" cy="3384004"/>
          </a:xfrm>
        </p:grpSpPr>
        <p:sp>
          <p:nvSpPr>
            <p:cNvPr id="15" name="TextBox 8"/>
            <p:cNvSpPr txBox="1"/>
            <p:nvPr/>
          </p:nvSpPr>
          <p:spPr bwMode="auto">
            <a:xfrm>
              <a:off x="251520" y="699542"/>
              <a:ext cx="8496944" cy="1477328"/>
            </a:xfrm>
            <a:prstGeom prst="rect">
              <a:avLst/>
            </a:prstGeom>
            <a:noFill/>
          </p:spPr>
          <p:txBody>
            <a:bodyPr wrap="square">
              <a:spAutoFit/>
            </a:bodyPr>
            <a:lstStyle/>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Suppose that occupations are grouped into upper        , middle          , and lower        levels. </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will denote the event that a father’s occupation is upper-level;     will denote the event that a son’s occupation is upper-level, etc. (The subscripts index generations.) Glass and Hall (1954) compiled the following statistics on occupational mobility in England and Wales:    </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860032" y="771550"/>
            <a:ext cx="393700" cy="342900"/>
          </p:xfrm>
          <a:graphic>
            <a:graphicData uri="http://schemas.openxmlformats.org/presentationml/2006/ole">
              <mc:AlternateContent xmlns:mc="http://schemas.openxmlformats.org/markup-compatibility/2006">
                <mc:Choice xmlns:v="urn:schemas-microsoft-com:vml" Requires="v">
                  <p:oleObj spid="_x0000_s51363" name="Equation" r:id="rId1" imgW="9448800" imgH="8229600" progId="Equation.DSMT4">
                    <p:embed/>
                  </p:oleObj>
                </mc:Choice>
                <mc:Fallback>
                  <p:oleObj name="Equation" r:id="rId1" imgW="9448800" imgH="8229600" progId="Equation.DSMT4">
                    <p:embed/>
                    <p:pic>
                      <p:nvPicPr>
                        <p:cNvPr id="0" name="图片 51362"/>
                        <p:cNvPicPr/>
                        <p:nvPr/>
                      </p:nvPicPr>
                      <p:blipFill>
                        <a:blip r:embed="rId2"/>
                        <a:stretch>
                          <a:fillRect/>
                        </a:stretch>
                      </p:blipFill>
                      <p:spPr>
                        <a:xfrm>
                          <a:off x="4860032" y="771550"/>
                          <a:ext cx="393700"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084168" y="771550"/>
            <a:ext cx="444500" cy="342900"/>
          </p:xfrm>
          <a:graphic>
            <a:graphicData uri="http://schemas.openxmlformats.org/presentationml/2006/ole">
              <mc:AlternateContent xmlns:mc="http://schemas.openxmlformats.org/markup-compatibility/2006">
                <mc:Choice xmlns:v="urn:schemas-microsoft-com:vml" Requires="v">
                  <p:oleObj spid="_x0000_s51364" name="Equation" r:id="rId3" imgW="10668000" imgH="8229600" progId="Equation.DSMT4">
                    <p:embed/>
                  </p:oleObj>
                </mc:Choice>
                <mc:Fallback>
                  <p:oleObj name="Equation" r:id="rId3" imgW="10668000" imgH="8229600" progId="Equation.DSMT4">
                    <p:embed/>
                    <p:pic>
                      <p:nvPicPr>
                        <p:cNvPr id="0" name="图片 51363"/>
                        <p:cNvPicPr/>
                        <p:nvPr/>
                      </p:nvPicPr>
                      <p:blipFill>
                        <a:blip r:embed="rId4"/>
                        <a:stretch>
                          <a:fillRect/>
                        </a:stretch>
                      </p:blipFill>
                      <p:spPr>
                        <a:xfrm>
                          <a:off x="6084168" y="771550"/>
                          <a:ext cx="4445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668344" y="771550"/>
            <a:ext cx="355600" cy="342900"/>
          </p:xfrm>
          <a:graphic>
            <a:graphicData uri="http://schemas.openxmlformats.org/presentationml/2006/ole">
              <mc:AlternateContent xmlns:mc="http://schemas.openxmlformats.org/markup-compatibility/2006">
                <mc:Choice xmlns:v="urn:schemas-microsoft-com:vml" Requires="v">
                  <p:oleObj spid="_x0000_s51365" name="Equation" r:id="rId5" imgW="8534400" imgH="8229600" progId="Equation.DSMT4">
                    <p:embed/>
                  </p:oleObj>
                </mc:Choice>
                <mc:Fallback>
                  <p:oleObj name="Equation" r:id="rId5" imgW="8534400" imgH="8229600" progId="Equation.DSMT4">
                    <p:embed/>
                    <p:pic>
                      <p:nvPicPr>
                        <p:cNvPr id="0" name="图片 51364"/>
                        <p:cNvPicPr/>
                        <p:nvPr/>
                      </p:nvPicPr>
                      <p:blipFill>
                        <a:blip r:embed="rId6"/>
                        <a:stretch>
                          <a:fillRect/>
                        </a:stretch>
                      </p:blipFill>
                      <p:spPr>
                        <a:xfrm>
                          <a:off x="7668344" y="771550"/>
                          <a:ext cx="355600" cy="3429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95536" y="1059582"/>
            <a:ext cx="254000" cy="292100"/>
          </p:xfrm>
          <a:graphic>
            <a:graphicData uri="http://schemas.openxmlformats.org/presentationml/2006/ole">
              <mc:AlternateContent xmlns:mc="http://schemas.openxmlformats.org/markup-compatibility/2006">
                <mc:Choice xmlns:v="urn:schemas-microsoft-com:vml" Requires="v">
                  <p:oleObj spid="_x0000_s51366" name="Equation" r:id="rId7" imgW="6096000" imgH="7010400" progId="Equation.DSMT4">
                    <p:embed/>
                  </p:oleObj>
                </mc:Choice>
                <mc:Fallback>
                  <p:oleObj name="Equation" r:id="rId7" imgW="6096000" imgH="7010400" progId="Equation.DSMT4">
                    <p:embed/>
                    <p:pic>
                      <p:nvPicPr>
                        <p:cNvPr id="0" name="图片 51365"/>
                        <p:cNvPicPr/>
                        <p:nvPr/>
                      </p:nvPicPr>
                      <p:blipFill>
                        <a:blip r:embed="rId8"/>
                        <a:stretch>
                          <a:fillRect/>
                        </a:stretch>
                      </p:blipFill>
                      <p:spPr>
                        <a:xfrm>
                          <a:off x="395536" y="1059582"/>
                          <a:ext cx="254000" cy="2921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444208" y="1059582"/>
            <a:ext cx="279400" cy="292100"/>
          </p:xfrm>
          <a:graphic>
            <a:graphicData uri="http://schemas.openxmlformats.org/presentationml/2006/ole">
              <mc:AlternateContent xmlns:mc="http://schemas.openxmlformats.org/markup-compatibility/2006">
                <mc:Choice xmlns:v="urn:schemas-microsoft-com:vml" Requires="v">
                  <p:oleObj spid="_x0000_s51367" name="Equation" r:id="rId9" imgW="6705600" imgH="7010400" progId="Equation.DSMT4">
                    <p:embed/>
                  </p:oleObj>
                </mc:Choice>
                <mc:Fallback>
                  <p:oleObj name="Equation" r:id="rId9" imgW="6705600" imgH="7010400" progId="Equation.DSMT4">
                    <p:embed/>
                    <p:pic>
                      <p:nvPicPr>
                        <p:cNvPr id="0" name="图片 51366"/>
                        <p:cNvPicPr/>
                        <p:nvPr/>
                      </p:nvPicPr>
                      <p:blipFill>
                        <a:blip r:embed="rId10"/>
                        <a:stretch>
                          <a:fillRect/>
                        </a:stretch>
                      </p:blipFill>
                      <p:spPr>
                        <a:xfrm>
                          <a:off x="6444208" y="1059582"/>
                          <a:ext cx="279400" cy="2921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622800" y="2971800"/>
            <a:ext cx="914400" cy="250825"/>
          </p:xfrm>
          <a:graphic>
            <a:graphicData uri="http://schemas.openxmlformats.org/presentationml/2006/ole">
              <mc:AlternateContent xmlns:mc="http://schemas.openxmlformats.org/markup-compatibility/2006">
                <mc:Choice xmlns:v="urn:schemas-microsoft-com:vml" Requires="v">
                  <p:oleObj spid="_x0000_s51368" name="Equation" r:id="rId11" imgW="3352800" imgH="5486400" progId="Equation.DSMT4">
                    <p:embed/>
                  </p:oleObj>
                </mc:Choice>
                <mc:Fallback>
                  <p:oleObj name="Equation" r:id="rId11" imgW="3352800" imgH="5486400" progId="Equation.DSMT4">
                    <p:embed/>
                    <p:pic>
                      <p:nvPicPr>
                        <p:cNvPr id="0" name="图片 51367"/>
                        <p:cNvPicPr/>
                        <p:nvPr/>
                      </p:nvPicPr>
                      <p:blipFill>
                        <a:blip r:embed="rId12"/>
                        <a:stretch>
                          <a:fillRect/>
                        </a:stretch>
                      </p:blipFill>
                      <p:spPr>
                        <a:xfrm>
                          <a:off x="4622800" y="2971800"/>
                          <a:ext cx="914400" cy="250825"/>
                        </a:xfrm>
                        <a:prstGeom prst="rect">
                          <a:avLst/>
                        </a:prstGeom>
                      </p:spPr>
                    </p:pic>
                  </p:oleObj>
                </mc:Fallback>
              </mc:AlternateContent>
            </a:graphicData>
          </a:graphic>
        </p:graphicFrame>
        <p:pic>
          <p:nvPicPr>
            <p:cNvPr id="38" name="图片 37"/>
            <p:cNvPicPr>
              <a:picLocks noChangeAspect="1"/>
            </p:cNvPicPr>
            <p:nvPr/>
          </p:nvPicPr>
          <p:blipFill rotWithShape="1">
            <a:blip r:embed="rId13"/>
            <a:srcRect l="28355" r="27852"/>
            <a:stretch>
              <a:fillRect/>
            </a:stretch>
          </p:blipFill>
          <p:spPr>
            <a:xfrm>
              <a:off x="5940152" y="1995686"/>
              <a:ext cx="2880320" cy="1767170"/>
            </a:xfrm>
            <a:prstGeom prst="rect">
              <a:avLst/>
            </a:prstGeom>
          </p:spPr>
        </p:pic>
        <p:sp>
          <p:nvSpPr>
            <p:cNvPr id="40" name="文本框 39"/>
            <p:cNvSpPr txBox="1"/>
            <p:nvPr/>
          </p:nvSpPr>
          <p:spPr>
            <a:xfrm>
              <a:off x="251520" y="2139702"/>
              <a:ext cx="5616624" cy="1477328"/>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等线" panose="02010600030101010101" pitchFamily="2" charset="-122"/>
                </a:rPr>
                <a:t>Suppose that of the father’s generation, 10% are in </a:t>
              </a:r>
              <a:r>
                <a:rPr lang="en-US" altLang="zh-CN" sz="1800" i="1" kern="100" dirty="0">
                  <a:effectLst/>
                  <a:latin typeface="Times New Roman" panose="02020603050405020304" pitchFamily="18" charset="0"/>
                  <a:ea typeface="等线" panose="02010600030101010101" pitchFamily="2" charset="-122"/>
                </a:rPr>
                <a:t>U</a:t>
              </a:r>
              <a:r>
                <a:rPr lang="en-US" altLang="zh-CN" sz="1800" kern="100" dirty="0">
                  <a:effectLst/>
                  <a:latin typeface="Times New Roman" panose="02020603050405020304" pitchFamily="18" charset="0"/>
                  <a:ea typeface="等线" panose="02010600030101010101" pitchFamily="2" charset="-122"/>
                </a:rPr>
                <a:t>, 40% in </a:t>
              </a:r>
              <a:r>
                <a:rPr lang="en-US" altLang="zh-CN" sz="1800" i="1" kern="100" dirty="0">
                  <a:effectLst/>
                  <a:latin typeface="Times New Roman" panose="02020603050405020304" pitchFamily="18" charset="0"/>
                  <a:ea typeface="等线" panose="02010600030101010101" pitchFamily="2" charset="-122"/>
                </a:rPr>
                <a:t>M</a:t>
              </a:r>
              <a:r>
                <a:rPr lang="en-US" altLang="zh-CN" sz="1800" kern="100" dirty="0">
                  <a:effectLst/>
                  <a:latin typeface="Times New Roman" panose="02020603050405020304" pitchFamily="18" charset="0"/>
                  <a:ea typeface="等线" panose="02010600030101010101" pitchFamily="2" charset="-122"/>
                </a:rPr>
                <a:t>, and 50% in </a:t>
              </a:r>
              <a:r>
                <a:rPr lang="en-US" altLang="zh-CN" sz="1800" i="1" kern="100" dirty="0">
                  <a:effectLst/>
                  <a:latin typeface="Times New Roman" panose="02020603050405020304" pitchFamily="18" charset="0"/>
                  <a:ea typeface="等线" panose="02010600030101010101" pitchFamily="2" charset="-122"/>
                </a:rPr>
                <a:t>L</a:t>
              </a:r>
              <a:r>
                <a:rPr lang="en-US" altLang="zh-CN" sz="1800" kern="100" dirty="0">
                  <a:effectLst/>
                  <a:latin typeface="Times New Roman" panose="02020603050405020304" pitchFamily="18" charset="0"/>
                  <a:ea typeface="等线" panose="02010600030101010101" pitchFamily="2" charset="-122"/>
                </a:rPr>
                <a:t>. What is the probability that a son in the next generation is in </a:t>
              </a:r>
              <a:r>
                <a:rPr lang="en-US" altLang="zh-CN" sz="1800" i="1" kern="100" dirty="0">
                  <a:effectLst/>
                  <a:latin typeface="Times New Roman" panose="02020603050405020304" pitchFamily="18" charset="0"/>
                  <a:ea typeface="等线" panose="02010600030101010101" pitchFamily="2" charset="-122"/>
                </a:rPr>
                <a:t>U</a:t>
              </a:r>
              <a:r>
                <a:rPr lang="en-US" altLang="zh-CN" sz="1800" kern="100" dirty="0">
                  <a:effectLst/>
                  <a:latin typeface="Times New Roman" panose="02020603050405020304" pitchFamily="18" charset="0"/>
                  <a:ea typeface="等线" panose="02010600030101010101" pitchFamily="2" charset="-122"/>
                </a:rPr>
                <a:t>?</a:t>
              </a:r>
              <a:endParaRPr lang="zh-CN" altLang="zh-CN" sz="1800" kern="100" dirty="0">
                <a:effectLst/>
                <a:latin typeface="Times New Roman" panose="02020603050405020304" pitchFamily="18" charset="0"/>
                <a:ea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rPr>
                <a:t>Applying the law of total probability, we have</a:t>
              </a:r>
              <a:endParaRPr lang="en-US" altLang="zh-CN" sz="1800" kern="100" dirty="0">
                <a:effectLst/>
                <a:latin typeface="Times New Roman" panose="02020603050405020304" pitchFamily="18" charset="0"/>
                <a:ea typeface="等线" panose="02010600030101010101" pitchFamily="2" charset="-122"/>
              </a:endParaRPr>
            </a:p>
            <a:p>
              <a:pPr algn="just"/>
              <a:endParaRPr lang="zh-CN" altLang="zh-CN" sz="1800" kern="100" dirty="0">
                <a:effectLst/>
                <a:latin typeface="Times New Roman" panose="02020603050405020304" pitchFamily="18" charset="0"/>
                <a:ea typeface="Times New Roman" panose="02020603050405020304" pitchFamily="18" charset="0"/>
              </a:endParaRPr>
            </a:p>
          </p:txBody>
        </p:sp>
        <p:graphicFrame>
          <p:nvGraphicFramePr>
            <p:cNvPr id="41" name="对象 40"/>
            <p:cNvGraphicFramePr>
              <a:graphicFrameLocks noChangeAspect="1"/>
            </p:cNvGraphicFramePr>
            <p:nvPr/>
          </p:nvGraphicFramePr>
          <p:xfrm>
            <a:off x="395536" y="3435846"/>
            <a:ext cx="6019800" cy="647700"/>
          </p:xfrm>
          <a:graphic>
            <a:graphicData uri="http://schemas.openxmlformats.org/presentationml/2006/ole">
              <mc:AlternateContent xmlns:mc="http://schemas.openxmlformats.org/markup-compatibility/2006">
                <mc:Choice xmlns:v="urn:schemas-microsoft-com:vml" Requires="v">
                  <p:oleObj spid="_x0000_s51369" name="Equation" r:id="rId14" imgW="144475200" imgH="15544800" progId="Equation.DSMT4">
                    <p:embed/>
                  </p:oleObj>
                </mc:Choice>
                <mc:Fallback>
                  <p:oleObj name="Equation" r:id="rId14" imgW="144475200" imgH="15544800" progId="Equation.DSMT4">
                    <p:embed/>
                    <p:pic>
                      <p:nvPicPr>
                        <p:cNvPr id="0" name="图片 51368"/>
                        <p:cNvPicPr/>
                        <p:nvPr/>
                      </p:nvPicPr>
                      <p:blipFill>
                        <a:blip r:embed="rId15"/>
                        <a:stretch>
                          <a:fillRect/>
                        </a:stretch>
                      </p:blipFill>
                      <p:spPr>
                        <a:xfrm>
                          <a:off x="395536" y="3435846"/>
                          <a:ext cx="6019800" cy="647700"/>
                        </a:xfrm>
                        <a:prstGeom prst="rect">
                          <a:avLst/>
                        </a:prstGeom>
                      </p:spPr>
                    </p:pic>
                  </p:oleObj>
                </mc:Fallback>
              </mc:AlternateContent>
            </a:graphicData>
          </a:graphic>
        </p:graphicFrame>
      </p:grpSp>
      <p:pic>
        <p:nvPicPr>
          <p:cNvPr id="20" name="图片 19"/>
          <p:cNvPicPr>
            <a:picLocks noChangeAspect="1"/>
          </p:cNvPicPr>
          <p:nvPr/>
        </p:nvPicPr>
        <p:blipFill>
          <a:blip r:embed="rId16"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863913" y="771297"/>
            <a:ext cx="7416824" cy="3925535"/>
            <a:chOff x="863913" y="699542"/>
            <a:chExt cx="7416824" cy="3925535"/>
          </a:xfrm>
        </p:grpSpPr>
        <p:grpSp>
          <p:nvGrpSpPr>
            <p:cNvPr id="3" name="组合 2"/>
            <p:cNvGrpSpPr/>
            <p:nvPr/>
          </p:nvGrpSpPr>
          <p:grpSpPr>
            <a:xfrm>
              <a:off x="863913" y="699542"/>
              <a:ext cx="7416824" cy="2399665"/>
              <a:chOff x="1223953" y="1203598"/>
              <a:chExt cx="7416824" cy="2399665"/>
            </a:xfrm>
          </p:grpSpPr>
          <p:sp>
            <p:nvSpPr>
              <p:cNvPr id="15" name="TextBox 8"/>
              <p:cNvSpPr txBox="1"/>
              <p:nvPr/>
            </p:nvSpPr>
            <p:spPr bwMode="auto">
              <a:xfrm>
                <a:off x="1223953" y="1203598"/>
                <a:ext cx="7416824" cy="2399665"/>
              </a:xfrm>
              <a:prstGeom prst="rect">
                <a:avLst/>
              </a:prstGeom>
              <a:noFill/>
            </p:spPr>
            <p:txBody>
              <a:bodyPr wrap="square">
                <a:spAutoFit/>
              </a:bodyPr>
              <a:lstStyle/>
              <a:p>
                <a:pPr lvl="0" algn="just">
                  <a:lnSpc>
                    <a:spcPct val="15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Let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sz="2000" dirty="0">
                    <a:effectLst/>
                    <a:latin typeface="Times New Roman" panose="02020603050405020304" pitchFamily="18" charset="0"/>
                    <a:ea typeface="宋体" panose="02010600030101010101" pitchFamily="2" charset="-122"/>
                    <a:cs typeface="Times New Roman" panose="02020603050405020304" pitchFamily="18" charset="0"/>
                  </a:rPr>
                  <a:t>be a list of mutually incompatible events, and there are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Then for any event A, there is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This formula is usually called the total probability formula.</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2000" b="1" dirty="0">
                    <a:effectLst/>
                    <a:latin typeface="Times New Roman" panose="02020603050405020304" pitchFamily="18" charset="0"/>
                    <a:ea typeface="宋体" panose="02010600030101010101" pitchFamily="2" charset="-122"/>
                    <a:cs typeface="Times New Roman" panose="02020603050405020304" pitchFamily="18" charset="0"/>
                  </a:rPr>
                  <a:t>Prove</a:t>
                </a:r>
                <a:r>
                  <a:rPr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763703" y="1419498"/>
              <a:ext cx="914400" cy="297180"/>
            </p:xfrm>
            <a:graphic>
              <a:graphicData uri="http://schemas.openxmlformats.org/presentationml/2006/ole">
                <mc:AlternateContent xmlns:mc="http://schemas.openxmlformats.org/markup-compatibility/2006">
                  <mc:Choice xmlns:v="urn:schemas-microsoft-com:vml" Requires="v">
                    <p:oleObj spid="_x0000_s52341" name="Equation" r:id="rId1" imgW="21945600" imgH="7924800" progId="Equation.DSMT4">
                      <p:embed/>
                    </p:oleObj>
                  </mc:Choice>
                  <mc:Fallback>
                    <p:oleObj name="Equation" r:id="rId1" imgW="21945600" imgH="7924800" progId="Equation.DSMT4">
                      <p:embed/>
                      <p:pic>
                        <p:nvPicPr>
                          <p:cNvPr id="0" name="图片 52340"/>
                          <p:cNvPicPr/>
                          <p:nvPr/>
                        </p:nvPicPr>
                        <p:blipFill>
                          <a:blip r:embed="rId2"/>
                          <a:stretch>
                            <a:fillRect/>
                          </a:stretch>
                        </p:blipFill>
                        <p:spPr>
                          <a:xfrm>
                            <a:off x="1763703" y="1419498"/>
                            <a:ext cx="914400" cy="297180"/>
                          </a:xfrm>
                          <a:prstGeom prst="rect">
                            <a:avLst/>
                          </a:prstGeom>
                        </p:spPr>
                      </p:pic>
                    </p:oleObj>
                  </mc:Fallback>
                </mc:AlternateContent>
              </a:graphicData>
            </a:graphic>
          </p:graphicFrame>
        </p:grpSp>
        <p:graphicFrame>
          <p:nvGraphicFramePr>
            <p:cNvPr id="5" name="对象 4"/>
            <p:cNvGraphicFramePr>
              <a:graphicFrameLocks noChangeAspect="1"/>
            </p:cNvGraphicFramePr>
            <p:nvPr/>
          </p:nvGraphicFramePr>
          <p:xfrm>
            <a:off x="971669" y="1155219"/>
            <a:ext cx="3175000" cy="685800"/>
          </p:xfrm>
          <a:graphic>
            <a:graphicData uri="http://schemas.openxmlformats.org/presentationml/2006/ole">
              <mc:AlternateContent xmlns:mc="http://schemas.openxmlformats.org/markup-compatibility/2006">
                <mc:Choice xmlns:v="urn:schemas-microsoft-com:vml" Requires="v">
                  <p:oleObj spid="_x0000_s52342" name="Equation" r:id="rId3" imgW="76200000" imgH="16459200" progId="Equation.DSMT4">
                    <p:embed/>
                  </p:oleObj>
                </mc:Choice>
                <mc:Fallback>
                  <p:oleObj name="Equation" r:id="rId3" imgW="76200000" imgH="16459200" progId="Equation.DSMT4">
                    <p:embed/>
                    <p:pic>
                      <p:nvPicPr>
                        <p:cNvPr id="0" name="图片 52341"/>
                        <p:cNvPicPr/>
                        <p:nvPr/>
                      </p:nvPicPr>
                      <p:blipFill>
                        <a:blip r:embed="rId4"/>
                        <a:stretch>
                          <a:fillRect/>
                        </a:stretch>
                      </p:blipFill>
                      <p:spPr>
                        <a:xfrm>
                          <a:off x="971669" y="1155219"/>
                          <a:ext cx="3175000" cy="685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4148609" y="1636415"/>
            <a:ext cx="2781300" cy="685800"/>
          </p:xfrm>
          <a:graphic>
            <a:graphicData uri="http://schemas.openxmlformats.org/presentationml/2006/ole">
              <mc:AlternateContent xmlns:mc="http://schemas.openxmlformats.org/markup-compatibility/2006">
                <mc:Choice xmlns:v="urn:schemas-microsoft-com:vml" Requires="v">
                  <p:oleObj spid="_x0000_s52343" name="Equation" r:id="rId5" imgW="66751200" imgH="16459200" progId="Equation.DSMT4">
                    <p:embed/>
                  </p:oleObj>
                </mc:Choice>
                <mc:Fallback>
                  <p:oleObj name="Equation" r:id="rId5" imgW="66751200" imgH="16459200" progId="Equation.DSMT4">
                    <p:embed/>
                    <p:pic>
                      <p:nvPicPr>
                        <p:cNvPr id="0" name="图片 52342"/>
                        <p:cNvPicPr/>
                        <p:nvPr/>
                      </p:nvPicPr>
                      <p:blipFill>
                        <a:blip r:embed="rId6"/>
                        <a:stretch>
                          <a:fillRect/>
                        </a:stretch>
                      </p:blipFill>
                      <p:spPr>
                        <a:xfrm>
                          <a:off x="4148609" y="1636415"/>
                          <a:ext cx="2781300" cy="685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907461" y="2514729"/>
            <a:ext cx="3302000" cy="698500"/>
          </p:xfrm>
          <a:graphic>
            <a:graphicData uri="http://schemas.openxmlformats.org/presentationml/2006/ole">
              <mc:AlternateContent xmlns:mc="http://schemas.openxmlformats.org/markup-compatibility/2006">
                <mc:Choice xmlns:v="urn:schemas-microsoft-com:vml" Requires="v">
                  <p:oleObj spid="_x0000_s52344" name="Equation" r:id="rId7" imgW="79248000" imgH="16764000" progId="Equation.DSMT4">
                    <p:embed/>
                  </p:oleObj>
                </mc:Choice>
                <mc:Fallback>
                  <p:oleObj name="Equation" r:id="rId7" imgW="79248000" imgH="16764000" progId="Equation.DSMT4">
                    <p:embed/>
                    <p:pic>
                      <p:nvPicPr>
                        <p:cNvPr id="0" name="Object 1"/>
                        <p:cNvPicPr>
                          <a:picLocks noChangeAspect="1" noChangeArrowheads="1"/>
                        </p:cNvPicPr>
                        <p:nvPr/>
                      </p:nvPicPr>
                      <p:blipFill>
                        <a:blip r:embed="rId8"/>
                        <a:srcRect/>
                        <a:stretch>
                          <a:fillRect/>
                        </a:stretch>
                      </p:blipFill>
                      <p:spPr bwMode="auto">
                        <a:xfrm>
                          <a:off x="1907461" y="2514729"/>
                          <a:ext cx="33020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411517" y="3291577"/>
            <a:ext cx="2565400" cy="1333500"/>
          </p:xfrm>
          <a:graphic>
            <a:graphicData uri="http://schemas.openxmlformats.org/presentationml/2006/ole">
              <mc:AlternateContent xmlns:mc="http://schemas.openxmlformats.org/markup-compatibility/2006">
                <mc:Choice xmlns:v="urn:schemas-microsoft-com:vml" Requires="v">
                  <p:oleObj spid="_x0000_s52345" name="Equation" r:id="rId9" imgW="61569600" imgH="32004000" progId="Equation.DSMT4">
                    <p:embed/>
                  </p:oleObj>
                </mc:Choice>
                <mc:Fallback>
                  <p:oleObj name="Equation" r:id="rId9" imgW="61569600" imgH="32004000" progId="Equation.DSMT4">
                    <p:embed/>
                    <p:pic>
                      <p:nvPicPr>
                        <p:cNvPr id="0" name="图片 52344"/>
                        <p:cNvPicPr/>
                        <p:nvPr/>
                      </p:nvPicPr>
                      <p:blipFill>
                        <a:blip r:embed="rId10"/>
                        <a:stretch>
                          <a:fillRect/>
                        </a:stretch>
                      </p:blipFill>
                      <p:spPr>
                        <a:xfrm>
                          <a:off x="2411517" y="3291577"/>
                          <a:ext cx="2565400" cy="1333500"/>
                        </a:xfrm>
                        <a:prstGeom prst="rect">
                          <a:avLst/>
                        </a:prstGeom>
                      </p:spPr>
                    </p:pic>
                  </p:oleObj>
                </mc:Fallback>
              </mc:AlternateContent>
            </a:graphicData>
          </a:graphic>
        </p:graphicFrame>
      </p:grpSp>
      <p:pic>
        <p:nvPicPr>
          <p:cNvPr id="19" name="图片 18"/>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2" name="TextBox 27"/>
          <p:cNvSpPr txBox="1"/>
          <p:nvPr/>
        </p:nvSpPr>
        <p:spPr>
          <a:xfrm>
            <a:off x="755753" y="0"/>
            <a:ext cx="294703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Total probability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179512" y="627534"/>
            <a:ext cx="8496944" cy="3276600"/>
          </a:xfrm>
          <a:prstGeom prst="rect">
            <a:avLst/>
          </a:prstGeom>
          <a:noFill/>
        </p:spPr>
        <p:txBody>
          <a:bodyPr wrap="square">
            <a:spAutoFit/>
          </a:bodyPr>
          <a:lstStyle/>
          <a:p>
            <a:pPr lvl="0" algn="just">
              <a:lnSpc>
                <a:spcPct val="100000"/>
              </a:lnSpc>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 factory has four production lines producing the same product. The output of the four production lines accounts for 15%, 20%, 30%, and 35% of the total output. The nonconforming product rates of these four production lines are 0.05, 0.04, 0.03, and 0.02. Now take any one of the products from the factory and ask what is the probability of getting a non-conforming product?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lang="zh-CN" altLang="en-US" b="1" dirty="0">
              <a:effectLst/>
              <a:cs typeface="Times New Roman" panose="02020603050405020304" pitchFamily="18" charset="0"/>
              <a:sym typeface="+mn-ea"/>
            </a:endParaRPr>
          </a:p>
          <a:p>
            <a:pPr lvl="0" algn="just">
              <a:lnSpc>
                <a:spcPct val="100000"/>
              </a:lnSpc>
              <a:defRPr/>
            </a:pPr>
            <a:r>
              <a:rPr lang="zh-CN" altLang="en-US" b="1" dirty="0">
                <a:effectLst/>
                <a:cs typeface="Times New Roman" panose="02020603050405020304" pitchFamily="18" charset="0"/>
                <a:sym typeface="+mn-ea"/>
              </a:rPr>
              <a:t>Solution</a:t>
            </a:r>
            <a:r>
              <a:rPr lang="zh-CN" altLang="en-US" dirty="0">
                <a:effectLst/>
                <a:cs typeface="Times New Roman" panose="02020603050405020304" pitchFamily="18" charset="0"/>
                <a:sym typeface="+mn-ea"/>
              </a:rPr>
              <a:t>:</a:t>
            </a:r>
            <a:r>
              <a:rPr lang="en-US" altLang="zh-CN" dirty="0">
                <a:effectLst/>
                <a:cs typeface="Times New Roman" panose="02020603050405020304" pitchFamily="18" charset="0"/>
                <a:sym typeface="+mn-ea"/>
              </a:rPr>
              <a:t> </a:t>
            </a:r>
            <a:r>
              <a:rPr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endParaRPr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lvl="0" algn="just">
              <a:lnSpc>
                <a:spcPct val="150000"/>
              </a:lnSpc>
              <a:defRPr/>
            </a:pPr>
            <a:endParaRPr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dirty="0">
                <a:effectLst/>
                <a:latin typeface="Times New Roman" panose="02020603050405020304" pitchFamily="18" charset="0"/>
                <a:ea typeface="宋体" panose="02010600030101010101" pitchFamily="2" charset="-122"/>
                <a:cs typeface="Times New Roman" panose="02020603050405020304" pitchFamily="18" charset="0"/>
              </a:rPr>
              <a:t>From the total probability formula</a:t>
            </a:r>
            <a:r>
              <a:rPr 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3575685" y="3363595"/>
          <a:ext cx="5245100" cy="1295400"/>
        </p:xfrm>
        <a:graphic>
          <a:graphicData uri="http://schemas.openxmlformats.org/presentationml/2006/ole">
            <mc:AlternateContent xmlns:mc="http://schemas.openxmlformats.org/markup-compatibility/2006">
              <mc:Choice xmlns:v="urn:schemas-microsoft-com:vml" Requires="v">
                <p:oleObj spid="_x0000_s53297" name="Equation" r:id="rId1" imgW="125882400" imgH="30175200" progId="Equation.DSMT4">
                  <p:embed/>
                </p:oleObj>
              </mc:Choice>
              <mc:Fallback>
                <p:oleObj name="Equation" r:id="rId1" imgW="125882400" imgH="30175200" progId="Equation.DSMT4">
                  <p:embed/>
                  <p:pic>
                    <p:nvPicPr>
                      <p:cNvPr id="0" name="图片 53296"/>
                      <p:cNvPicPr/>
                      <p:nvPr/>
                    </p:nvPicPr>
                    <p:blipFill>
                      <a:blip r:embed="rId2"/>
                      <a:stretch>
                        <a:fillRect/>
                      </a:stretch>
                    </p:blipFill>
                    <p:spPr>
                      <a:xfrm>
                        <a:off x="3575685" y="3363595"/>
                        <a:ext cx="5245100" cy="1295400"/>
                      </a:xfrm>
                      <a:prstGeom prst="rect">
                        <a:avLst/>
                      </a:prstGeom>
                    </p:spPr>
                  </p:pic>
                </p:oleObj>
              </mc:Fallback>
            </mc:AlternateContent>
          </a:graphicData>
        </a:graphic>
      </p:graphicFrame>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3" name="文本框 12"/>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4" name="文本框 1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5"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1115060" y="2171700"/>
            <a:ext cx="8091805" cy="1060450"/>
          </a:xfrm>
          <a:prstGeom prst="rect">
            <a:avLst/>
          </a:prstGeom>
          <a:noFill/>
        </p:spPr>
        <p:txBody>
          <a:bodyPr wrap="square" rtlCol="0">
            <a:spAutoFit/>
          </a:bodyPr>
          <a:p>
            <a:pPr>
              <a:lnSpc>
                <a:spcPct val="150000"/>
              </a:lnSpc>
            </a:pPr>
            <a:r>
              <a:rPr dirty="0">
                <a:effectLst/>
                <a:latin typeface="Times New Roman" panose="02020603050405020304" pitchFamily="18" charset="0"/>
                <a:ea typeface="宋体" panose="02010600030101010101" pitchFamily="2" charset="-122"/>
                <a:cs typeface="Times New Roman" panose="02020603050405020304" pitchFamily="18" charset="0"/>
                <a:sym typeface="+mn-ea"/>
              </a:rPr>
              <a:t>Assume</a:t>
            </a:r>
            <a:r>
              <a:rPr lang="en-US" dirty="0">
                <a:effectLst/>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a:p>
          <a:p>
            <a:pPr>
              <a:lnSpc>
                <a:spcPct val="100000"/>
              </a:lnSpc>
            </a:pPr>
            <a:r>
              <a:rPr lang="en-US" altLang="zh-CN"/>
              <a:t>A={Take any one, just get the unqualified product},</a:t>
            </a:r>
            <a:endParaRPr lang="en-US" altLang="zh-CN"/>
          </a:p>
          <a:p>
            <a:pPr>
              <a:lnSpc>
                <a:spcPct val="100000"/>
              </a:lnSpc>
            </a:pPr>
            <a:r>
              <a:rPr lang="en-US" altLang="zh-CN"/>
              <a:t>B={Take any product that happens to be drawn to the i-th assembly line},(i=1,2,3,4)</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TextBox 27"/>
          <p:cNvSpPr txBox="1"/>
          <p:nvPr/>
        </p:nvSpPr>
        <p:spPr>
          <a:xfrm>
            <a:off x="755576" y="0"/>
            <a:ext cx="2776914"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Conditional Probability</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467544" y="1275606"/>
            <a:ext cx="7560840" cy="2617068"/>
            <a:chOff x="539552" y="771550"/>
            <a:chExt cx="7560840" cy="2617068"/>
          </a:xfrm>
        </p:grpSpPr>
        <p:sp>
          <p:nvSpPr>
            <p:cNvPr id="15" name="TextBox 8"/>
            <p:cNvSpPr txBox="1"/>
            <p:nvPr/>
          </p:nvSpPr>
          <p:spPr bwMode="auto">
            <a:xfrm>
              <a:off x="683568" y="1203598"/>
              <a:ext cx="7416824" cy="966931"/>
            </a:xfrm>
            <a:prstGeom prst="rect">
              <a:avLst/>
            </a:prstGeom>
            <a:noFill/>
          </p:spPr>
          <p:txBody>
            <a:bodyPr wrap="square">
              <a:spAutoFit/>
            </a:bodyPr>
            <a:lstStyle/>
            <a:p>
              <a:pPr lvl="0"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Let </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and                 be events where the      are disjoint,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and                   for all </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Then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p:cNvSpPr txBox="1"/>
            <p:nvPr/>
          </p:nvSpPr>
          <p:spPr>
            <a:xfrm>
              <a:off x="539552" y="771550"/>
              <a:ext cx="4572000"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b="1" i="1" dirty="0">
                  <a:latin typeface="Times New Roman" panose="02020603050405020304" pitchFamily="18" charset="0"/>
                  <a:cs typeface="Times New Roman" panose="02020603050405020304" pitchFamily="18" charset="0"/>
                </a:rPr>
                <a:t>Bayes’ rule</a:t>
              </a:r>
              <a:endParaRPr lang="zh-CN" altLang="en-US" sz="2000" i="1"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1835696" y="1347614"/>
            <a:ext cx="952500" cy="330200"/>
          </p:xfrm>
          <a:graphic>
            <a:graphicData uri="http://schemas.openxmlformats.org/presentationml/2006/ole">
              <mc:AlternateContent xmlns:mc="http://schemas.openxmlformats.org/markup-compatibility/2006">
                <mc:Choice xmlns:v="urn:schemas-microsoft-com:vml" Requires="v">
                  <p:oleObj spid="_x0000_s54389" name="Equation" r:id="rId1" imgW="22860000" imgH="7924800" progId="Equation.DSMT4">
                    <p:embed/>
                  </p:oleObj>
                </mc:Choice>
                <mc:Fallback>
                  <p:oleObj name="Equation" r:id="rId1" imgW="22860000" imgH="7924800" progId="Equation.DSMT4">
                    <p:embed/>
                    <p:pic>
                      <p:nvPicPr>
                        <p:cNvPr id="0" name="图片 54388"/>
                        <p:cNvPicPr/>
                        <p:nvPr/>
                      </p:nvPicPr>
                      <p:blipFill>
                        <a:blip r:embed="rId2"/>
                        <a:stretch>
                          <a:fillRect/>
                        </a:stretch>
                      </p:blipFill>
                      <p:spPr>
                        <a:xfrm>
                          <a:off x="1835696" y="1347614"/>
                          <a:ext cx="952500" cy="3302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932040" y="1347614"/>
            <a:ext cx="241300" cy="330200"/>
          </p:xfrm>
          <a:graphic>
            <a:graphicData uri="http://schemas.openxmlformats.org/presentationml/2006/ole">
              <mc:AlternateContent xmlns:mc="http://schemas.openxmlformats.org/markup-compatibility/2006">
                <mc:Choice xmlns:v="urn:schemas-microsoft-com:vml" Requires="v">
                  <p:oleObj spid="_x0000_s54390" name="Equation" r:id="rId3" imgW="5791200" imgH="7924800" progId="Equation.DSMT4">
                    <p:embed/>
                  </p:oleObj>
                </mc:Choice>
                <mc:Fallback>
                  <p:oleObj name="Equation" r:id="rId3" imgW="5791200" imgH="7924800" progId="Equation.DSMT4">
                    <p:embed/>
                    <p:pic>
                      <p:nvPicPr>
                        <p:cNvPr id="0" name="图片 54389"/>
                        <p:cNvPicPr/>
                        <p:nvPr/>
                      </p:nvPicPr>
                      <p:blipFill>
                        <a:blip r:embed="rId4"/>
                        <a:stretch>
                          <a:fillRect/>
                        </a:stretch>
                      </p:blipFill>
                      <p:spPr>
                        <a:xfrm>
                          <a:off x="4932040" y="1347614"/>
                          <a:ext cx="241300" cy="3302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588224" y="1275606"/>
            <a:ext cx="1143000" cy="469900"/>
          </p:xfrm>
          <a:graphic>
            <a:graphicData uri="http://schemas.openxmlformats.org/presentationml/2006/ole">
              <mc:AlternateContent xmlns:mc="http://schemas.openxmlformats.org/markup-compatibility/2006">
                <mc:Choice xmlns:v="urn:schemas-microsoft-com:vml" Requires="v">
                  <p:oleObj spid="_x0000_s54391" name="Equation" r:id="rId5" imgW="27432000" imgH="11277600" progId="Equation.DSMT4">
                    <p:embed/>
                  </p:oleObj>
                </mc:Choice>
                <mc:Fallback>
                  <p:oleObj name="Equation" r:id="rId5" imgW="27432000" imgH="11277600" progId="Equation.DSMT4">
                    <p:embed/>
                    <p:pic>
                      <p:nvPicPr>
                        <p:cNvPr id="0" name="图片 54390"/>
                        <p:cNvPicPr/>
                        <p:nvPr/>
                      </p:nvPicPr>
                      <p:blipFill>
                        <a:blip r:embed="rId6"/>
                        <a:stretch>
                          <a:fillRect/>
                        </a:stretch>
                      </p:blipFill>
                      <p:spPr>
                        <a:xfrm>
                          <a:off x="6588224" y="1275606"/>
                          <a:ext cx="1143000" cy="4699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259632" y="1779662"/>
            <a:ext cx="1028700" cy="381000"/>
          </p:xfrm>
          <a:graphic>
            <a:graphicData uri="http://schemas.openxmlformats.org/presentationml/2006/ole">
              <mc:AlternateContent xmlns:mc="http://schemas.openxmlformats.org/markup-compatibility/2006">
                <mc:Choice xmlns:v="urn:schemas-microsoft-com:vml" Requires="v">
                  <p:oleObj spid="_x0000_s54392" name="Equation" r:id="rId7" imgW="24688800" imgH="9144000" progId="Equation.DSMT4">
                    <p:embed/>
                  </p:oleObj>
                </mc:Choice>
                <mc:Fallback>
                  <p:oleObj name="Equation" r:id="rId7" imgW="24688800" imgH="9144000" progId="Equation.DSMT4">
                    <p:embed/>
                    <p:pic>
                      <p:nvPicPr>
                        <p:cNvPr id="0" name="图片 54391"/>
                        <p:cNvPicPr/>
                        <p:nvPr/>
                      </p:nvPicPr>
                      <p:blipFill>
                        <a:blip r:embed="rId8"/>
                        <a:stretch>
                          <a:fillRect/>
                        </a:stretch>
                      </p:blipFill>
                      <p:spPr>
                        <a:xfrm>
                          <a:off x="1259632" y="1779662"/>
                          <a:ext cx="1028700" cy="3810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203848" y="2283718"/>
            <a:ext cx="3149600" cy="1104900"/>
          </p:xfrm>
          <a:graphic>
            <a:graphicData uri="http://schemas.openxmlformats.org/presentationml/2006/ole">
              <mc:AlternateContent xmlns:mc="http://schemas.openxmlformats.org/markup-compatibility/2006">
                <mc:Choice xmlns:v="urn:schemas-microsoft-com:vml" Requires="v">
                  <p:oleObj spid="_x0000_s54393" name="Equation" r:id="rId9" imgW="75590400" imgH="26517600" progId="Equation.DSMT4">
                    <p:embed/>
                  </p:oleObj>
                </mc:Choice>
                <mc:Fallback>
                  <p:oleObj name="Equation" r:id="rId9" imgW="75590400" imgH="26517600" progId="Equation.DSMT4">
                    <p:embed/>
                    <p:pic>
                      <p:nvPicPr>
                        <p:cNvPr id="0" name="图片 54392"/>
                        <p:cNvPicPr/>
                        <p:nvPr/>
                      </p:nvPicPr>
                      <p:blipFill>
                        <a:blip r:embed="rId10"/>
                        <a:stretch>
                          <a:fillRect/>
                        </a:stretch>
                      </p:blipFill>
                      <p:spPr>
                        <a:xfrm>
                          <a:off x="3203848" y="2283718"/>
                          <a:ext cx="3149600" cy="1104900"/>
                        </a:xfrm>
                        <a:prstGeom prst="rect">
                          <a:avLst/>
                        </a:prstGeom>
                      </p:spPr>
                    </p:pic>
                  </p:oleObj>
                </mc:Fallback>
              </mc:AlternateContent>
            </a:graphicData>
          </a:graphic>
        </p:graphicFrame>
      </p:grpSp>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8" name="文本框 17"/>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组合 28"/>
          <p:cNvGrpSpPr/>
          <p:nvPr/>
        </p:nvGrpSpPr>
        <p:grpSpPr>
          <a:xfrm>
            <a:off x="395536" y="775348"/>
            <a:ext cx="9529132" cy="3516998"/>
            <a:chOff x="683568" y="1203598"/>
            <a:chExt cx="9529132" cy="3516998"/>
          </a:xfrm>
        </p:grpSpPr>
        <p:sp>
          <p:nvSpPr>
            <p:cNvPr id="15" name="TextBox 8"/>
            <p:cNvSpPr txBox="1"/>
            <p:nvPr/>
          </p:nvSpPr>
          <p:spPr bwMode="auto">
            <a:xfrm>
              <a:off x="683568" y="1203598"/>
              <a:ext cx="7416824" cy="2862322"/>
            </a:xfrm>
            <a:prstGeom prst="rect">
              <a:avLst/>
            </a:prstGeom>
            <a:noFill/>
          </p:spPr>
          <p:txBody>
            <a:bodyPr wrap="square">
              <a:spAutoFit/>
            </a:bodyPr>
            <a:lstStyle/>
            <a:p>
              <a:pPr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 procedure called cardiac fluoroscopy is used to determine whether there is calcification of coronary arteries and thereby to diagnose coronary artery disease. From the test, it can be determined if 0, 1, 2, or 3 coronary arteries are calcified. Let                 denote these events. Let       or       </a:t>
              </a:r>
              <a:r>
                <a:rPr lang="en-US" altLang="zh-CN" sz="1800" kern="100" dirty="0">
                  <a:effectLst/>
                  <a:latin typeface="Times New Roman" panose="02020603050405020304" pitchFamily="18" charset="0"/>
                  <a:ea typeface="等线" panose="02010600030101010101" pitchFamily="2" charset="-122"/>
                </a:rPr>
                <a:t>denote the event that disease is present or absent, respectively. Diamond and Forrester presented the following table, based on medical studies:</a:t>
              </a:r>
              <a:endParaRPr lang="en-US" altLang="zh-CN" sz="1800" kern="100" dirty="0">
                <a:effectLst/>
                <a:latin typeface="Times New Roman" panose="02020603050405020304" pitchFamily="18" charset="0"/>
                <a:ea typeface="等线" panose="02010600030101010101" pitchFamily="2" charset="-122"/>
              </a:endParaRPr>
            </a:p>
            <a:p>
              <a:pPr algn="just">
                <a:defRPr/>
              </a:pPr>
              <a:endParaRPr lang="en-US" altLang="zh-CN" kern="100" dirty="0">
                <a:latin typeface="Times New Roman" panose="02020603050405020304" pitchFamily="18" charset="0"/>
                <a:ea typeface="等线" panose="02010600030101010101" pitchFamily="2" charset="-122"/>
              </a:endParaRPr>
            </a:p>
            <a:p>
              <a:pPr algn="just">
                <a:defRPr/>
              </a:pPr>
              <a:endParaRPr lang="en-US" altLang="zh-CN" sz="1800" kern="100" dirty="0">
                <a:effectLst/>
                <a:latin typeface="Times New Roman" panose="02020603050405020304" pitchFamily="18" charset="0"/>
                <a:ea typeface="等线" panose="02010600030101010101" pitchFamily="2" charset="-122"/>
              </a:endParaRPr>
            </a:p>
            <a:p>
              <a:pPr algn="just">
                <a:defRPr/>
              </a:pPr>
              <a:endParaRPr lang="zh-CN" altLang="zh-CN" sz="1800" kern="100" dirty="0">
                <a:effectLst/>
                <a:latin typeface="Times New Roman" panose="02020603050405020304" pitchFamily="18" charset="0"/>
                <a:ea typeface="Times New Roman" panose="02020603050405020304" pitchFamily="18" charset="0"/>
              </a:endParaRPr>
            </a:p>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9" name="对象 18"/>
            <p:cNvGraphicFramePr>
              <a:graphicFrameLocks noChangeAspect="1"/>
            </p:cNvGraphicFramePr>
            <p:nvPr/>
          </p:nvGraphicFramePr>
          <p:xfrm>
            <a:off x="2051720" y="2067694"/>
            <a:ext cx="977900" cy="292100"/>
          </p:xfrm>
          <a:graphic>
            <a:graphicData uri="http://schemas.openxmlformats.org/presentationml/2006/ole">
              <mc:AlternateContent xmlns:mc="http://schemas.openxmlformats.org/markup-compatibility/2006">
                <mc:Choice xmlns:v="urn:schemas-microsoft-com:vml" Requires="v">
                  <p:oleObj spid="_x0000_s55413" name="Equation" r:id="rId1" imgW="23469600" imgH="7010400" progId="Equation.DSMT4">
                    <p:embed/>
                  </p:oleObj>
                </mc:Choice>
                <mc:Fallback>
                  <p:oleObj name="Equation" r:id="rId1" imgW="23469600" imgH="7010400" progId="Equation.DSMT4">
                    <p:embed/>
                    <p:pic>
                      <p:nvPicPr>
                        <p:cNvPr id="0" name="图片 55412"/>
                        <p:cNvPicPr/>
                        <p:nvPr/>
                      </p:nvPicPr>
                      <p:blipFill>
                        <a:blip r:embed="rId2"/>
                        <a:stretch>
                          <a:fillRect/>
                        </a:stretch>
                      </p:blipFill>
                      <p:spPr>
                        <a:xfrm>
                          <a:off x="2051720" y="2067694"/>
                          <a:ext cx="977900" cy="2921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455270" y="2095694"/>
            <a:ext cx="393700" cy="215900"/>
          </p:xfrm>
          <a:graphic>
            <a:graphicData uri="http://schemas.openxmlformats.org/presentationml/2006/ole">
              <mc:AlternateContent xmlns:mc="http://schemas.openxmlformats.org/markup-compatibility/2006">
                <mc:Choice xmlns:v="urn:schemas-microsoft-com:vml" Requires="v">
                  <p:oleObj spid="_x0000_s55414" name="Equation" r:id="rId3" imgW="9448800" imgH="5181600" progId="Equation.DSMT4">
                    <p:embed/>
                  </p:oleObj>
                </mc:Choice>
                <mc:Fallback>
                  <p:oleObj name="Equation" r:id="rId3" imgW="9448800" imgH="5181600" progId="Equation.DSMT4">
                    <p:embed/>
                    <p:pic>
                      <p:nvPicPr>
                        <p:cNvPr id="0" name="图片 55413"/>
                        <p:cNvPicPr/>
                        <p:nvPr/>
                      </p:nvPicPr>
                      <p:blipFill>
                        <a:blip r:embed="rId4"/>
                        <a:stretch>
                          <a:fillRect/>
                        </a:stretch>
                      </p:blipFill>
                      <p:spPr>
                        <a:xfrm>
                          <a:off x="5455270" y="2095694"/>
                          <a:ext cx="393700" cy="21590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6084168" y="2109917"/>
            <a:ext cx="393700" cy="215900"/>
          </p:xfrm>
          <a:graphic>
            <a:graphicData uri="http://schemas.openxmlformats.org/presentationml/2006/ole">
              <mc:AlternateContent xmlns:mc="http://schemas.openxmlformats.org/markup-compatibility/2006">
                <mc:Choice xmlns:v="urn:schemas-microsoft-com:vml" Requires="v">
                  <p:oleObj spid="_x0000_s55415" name="Equation" r:id="rId5" imgW="9448800" imgH="5181600" progId="Equation.DSMT4">
                    <p:embed/>
                  </p:oleObj>
                </mc:Choice>
                <mc:Fallback>
                  <p:oleObj name="Equation" r:id="rId5" imgW="9448800" imgH="5181600" progId="Equation.DSMT4">
                    <p:embed/>
                    <p:pic>
                      <p:nvPicPr>
                        <p:cNvPr id="0" name="图片 55414"/>
                        <p:cNvPicPr/>
                        <p:nvPr/>
                      </p:nvPicPr>
                      <p:blipFill>
                        <a:blip r:embed="rId6"/>
                        <a:stretch>
                          <a:fillRect/>
                        </a:stretch>
                      </p:blipFill>
                      <p:spPr>
                        <a:xfrm>
                          <a:off x="6084168" y="2109917"/>
                          <a:ext cx="393700" cy="215900"/>
                        </a:xfrm>
                        <a:prstGeom prst="rect">
                          <a:avLst/>
                        </a:prstGeom>
                      </p:spPr>
                    </p:pic>
                  </p:oleObj>
                </mc:Fallback>
              </mc:AlternateContent>
            </a:graphicData>
          </a:graphic>
        </p:graphicFrame>
        <p:pic>
          <p:nvPicPr>
            <p:cNvPr id="28" name="图片 27"/>
            <p:cNvPicPr>
              <a:picLocks noChangeAspect="1"/>
            </p:cNvPicPr>
            <p:nvPr/>
          </p:nvPicPr>
          <p:blipFill>
            <a:blip r:embed="rId7"/>
            <a:stretch>
              <a:fillRect/>
            </a:stretch>
          </p:blipFill>
          <p:spPr>
            <a:xfrm>
              <a:off x="4932040" y="3000000"/>
              <a:ext cx="5280660" cy="1720596"/>
            </a:xfrm>
            <a:prstGeom prst="rect">
              <a:avLst/>
            </a:prstGeom>
          </p:spPr>
        </p:pic>
      </p:grpSp>
      <p:grpSp>
        <p:nvGrpSpPr>
          <p:cNvPr id="40" name="组合 39"/>
          <p:cNvGrpSpPr/>
          <p:nvPr/>
        </p:nvGrpSpPr>
        <p:grpSpPr>
          <a:xfrm>
            <a:off x="395536" y="2499742"/>
            <a:ext cx="5400600" cy="1754326"/>
            <a:chOff x="395536" y="2643758"/>
            <a:chExt cx="5400600" cy="1754326"/>
          </a:xfrm>
        </p:grpSpPr>
        <p:sp>
          <p:nvSpPr>
            <p:cNvPr id="38" name="文本框 37"/>
            <p:cNvSpPr txBox="1"/>
            <p:nvPr/>
          </p:nvSpPr>
          <p:spPr>
            <a:xfrm>
              <a:off x="395536" y="2643758"/>
              <a:ext cx="5400600" cy="175432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Let us consider two specific cases. For the first, suppose that a male between the ages of 30 and 39 suffers from nonanginal chest pain. For such a patient, it is known from medical statistics that                        .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Suppose that the test shows that no arteries are calcified. </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39" name="对象 38"/>
            <p:cNvGraphicFramePr>
              <a:graphicFrameLocks noChangeAspect="1"/>
            </p:cNvGraphicFramePr>
            <p:nvPr/>
          </p:nvGraphicFramePr>
          <p:xfrm>
            <a:off x="3059832" y="3507854"/>
            <a:ext cx="1231900" cy="342900"/>
          </p:xfrm>
          <a:graphic>
            <a:graphicData uri="http://schemas.openxmlformats.org/presentationml/2006/ole">
              <mc:AlternateContent xmlns:mc="http://schemas.openxmlformats.org/markup-compatibility/2006">
                <mc:Choice xmlns:v="urn:schemas-microsoft-com:vml" Requires="v">
                  <p:oleObj spid="_x0000_s55416" name="Equation" r:id="rId8" imgW="29565600" imgH="8229600" progId="Equation.DSMT4">
                    <p:embed/>
                  </p:oleObj>
                </mc:Choice>
                <mc:Fallback>
                  <p:oleObj name="Equation" r:id="rId8" imgW="29565600" imgH="8229600" progId="Equation.DSMT4">
                    <p:embed/>
                    <p:pic>
                      <p:nvPicPr>
                        <p:cNvPr id="0" name="图片 55415"/>
                        <p:cNvPicPr/>
                        <p:nvPr/>
                      </p:nvPicPr>
                      <p:blipFill>
                        <a:blip r:embed="rId9"/>
                        <a:stretch>
                          <a:fillRect/>
                        </a:stretch>
                      </p:blipFill>
                      <p:spPr>
                        <a:xfrm>
                          <a:off x="3059832" y="3507854"/>
                          <a:ext cx="1231900" cy="342900"/>
                        </a:xfrm>
                        <a:prstGeom prst="rect">
                          <a:avLst/>
                        </a:prstGeom>
                      </p:spPr>
                    </p:pic>
                  </p:oleObj>
                </mc:Fallback>
              </mc:AlternateContent>
            </a:graphicData>
          </a:graphic>
        </p:graphicFrame>
      </p:grpSp>
      <p:graphicFrame>
        <p:nvGraphicFramePr>
          <p:cNvPr id="41" name="对象 40"/>
          <p:cNvGraphicFramePr>
            <a:graphicFrameLocks noChangeAspect="1"/>
          </p:cNvGraphicFramePr>
          <p:nvPr/>
        </p:nvGraphicFramePr>
        <p:xfrm>
          <a:off x="1043608" y="4011910"/>
          <a:ext cx="3898900" cy="571500"/>
        </p:xfrm>
        <a:graphic>
          <a:graphicData uri="http://schemas.openxmlformats.org/presentationml/2006/ole">
            <mc:AlternateContent xmlns:mc="http://schemas.openxmlformats.org/markup-compatibility/2006">
              <mc:Choice xmlns:v="urn:schemas-microsoft-com:vml" Requires="v">
                <p:oleObj spid="_x0000_s55417" name="Equation" r:id="rId10" imgW="93573600" imgH="13716000" progId="Equation.DSMT4">
                  <p:embed/>
                </p:oleObj>
              </mc:Choice>
              <mc:Fallback>
                <p:oleObj name="Equation" r:id="rId10" imgW="93573600" imgH="13716000" progId="Equation.DSMT4">
                  <p:embed/>
                  <p:pic>
                    <p:nvPicPr>
                      <p:cNvPr id="0" name="图片 55416"/>
                      <p:cNvPicPr/>
                      <p:nvPr/>
                    </p:nvPicPr>
                    <p:blipFill>
                      <a:blip r:embed="rId11"/>
                      <a:stretch>
                        <a:fillRect/>
                      </a:stretch>
                    </p:blipFill>
                    <p:spPr>
                      <a:xfrm>
                        <a:off x="1043608" y="4011910"/>
                        <a:ext cx="3898900" cy="571500"/>
                      </a:xfrm>
                      <a:prstGeom prst="rect">
                        <a:avLst/>
                      </a:prstGeom>
                    </p:spPr>
                  </p:pic>
                </p:oleObj>
              </mc:Fallback>
            </mc:AlternateContent>
          </a:graphicData>
        </a:graphic>
      </p:graphicFrame>
      <p:sp>
        <p:nvSpPr>
          <p:cNvPr id="43" name="文本框 42"/>
          <p:cNvSpPr txBox="1"/>
          <p:nvPr/>
        </p:nvSpPr>
        <p:spPr>
          <a:xfrm>
            <a:off x="467544" y="4587974"/>
            <a:ext cx="6552728"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It is unlikely that the patient has coronary artery disease.</a:t>
            </a:r>
            <a:endParaRPr lang="zh-CN" altLang="en-US" dirty="0">
              <a:latin typeface="Times New Roman" panose="02020603050405020304" pitchFamily="18" charset="0"/>
              <a:cs typeface="Times New Roman" panose="02020603050405020304" pitchFamily="18" charset="0"/>
            </a:endParaRPr>
          </a:p>
        </p:txBody>
      </p:sp>
      <p:pic>
        <p:nvPicPr>
          <p:cNvPr id="22" name="图片 21"/>
          <p:cNvPicPr>
            <a:picLocks noChangeAspect="1"/>
          </p:cNvPicPr>
          <p:nvPr/>
        </p:nvPicPr>
        <p:blipFill>
          <a:blip r:embed="rId12"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4" name="文本框 2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293" y="-17110"/>
            <a:ext cx="2404745" cy="553085"/>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Random experiment</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TextBox 8"/>
          <p:cNvSpPr txBox="1"/>
          <p:nvPr/>
        </p:nvSpPr>
        <p:spPr bwMode="auto">
          <a:xfrm>
            <a:off x="863526" y="811778"/>
            <a:ext cx="7416824" cy="3599815"/>
          </a:xfrm>
          <a:prstGeom prst="rect">
            <a:avLst/>
          </a:prstGeom>
          <a:noFill/>
        </p:spPr>
        <p:txBody>
          <a:bodyPr wrap="square">
            <a:spAutoFit/>
          </a:bodyPr>
          <a:lstStyle/>
          <a:p>
            <a:pPr algn="just">
              <a:lnSpc>
                <a:spcPct val="150000"/>
              </a:lnSpc>
            </a:pP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If a experiment meets the following conditions</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00000"/>
              </a:lnSpc>
              <a:buFont typeface="+mj-lt"/>
              <a:buAutoNum type="arabicPeriod"/>
            </a:pP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The experiment can be repeated in the same situation；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00000"/>
              </a:lnSpc>
              <a:buFont typeface="+mj-lt"/>
              <a:buAutoNum type="arabicPeriod"/>
            </a:pP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All possible results of the experiment are clearly known, and there is more than one；</a:t>
            </a:r>
            <a:endPar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00000"/>
              </a:lnSpc>
              <a:buFont typeface="+mj-lt"/>
              <a:buAutoNum type="arabicPeriod"/>
            </a:pP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Each experiment always happens to one of these possible results, but before a experiment, it is not certain which result will appear in this experiment.</a:t>
            </a:r>
            <a:endPar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Bef>
                <a:spcPts val="0"/>
              </a:spcBef>
              <a:spcAft>
                <a:spcPts val="0"/>
              </a:spcAft>
              <a:buClrTx/>
              <a:buSzTx/>
              <a:buFontTx/>
            </a:pP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Such a </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experiment</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is called a </a:t>
            </a:r>
            <a:r>
              <a:rPr lang="en-US" altLang="zh-CN" sz="24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random experiment</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for convenience, it is also </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called</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 </a:t>
            </a:r>
            <a:r>
              <a:rPr lang="en-US" altLang="zh-CN" sz="24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experiment</a:t>
            </a:r>
            <a:r>
              <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short.</a:t>
            </a:r>
            <a:endParaRPr lang="en-US" altLang="zh-CN" sz="24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2" name="文本框 1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3" name="文本框 12"/>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23528" y="699542"/>
            <a:ext cx="8748464" cy="4102715"/>
            <a:chOff x="323528" y="699542"/>
            <a:chExt cx="8748464" cy="4102715"/>
          </a:xfrm>
        </p:grpSpPr>
        <p:grpSp>
          <p:nvGrpSpPr>
            <p:cNvPr id="9" name="组合 8"/>
            <p:cNvGrpSpPr/>
            <p:nvPr/>
          </p:nvGrpSpPr>
          <p:grpSpPr>
            <a:xfrm>
              <a:off x="323528" y="699542"/>
              <a:ext cx="8352928" cy="3341340"/>
              <a:chOff x="251520" y="843558"/>
              <a:chExt cx="8352928" cy="3341340"/>
            </a:xfrm>
          </p:grpSpPr>
          <p:sp>
            <p:nvSpPr>
              <p:cNvPr id="15" name="TextBox 8"/>
              <p:cNvSpPr txBox="1"/>
              <p:nvPr/>
            </p:nvSpPr>
            <p:spPr bwMode="auto">
              <a:xfrm>
                <a:off x="251520" y="843558"/>
                <a:ext cx="8352928" cy="2369880"/>
              </a:xfrm>
              <a:prstGeom prst="rect">
                <a:avLst/>
              </a:prstGeom>
              <a:noFill/>
            </p:spPr>
            <p:txBody>
              <a:bodyPr wrap="square">
                <a:spAutoFit/>
              </a:bodyPr>
              <a:lstStyle/>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On the other hand, suppose that the test shows that one artery is calcified. Then</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defRPr/>
                </a:pP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defRPr/>
                </a:pPr>
                <a:r>
                  <a:rPr lang="en-US" altLang="zh-CN" sz="1800" kern="100" dirty="0">
                    <a:effectLst/>
                    <a:latin typeface="Times New Roman" panose="02020603050405020304" pitchFamily="18" charset="0"/>
                    <a:ea typeface="等线" panose="02010600030101010101" pitchFamily="2" charset="-122"/>
                  </a:rPr>
                  <a:t>Now it is more likely that this patient has coronary artery disease, but by no means certain.</a:t>
                </a:r>
                <a:endParaRPr lang="zh-CN" altLang="zh-CN" sz="1800" kern="100" dirty="0">
                  <a:effectLst/>
                  <a:latin typeface="Times New Roman" panose="02020603050405020304" pitchFamily="18" charset="0"/>
                  <a:ea typeface="Times New Roman" panose="02020603050405020304" pitchFamily="18" charset="0"/>
                </a:endParaRPr>
              </a:p>
              <a:p>
                <a:pPr lvl="0" algn="just">
                  <a:defRPr/>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As a second case, suppose that the patient is a male between ages 50 and 59 who suffers typical angina. For such a patient,                       . For him, we find that </a:t>
                </a:r>
                <a:endPar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lvl="0" algn="just">
                  <a:defRPr/>
                </a:pP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95536" y="1203598"/>
              <a:ext cx="3886200" cy="571500"/>
            </p:xfrm>
            <a:graphic>
              <a:graphicData uri="http://schemas.openxmlformats.org/presentationml/2006/ole">
                <mc:AlternateContent xmlns:mc="http://schemas.openxmlformats.org/markup-compatibility/2006">
                  <mc:Choice xmlns:v="urn:schemas-microsoft-com:vml" Requires="v">
                    <p:oleObj spid="_x0000_s56437" name="Equation" r:id="rId1" imgW="93268800" imgH="13716000" progId="Equation.DSMT4">
                      <p:embed/>
                    </p:oleObj>
                  </mc:Choice>
                  <mc:Fallback>
                    <p:oleObj name="Equation" r:id="rId1" imgW="93268800" imgH="13716000" progId="Equation.DSMT4">
                      <p:embed/>
                      <p:pic>
                        <p:nvPicPr>
                          <p:cNvPr id="0" name="图片 56436"/>
                          <p:cNvPicPr/>
                          <p:nvPr/>
                        </p:nvPicPr>
                        <p:blipFill>
                          <a:blip r:embed="rId2"/>
                          <a:stretch>
                            <a:fillRect/>
                          </a:stretch>
                        </p:blipFill>
                        <p:spPr>
                          <a:xfrm>
                            <a:off x="395536" y="1203598"/>
                            <a:ext cx="3886200" cy="5715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491880" y="2571750"/>
              <a:ext cx="1231900" cy="342900"/>
            </p:xfrm>
            <a:graphic>
              <a:graphicData uri="http://schemas.openxmlformats.org/presentationml/2006/ole">
                <mc:AlternateContent xmlns:mc="http://schemas.openxmlformats.org/markup-compatibility/2006">
                  <mc:Choice xmlns:v="urn:schemas-microsoft-com:vml" Requires="v">
                    <p:oleObj spid="_x0000_s56438" name="Equation" r:id="rId3" imgW="29565600" imgH="8229600" progId="Equation.DSMT4">
                      <p:embed/>
                    </p:oleObj>
                  </mc:Choice>
                  <mc:Fallback>
                    <p:oleObj name="Equation" r:id="rId3" imgW="29565600" imgH="8229600" progId="Equation.DSMT4">
                      <p:embed/>
                      <p:pic>
                        <p:nvPicPr>
                          <p:cNvPr id="0" name="图片 56437"/>
                          <p:cNvPicPr/>
                          <p:nvPr/>
                        </p:nvPicPr>
                        <p:blipFill>
                          <a:blip r:embed="rId4"/>
                          <a:stretch>
                            <a:fillRect/>
                          </a:stretch>
                        </p:blipFill>
                        <p:spPr>
                          <a:xfrm>
                            <a:off x="3491880" y="2571750"/>
                            <a:ext cx="12319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23528" y="3003798"/>
              <a:ext cx="3441700" cy="1181100"/>
            </p:xfrm>
            <a:graphic>
              <a:graphicData uri="http://schemas.openxmlformats.org/presentationml/2006/ole">
                <mc:AlternateContent xmlns:mc="http://schemas.openxmlformats.org/markup-compatibility/2006">
                  <mc:Choice xmlns:v="urn:schemas-microsoft-com:vml" Requires="v">
                    <p:oleObj spid="_x0000_s56439" name="Equation" r:id="rId5" imgW="82600800" imgH="28346400" progId="Equation.DSMT4">
                      <p:embed/>
                    </p:oleObj>
                  </mc:Choice>
                  <mc:Fallback>
                    <p:oleObj name="Equation" r:id="rId5" imgW="82600800" imgH="28346400" progId="Equation.DSMT4">
                      <p:embed/>
                      <p:pic>
                        <p:nvPicPr>
                          <p:cNvPr id="0" name="图片 56438"/>
                          <p:cNvPicPr/>
                          <p:nvPr/>
                        </p:nvPicPr>
                        <p:blipFill>
                          <a:blip r:embed="rId6"/>
                          <a:stretch>
                            <a:fillRect/>
                          </a:stretch>
                        </p:blipFill>
                        <p:spPr>
                          <a:xfrm>
                            <a:off x="323528" y="3003798"/>
                            <a:ext cx="3441700" cy="1181100"/>
                          </a:xfrm>
                          <a:prstGeom prst="rect">
                            <a:avLst/>
                          </a:prstGeom>
                        </p:spPr>
                      </p:pic>
                    </p:oleObj>
                  </mc:Fallback>
                </mc:AlternateContent>
              </a:graphicData>
            </a:graphic>
          </p:graphicFrame>
          <p:grpSp>
            <p:nvGrpSpPr>
              <p:cNvPr id="8" name="组合 7"/>
              <p:cNvGrpSpPr/>
              <p:nvPr/>
            </p:nvGrpSpPr>
            <p:grpSpPr>
              <a:xfrm>
                <a:off x="4571486" y="3147814"/>
                <a:ext cx="3960440" cy="923330"/>
                <a:chOff x="4067944" y="3291830"/>
                <a:chExt cx="3960440" cy="923330"/>
              </a:xfrm>
            </p:grpSpPr>
            <p:sp>
              <p:nvSpPr>
                <p:cNvPr id="14" name="文本框 13"/>
                <p:cNvSpPr txBox="1"/>
                <p:nvPr/>
              </p:nvSpPr>
              <p:spPr>
                <a:xfrm>
                  <a:off x="4067944" y="3291830"/>
                  <a:ext cx="3960440" cy="923330"/>
                </a:xfrm>
                <a:prstGeom prst="rect">
                  <a:avLst/>
                </a:prstGeom>
                <a:noFill/>
              </p:spPr>
              <p:txBody>
                <a:bodyPr wrap="square">
                  <a:spAutoFit/>
                </a:bodyPr>
                <a:lstStyle/>
                <a:p>
                  <a:r>
                    <a:rPr lang="en-US" altLang="zh-CN" sz="1800" dirty="0">
                      <a:effectLst/>
                      <a:latin typeface="Times New Roman" panose="02020603050405020304" pitchFamily="18" charset="0"/>
                      <a:cs typeface="Times New Roman" panose="02020603050405020304" pitchFamily="18" charset="0"/>
                    </a:rPr>
                    <a:t>Comparing the two patients, we see the strong influence of the prior probability,</a:t>
                  </a:r>
                  <a:endParaRPr lang="en-US" altLang="zh-CN" sz="1800" dirty="0">
                    <a:effectLst/>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7" name="对象 6"/>
                <p:cNvGraphicFramePr>
                  <a:graphicFrameLocks noChangeAspect="1"/>
                </p:cNvGraphicFramePr>
                <p:nvPr/>
              </p:nvGraphicFramePr>
              <p:xfrm>
                <a:off x="4139952" y="3867894"/>
                <a:ext cx="736600" cy="342900"/>
              </p:xfrm>
              <a:graphic>
                <a:graphicData uri="http://schemas.openxmlformats.org/presentationml/2006/ole">
                  <mc:AlternateContent xmlns:mc="http://schemas.openxmlformats.org/markup-compatibility/2006">
                    <mc:Choice xmlns:v="urn:schemas-microsoft-com:vml" Requires="v">
                      <p:oleObj spid="_x0000_s56440" name="Equation" r:id="rId7" imgW="17678400" imgH="8229600" progId="Equation.DSMT4">
                        <p:embed/>
                      </p:oleObj>
                    </mc:Choice>
                    <mc:Fallback>
                      <p:oleObj name="Equation" r:id="rId7" imgW="17678400" imgH="8229600" progId="Equation.DSMT4">
                        <p:embed/>
                        <p:pic>
                          <p:nvPicPr>
                            <p:cNvPr id="0" name="图片 56439"/>
                            <p:cNvPicPr/>
                            <p:nvPr/>
                          </p:nvPicPr>
                          <p:blipFill>
                            <a:blip r:embed="rId8"/>
                            <a:stretch>
                              <a:fillRect/>
                            </a:stretch>
                          </p:blipFill>
                          <p:spPr>
                            <a:xfrm>
                              <a:off x="4139952" y="3867894"/>
                              <a:ext cx="736600" cy="342900"/>
                            </a:xfrm>
                            <a:prstGeom prst="rect">
                              <a:avLst/>
                            </a:prstGeom>
                          </p:spPr>
                        </p:pic>
                      </p:oleObj>
                    </mc:Fallback>
                  </mc:AlternateContent>
                </a:graphicData>
              </a:graphic>
            </p:graphicFrame>
          </p:grpSp>
        </p:grpSp>
        <p:grpSp>
          <p:nvGrpSpPr>
            <p:cNvPr id="13" name="组合 12"/>
            <p:cNvGrpSpPr/>
            <p:nvPr/>
          </p:nvGrpSpPr>
          <p:grpSpPr>
            <a:xfrm>
              <a:off x="323528" y="4155926"/>
              <a:ext cx="8748464" cy="646331"/>
              <a:chOff x="323528" y="4155926"/>
              <a:chExt cx="8748464" cy="646331"/>
            </a:xfrm>
          </p:grpSpPr>
          <p:sp>
            <p:nvSpPr>
              <p:cNvPr id="19" name="文本框 18"/>
              <p:cNvSpPr txBox="1"/>
              <p:nvPr/>
            </p:nvSpPr>
            <p:spPr>
              <a:xfrm>
                <a:off x="323528" y="4155926"/>
                <a:ext cx="8748464" cy="646331"/>
              </a:xfrm>
              <a:prstGeom prst="rect">
                <a:avLst/>
              </a:prstGeom>
              <a:no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Note that </a:t>
                </a:r>
                <a:r>
                  <a:rPr lang="zh-CN" altLang="en-US" dirty="0">
                    <a:latin typeface="Times New Roman" panose="02020603050405020304" pitchFamily="18" charset="0"/>
                    <a:cs typeface="Times New Roman" panose="02020603050405020304" pitchFamily="18" charset="0"/>
                  </a:rPr>
                  <a:t>different investigators will have different prior probabilities           for different suspects, and thus different posterior probabilities.</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nvGraphicFramePr>
            <p:xfrm>
              <a:off x="6876256" y="4176831"/>
              <a:ext cx="533400" cy="342900"/>
            </p:xfrm>
            <a:graphic>
              <a:graphicData uri="http://schemas.openxmlformats.org/presentationml/2006/ole">
                <mc:AlternateContent xmlns:mc="http://schemas.openxmlformats.org/markup-compatibility/2006">
                  <mc:Choice xmlns:v="urn:schemas-microsoft-com:vml" Requires="v">
                    <p:oleObj spid="_x0000_s56441" name="Equation" r:id="rId9" imgW="12801600" imgH="8229600" progId="Equation.DSMT4">
                      <p:embed/>
                    </p:oleObj>
                  </mc:Choice>
                  <mc:Fallback>
                    <p:oleObj name="Equation" r:id="rId9" imgW="12801600" imgH="8229600" progId="Equation.DSMT4">
                      <p:embed/>
                      <p:pic>
                        <p:nvPicPr>
                          <p:cNvPr id="0" name="图片 56440"/>
                          <p:cNvPicPr/>
                          <p:nvPr/>
                        </p:nvPicPr>
                        <p:blipFill>
                          <a:blip r:embed="rId10"/>
                          <a:stretch>
                            <a:fillRect/>
                          </a:stretch>
                        </p:blipFill>
                        <p:spPr>
                          <a:xfrm>
                            <a:off x="6876256" y="4176831"/>
                            <a:ext cx="533400" cy="342900"/>
                          </a:xfrm>
                          <a:prstGeom prst="rect">
                            <a:avLst/>
                          </a:prstGeom>
                        </p:spPr>
                      </p:pic>
                    </p:oleObj>
                  </mc:Fallback>
                </mc:AlternateContent>
              </a:graphicData>
            </a:graphic>
          </p:graphicFrame>
        </p:grpSp>
      </p:grpSp>
      <p:sp>
        <p:nvSpPr>
          <p:cNvPr id="24"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 name="图片 20"/>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p:nvPr/>
        </p:nvGrpSpPr>
        <p:grpSpPr>
          <a:xfrm>
            <a:off x="251520" y="555526"/>
            <a:ext cx="8568952" cy="4379044"/>
            <a:chOff x="251520" y="555526"/>
            <a:chExt cx="8568952" cy="4379044"/>
          </a:xfrm>
        </p:grpSpPr>
        <p:grpSp>
          <p:nvGrpSpPr>
            <p:cNvPr id="6" name="组合 5"/>
            <p:cNvGrpSpPr/>
            <p:nvPr/>
          </p:nvGrpSpPr>
          <p:grpSpPr>
            <a:xfrm>
              <a:off x="251520" y="555526"/>
              <a:ext cx="8352928" cy="3170099"/>
              <a:chOff x="323528" y="699542"/>
              <a:chExt cx="8352928" cy="3170099"/>
            </a:xfrm>
          </p:grpSpPr>
          <p:sp>
            <p:nvSpPr>
              <p:cNvPr id="15" name="TextBox 8"/>
              <p:cNvSpPr txBox="1"/>
              <p:nvPr/>
            </p:nvSpPr>
            <p:spPr bwMode="auto">
              <a:xfrm>
                <a:off x="323528" y="699542"/>
                <a:ext cx="8352928" cy="3170099"/>
              </a:xfrm>
              <a:prstGeom prst="rect">
                <a:avLst/>
              </a:prstGeom>
              <a:noFill/>
            </p:spPr>
            <p:txBody>
              <a:bodyPr wrap="square">
                <a:spAutoFit/>
              </a:bodyPr>
              <a:lstStyle/>
              <a:p>
                <a:pPr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Polygraph tests (lie-detector tests) are often routinely administered to employees or prospective employees in sensitive positions. Let + denote the event that the polygraph reading is positive, indicating that the subject is lying; let </a:t>
                </a:r>
                <a:r>
                  <a:rPr lang="en-US" altLang="zh-CN" i="1"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denote the event that the subject is telling the truth; and let </a:t>
                </a:r>
                <a:r>
                  <a:rPr lang="en-US" altLang="zh-CN" i="1" dirty="0">
                    <a:effectLst/>
                    <a:latin typeface="Times New Roman" panose="02020603050405020304" pitchFamily="18" charset="0"/>
                    <a:ea typeface="宋体" panose="02010600030101010101" pitchFamily="2" charset="-122"/>
                    <a:cs typeface="Times New Roman" panose="02020603050405020304" pitchFamily="18" charset="0"/>
                  </a:rPr>
                  <a:t>L</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rPr>
                  <a:t>denote the event that the subject is lying. According to studies of polygraph reliability (</a:t>
                </a:r>
                <a:r>
                  <a:rPr lang="en-US" altLang="zh-CN" sz="1800" kern="100" dirty="0" err="1">
                    <a:effectLst/>
                    <a:latin typeface="Times New Roman" panose="02020603050405020304" pitchFamily="18" charset="0"/>
                    <a:ea typeface="等线" panose="02010600030101010101" pitchFamily="2" charset="-122"/>
                  </a:rPr>
                  <a:t>Gastwirth</a:t>
                </a:r>
                <a:r>
                  <a:rPr lang="en-US" altLang="zh-CN" sz="1800" kern="100" dirty="0">
                    <a:effectLst/>
                    <a:latin typeface="Times New Roman" panose="02020603050405020304" pitchFamily="18" charset="0"/>
                    <a:ea typeface="等线" panose="02010600030101010101" pitchFamily="2" charset="-122"/>
                  </a:rPr>
                  <a:t> 1987),</a:t>
                </a:r>
                <a:endParaRPr lang="zh-CN" altLang="zh-CN" sz="1800" kern="100" dirty="0">
                  <a:effectLst/>
                  <a:latin typeface="Times New Roman" panose="02020603050405020304" pitchFamily="18" charset="0"/>
                  <a:ea typeface="Times New Roman" panose="02020603050405020304" pitchFamily="18" charset="0"/>
                </a:endParaRPr>
              </a:p>
              <a:p>
                <a:pPr lvl="0" algn="just">
                  <a:defRPr/>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defRPr/>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Now suppose that polygraphs are routinely administered to screen employees for security reasons, and that on a particular question the vast majority of subjects have no reason to lie so that                                      . A subject produces a positive response on the polygraph. What is the probability that the polygraph is incorrect and that she is in fact telling the truth? </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95536" y="2139702"/>
              <a:ext cx="5194301" cy="342900"/>
            </p:xfrm>
            <a:graphic>
              <a:graphicData uri="http://schemas.openxmlformats.org/presentationml/2006/ole">
                <mc:AlternateContent xmlns:mc="http://schemas.openxmlformats.org/markup-compatibility/2006">
                  <mc:Choice xmlns:v="urn:schemas-microsoft-com:vml" Requires="v">
                    <p:oleObj spid="_x0000_s57415" name="Equation" r:id="rId1" imgW="124663200" imgH="8229600" progId="Equation.DSMT4">
                      <p:embed/>
                    </p:oleObj>
                  </mc:Choice>
                  <mc:Fallback>
                    <p:oleObj name="Equation" r:id="rId1" imgW="124663200" imgH="8229600" progId="Equation.DSMT4">
                      <p:embed/>
                      <p:pic>
                        <p:nvPicPr>
                          <p:cNvPr id="0" name="图片 57414"/>
                          <p:cNvPicPr/>
                          <p:nvPr/>
                        </p:nvPicPr>
                        <p:blipFill>
                          <a:blip r:embed="rId2"/>
                          <a:stretch>
                            <a:fillRect/>
                          </a:stretch>
                        </p:blipFill>
                        <p:spPr>
                          <a:xfrm>
                            <a:off x="395536" y="2139702"/>
                            <a:ext cx="5194301" cy="3429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2411760" y="3003798"/>
              <a:ext cx="2095500" cy="342900"/>
            </p:xfrm>
            <a:graphic>
              <a:graphicData uri="http://schemas.openxmlformats.org/presentationml/2006/ole">
                <mc:AlternateContent xmlns:mc="http://schemas.openxmlformats.org/markup-compatibility/2006">
                  <mc:Choice xmlns:v="urn:schemas-microsoft-com:vml" Requires="v">
                    <p:oleObj spid="_x0000_s57416" name="Equation" r:id="rId3" imgW="50292000" imgH="8229600" progId="Equation.DSMT4">
                      <p:embed/>
                    </p:oleObj>
                  </mc:Choice>
                  <mc:Fallback>
                    <p:oleObj name="Equation" r:id="rId3" imgW="50292000" imgH="8229600" progId="Equation.DSMT4">
                      <p:embed/>
                      <p:pic>
                        <p:nvPicPr>
                          <p:cNvPr id="0" name="图片 57415"/>
                          <p:cNvPicPr/>
                          <p:nvPr/>
                        </p:nvPicPr>
                        <p:blipFill>
                          <a:blip r:embed="rId4"/>
                          <a:stretch>
                            <a:fillRect/>
                          </a:stretch>
                        </p:blipFill>
                        <p:spPr>
                          <a:xfrm>
                            <a:off x="2411760" y="3003798"/>
                            <a:ext cx="2095500" cy="342900"/>
                          </a:xfrm>
                          <a:prstGeom prst="rect">
                            <a:avLst/>
                          </a:prstGeom>
                        </p:spPr>
                      </p:pic>
                    </p:oleObj>
                  </mc:Fallback>
                </mc:AlternateContent>
              </a:graphicData>
            </a:graphic>
          </p:graphicFrame>
        </p:grpSp>
        <p:graphicFrame>
          <p:nvGraphicFramePr>
            <p:cNvPr id="5" name="对象 4"/>
            <p:cNvGraphicFramePr>
              <a:graphicFrameLocks noChangeAspect="1"/>
            </p:cNvGraphicFramePr>
            <p:nvPr/>
          </p:nvGraphicFramePr>
          <p:xfrm>
            <a:off x="395536" y="3651870"/>
            <a:ext cx="3492500" cy="1282700"/>
          </p:xfrm>
          <a:graphic>
            <a:graphicData uri="http://schemas.openxmlformats.org/presentationml/2006/ole">
              <mc:AlternateContent xmlns:mc="http://schemas.openxmlformats.org/markup-compatibility/2006">
                <mc:Choice xmlns:v="urn:schemas-microsoft-com:vml" Requires="v">
                  <p:oleObj spid="_x0000_s57417" name="Equation" r:id="rId5" imgW="83820000" imgH="30784800" progId="Equation.DSMT4">
                    <p:embed/>
                  </p:oleObj>
                </mc:Choice>
                <mc:Fallback>
                  <p:oleObj name="Equation" r:id="rId5" imgW="83820000" imgH="30784800" progId="Equation.DSMT4">
                    <p:embed/>
                    <p:pic>
                      <p:nvPicPr>
                        <p:cNvPr id="0" name="图片 57416"/>
                        <p:cNvPicPr/>
                        <p:nvPr/>
                      </p:nvPicPr>
                      <p:blipFill>
                        <a:blip r:embed="rId6"/>
                        <a:stretch>
                          <a:fillRect/>
                        </a:stretch>
                      </p:blipFill>
                      <p:spPr>
                        <a:xfrm>
                          <a:off x="395536" y="3651870"/>
                          <a:ext cx="3492500" cy="1282700"/>
                        </a:xfrm>
                        <a:prstGeom prst="rect">
                          <a:avLst/>
                        </a:prstGeom>
                      </p:spPr>
                    </p:pic>
                  </p:oleObj>
                </mc:Fallback>
              </mc:AlternateContent>
            </a:graphicData>
          </a:graphic>
        </p:graphicFrame>
        <p:sp>
          <p:nvSpPr>
            <p:cNvPr id="16" name="文本框 15"/>
            <p:cNvSpPr txBox="1"/>
            <p:nvPr/>
          </p:nvSpPr>
          <p:spPr>
            <a:xfrm>
              <a:off x="4283968" y="3723878"/>
              <a:ext cx="4536504" cy="923330"/>
            </a:xfrm>
            <a:prstGeom prst="rect">
              <a:avLst/>
            </a:prstGeom>
            <a:noFill/>
          </p:spPr>
          <p:txBody>
            <a:bodyPr wrap="square">
              <a:spAutoFit/>
            </a:bodyPr>
            <a:lstStyle/>
            <a:p>
              <a:pPr algn="just"/>
              <a:r>
                <a:rPr lang="en-US" altLang="zh-CN" sz="1800" dirty="0">
                  <a:effectLst/>
                  <a:latin typeface="Times New Roman" panose="02020603050405020304" pitchFamily="18" charset="0"/>
                  <a:cs typeface="Times New Roman" panose="02020603050405020304" pitchFamily="18" charset="0"/>
                </a:rPr>
                <a:t>Thus, in screening this population of largely innocent people, 94% of the positive polygraph readings will be in error.</a:t>
              </a:r>
              <a:endParaRPr lang="zh-CN" altLang="en-US" dirty="0">
                <a:latin typeface="Times New Roman" panose="02020603050405020304" pitchFamily="18" charset="0"/>
                <a:cs typeface="Times New Roman" panose="02020603050405020304" pitchFamily="18" charset="0"/>
              </a:endParaRPr>
            </a:p>
          </p:txBody>
        </p:sp>
      </p:grpSp>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8" name="文本框 17"/>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305557" y="573559"/>
            <a:ext cx="8532948" cy="4399915"/>
            <a:chOff x="629593" y="1149623"/>
            <a:chExt cx="8532948" cy="4399915"/>
          </a:xfrm>
        </p:grpSpPr>
        <p:sp>
          <p:nvSpPr>
            <p:cNvPr id="15" name="TextBox 8"/>
            <p:cNvSpPr txBox="1"/>
            <p:nvPr/>
          </p:nvSpPr>
          <p:spPr bwMode="auto">
            <a:xfrm>
              <a:off x="629593" y="1149623"/>
              <a:ext cx="8532948" cy="4399915"/>
            </a:xfrm>
            <a:prstGeom prst="rect">
              <a:avLst/>
            </a:prstGeom>
            <a:noFill/>
          </p:spPr>
          <p:txBody>
            <a:bodyPr wrap="square">
              <a:spAutoFit/>
            </a:bodyPr>
            <a:lstStyle/>
            <a:p>
              <a:pPr lvl="0" algn="just">
                <a:lnSpc>
                  <a:spcPct val="15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If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sz="2000" dirty="0">
                  <a:effectLst/>
                  <a:latin typeface="Times New Roman" panose="02020603050405020304" pitchFamily="18" charset="0"/>
                  <a:ea typeface="宋体" panose="02010600030101010101" pitchFamily="2" charset="-122"/>
                  <a:cs typeface="Times New Roman" panose="02020603050405020304" pitchFamily="18" charset="0"/>
                </a:rPr>
                <a:t> is a list of mutually incompatible events, and</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Then for any event A, there is</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altLang="zh-CN" sz="2000" kern="100" dirty="0">
                <a:effectLst/>
                <a:latin typeface="Times New Roman" panose="02020603050405020304" pitchFamily="18" charset="0"/>
                <a:cs typeface="Times New Roman" panose="02020603050405020304" pitchFamily="18" charset="0"/>
              </a:endParaRPr>
            </a:p>
            <a:p>
              <a:pPr algn="just">
                <a:lnSpc>
                  <a:spcPct val="150000"/>
                </a:lnSpc>
                <a:defRPr/>
              </a:pPr>
              <a:endParaRPr altLang="zh-CN" sz="2000" kern="100" dirty="0">
                <a:effectLst/>
                <a:latin typeface="Times New Roman" panose="02020603050405020304" pitchFamily="18" charset="0"/>
                <a:cs typeface="Times New Roman" panose="02020603050405020304" pitchFamily="18" charset="0"/>
              </a:endParaRPr>
            </a:p>
            <a:p>
              <a:pPr algn="just">
                <a:lnSpc>
                  <a:spcPct val="100000"/>
                </a:lnSpc>
                <a:defRPr/>
              </a:pPr>
              <a:r>
                <a:rPr sz="2000" b="1" dirty="0">
                  <a:effectLst/>
                  <a:latin typeface="Times New Roman" panose="02020603050405020304" pitchFamily="18" charset="0"/>
                  <a:ea typeface="宋体" panose="02010600030101010101" pitchFamily="2" charset="-122"/>
                  <a:cs typeface="Times New Roman" panose="02020603050405020304" pitchFamily="18" charset="0"/>
                </a:rPr>
                <a:t>Priori probability</a:t>
              </a:r>
              <a:r>
                <a:rPr sz="2000" dirty="0">
                  <a:effectLst/>
                  <a:latin typeface="Times New Roman" panose="02020603050405020304" pitchFamily="18" charset="0"/>
                  <a:ea typeface="宋体" panose="02010600030101010101" pitchFamily="2" charset="-122"/>
                  <a:cs typeface="Times New Roman" panose="02020603050405020304" pitchFamily="18" charset="0"/>
                </a:rPr>
                <a:t>: the probability             known before the experiment. In fact, it is a reflection of the production situation that has been mastered in the past and provides certain information on the results of the experiment.</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sz="2000" b="1" dirty="0">
                  <a:effectLst/>
                  <a:latin typeface="Times New Roman" panose="02020603050405020304" pitchFamily="18" charset="0"/>
                  <a:ea typeface="宋体" panose="02010600030101010101" pitchFamily="2" charset="-122"/>
                  <a:cs typeface="Times New Roman" panose="02020603050405020304" pitchFamily="18" charset="0"/>
                </a:rPr>
                <a:t>Posterior probability</a:t>
              </a:r>
              <a:r>
                <a:rPr sz="2000" dirty="0">
                  <a:effectLst/>
                  <a:latin typeface="Times New Roman" panose="02020603050405020304" pitchFamily="18" charset="0"/>
                  <a:ea typeface="宋体" panose="02010600030101010101" pitchFamily="2" charset="-122"/>
                  <a:cs typeface="Times New Roman" panose="02020603050405020304" pitchFamily="18" charset="0"/>
                </a:rPr>
                <a:t>: After the experiment, the size of the various possibilities of the "source" of occurrence of A.</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007418" y="1317898"/>
            <a:ext cx="914400" cy="347980"/>
          </p:xfrm>
          <a:graphic>
            <a:graphicData uri="http://schemas.openxmlformats.org/presentationml/2006/ole">
              <mc:AlternateContent xmlns:mc="http://schemas.openxmlformats.org/markup-compatibility/2006">
                <mc:Choice xmlns:v="urn:schemas-microsoft-com:vml" Requires="v">
                  <p:oleObj spid="_x0000_s58462" name="Equation" r:id="rId1" imgW="21945600" imgH="7924800" progId="Equation.DSMT4">
                    <p:embed/>
                  </p:oleObj>
                </mc:Choice>
                <mc:Fallback>
                  <p:oleObj name="Equation" r:id="rId1" imgW="21945600" imgH="7924800" progId="Equation.DSMT4">
                    <p:embed/>
                    <p:pic>
                      <p:nvPicPr>
                        <p:cNvPr id="0" name="图片 58461"/>
                        <p:cNvPicPr/>
                        <p:nvPr/>
                      </p:nvPicPr>
                      <p:blipFill>
                        <a:blip r:embed="rId2"/>
                        <a:stretch>
                          <a:fillRect/>
                        </a:stretch>
                      </p:blipFill>
                      <p:spPr>
                        <a:xfrm>
                          <a:off x="1007418" y="1317898"/>
                          <a:ext cx="914400" cy="34798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247406" y="1563762"/>
            <a:ext cx="2260600" cy="1117600"/>
          </p:xfrm>
          <a:graphic>
            <a:graphicData uri="http://schemas.openxmlformats.org/presentationml/2006/ole">
              <mc:AlternateContent xmlns:mc="http://schemas.openxmlformats.org/markup-compatibility/2006">
                <mc:Choice xmlns:v="urn:schemas-microsoft-com:vml" Requires="v">
                  <p:oleObj spid="_x0000_s58463" name="Equation" r:id="rId3" imgW="54254400" imgH="26822400" progId="Equation.DSMT4">
                    <p:embed/>
                  </p:oleObj>
                </mc:Choice>
                <mc:Fallback>
                  <p:oleObj name="Equation" r:id="rId3" imgW="54254400" imgH="26822400" progId="Equation.DSMT4">
                    <p:embed/>
                    <p:pic>
                      <p:nvPicPr>
                        <p:cNvPr id="0" name="图片 58462"/>
                        <p:cNvPicPr/>
                        <p:nvPr/>
                      </p:nvPicPr>
                      <p:blipFill>
                        <a:blip r:embed="rId4"/>
                        <a:stretch>
                          <a:fillRect/>
                        </a:stretch>
                      </p:blipFill>
                      <p:spPr>
                        <a:xfrm>
                          <a:off x="4247406" y="1563762"/>
                          <a:ext cx="2260600" cy="11176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239537" y="2860288"/>
            <a:ext cx="4445000" cy="1079500"/>
          </p:xfrm>
          <a:graphic>
            <a:graphicData uri="http://schemas.openxmlformats.org/presentationml/2006/ole">
              <mc:AlternateContent xmlns:mc="http://schemas.openxmlformats.org/markup-compatibility/2006">
                <mc:Choice xmlns:v="urn:schemas-microsoft-com:vml" Requires="v">
                  <p:oleObj spid="_x0000_s58464" name="Equation" r:id="rId5" imgW="106680000" imgH="25908000" progId="Equation.DSMT4">
                    <p:embed/>
                  </p:oleObj>
                </mc:Choice>
                <mc:Fallback>
                  <p:oleObj name="Equation" r:id="rId5" imgW="106680000" imgH="25908000" progId="Equation.DSMT4">
                    <p:embed/>
                    <p:pic>
                      <p:nvPicPr>
                        <p:cNvPr id="0" name="图片 58463"/>
                        <p:cNvPicPr/>
                        <p:nvPr/>
                      </p:nvPicPr>
                      <p:blipFill>
                        <a:blip r:embed="rId6"/>
                        <a:stretch>
                          <a:fillRect/>
                        </a:stretch>
                      </p:blipFill>
                      <p:spPr>
                        <a:xfrm>
                          <a:off x="3239537" y="2860288"/>
                          <a:ext cx="4445000" cy="1079500"/>
                        </a:xfrm>
                        <a:prstGeom prst="rect">
                          <a:avLst/>
                        </a:prstGeom>
                      </p:spPr>
                    </p:pic>
                  </p:oleObj>
                </mc:Fallback>
              </mc:AlternateContent>
            </a:graphicData>
          </a:graphic>
        </p:graphicFrame>
      </p:grpSp>
      <p:graphicFrame>
        <p:nvGraphicFramePr>
          <p:cNvPr id="8" name="对象 7"/>
          <p:cNvGraphicFramePr>
            <a:graphicFrameLocks noChangeAspect="1"/>
          </p:cNvGraphicFramePr>
          <p:nvPr/>
        </p:nvGraphicFramePr>
        <p:xfrm>
          <a:off x="4181976" y="3379584"/>
          <a:ext cx="660400" cy="381000"/>
        </p:xfrm>
        <a:graphic>
          <a:graphicData uri="http://schemas.openxmlformats.org/presentationml/2006/ole">
            <mc:AlternateContent xmlns:mc="http://schemas.openxmlformats.org/markup-compatibility/2006">
              <mc:Choice xmlns:v="urn:schemas-microsoft-com:vml" Requires="v">
                <p:oleObj spid="_x0000_s58465" name="Equation" r:id="rId7" imgW="15849600" imgH="9144000" progId="Equation.DSMT4">
                  <p:embed/>
                </p:oleObj>
              </mc:Choice>
              <mc:Fallback>
                <p:oleObj name="Equation" r:id="rId7" imgW="15849600" imgH="9144000" progId="Equation.DSMT4">
                  <p:embed/>
                  <p:pic>
                    <p:nvPicPr>
                      <p:cNvPr id="0" name="图片 58464"/>
                      <p:cNvPicPr/>
                      <p:nvPr/>
                    </p:nvPicPr>
                    <p:blipFill>
                      <a:blip r:embed="rId8"/>
                      <a:stretch>
                        <a:fillRect/>
                      </a:stretch>
                    </p:blipFill>
                    <p:spPr>
                      <a:xfrm>
                        <a:off x="4181976" y="3379584"/>
                        <a:ext cx="660400" cy="381000"/>
                      </a:xfrm>
                      <a:prstGeom prst="rect">
                        <a:avLst/>
                      </a:prstGeom>
                    </p:spPr>
                  </p:pic>
                </p:oleObj>
              </mc:Fallback>
            </mc:AlternateContent>
          </a:graphicData>
        </a:graphic>
      </p:graphicFrame>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5118" y="-20955"/>
            <a:ext cx="209486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Bayesian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323528" y="771550"/>
            <a:ext cx="8496944" cy="3322955"/>
            <a:chOff x="179512" y="555526"/>
            <a:chExt cx="8496944" cy="3322955"/>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179512" y="555526"/>
              <a:ext cx="8496944" cy="3322955"/>
            </a:xfrm>
            <a:prstGeom prst="rect">
              <a:avLst/>
            </a:prstGeom>
            <a:noFill/>
          </p:spPr>
          <p:txBody>
            <a:bodyPr wrap="square">
              <a:spAutoFit/>
            </a:bodyPr>
            <a:lstStyle/>
            <a:p>
              <a:pPr lvl="0" algn="just">
                <a:lnSpc>
                  <a:spcPct val="100000"/>
                </a:lnSpc>
                <a:defRPr/>
              </a:pPr>
              <a:r>
                <a:rPr dirty="0">
                  <a:effectLst/>
                  <a:latin typeface="Times New Roman" panose="02020603050405020304" pitchFamily="18" charset="0"/>
                  <a:ea typeface="宋体" panose="02010600030101010101" pitchFamily="2" charset="-122"/>
                </a:rPr>
                <a:t>In the example of the full probability formula, if the factory stipulates that if a non-conforming product is released, the relevant assembly line will be held accountable for economic responsibility. Now any one of the factory products is taken, and it turns out to be a non-conforming product, but the mark of which assembly line the product is produced has fallen off. It is reasonable to ask the factory how to deal with this non-conforming product? For example, how much responsibility should the fourth (or 1, 2</a:t>
              </a:r>
              <a:r>
                <a:rPr lang="en-US" dirty="0">
                  <a:effectLst/>
                  <a:latin typeface="Times New Roman" panose="02020603050405020304" pitchFamily="18" charset="0"/>
                  <a:ea typeface="宋体" panose="02010600030101010101" pitchFamily="2" charset="-122"/>
                </a:rPr>
                <a:t>,</a:t>
              </a:r>
              <a:r>
                <a:rPr dirty="0">
                  <a:effectLst/>
                  <a:latin typeface="Times New Roman" panose="02020603050405020304" pitchFamily="18" charset="0"/>
                  <a:ea typeface="宋体" panose="02010600030101010101" pitchFamily="2" charset="-122"/>
                </a:rPr>
                <a:t> 3) assembly line bear?</a:t>
              </a:r>
              <a:endParaRPr dirty="0">
                <a:effectLst/>
                <a:latin typeface="Times New Roman" panose="02020603050405020304" pitchFamily="18" charset="0"/>
                <a:ea typeface="宋体" panose="02010600030101010101" pitchFamily="2" charset="-122"/>
              </a:endParaRPr>
            </a:p>
            <a:p>
              <a:pPr lvl="0" algn="just">
                <a:lnSpc>
                  <a:spcPct val="100000"/>
                </a:lnSpc>
                <a:defRPr/>
              </a:pPr>
              <a:r>
                <a:rPr sz="1800" b="1" dirty="0">
                  <a:effectLst/>
                  <a:latin typeface="Times New Roman" panose="02020603050405020304" pitchFamily="18" charset="0"/>
                  <a:ea typeface="宋体" panose="02010600030101010101" pitchFamily="2" charset="-122"/>
                </a:rPr>
                <a:t>Solution</a:t>
              </a:r>
              <a:r>
                <a:rPr lang="en-US" sz="1800" b="1" dirty="0">
                  <a:effectLst/>
                  <a:latin typeface="Times New Roman" panose="02020603050405020304" pitchFamily="18" charset="0"/>
                  <a:ea typeface="宋体" panose="02010600030101010101" pitchFamily="2" charset="-122"/>
                </a:rPr>
                <a:t>:</a:t>
              </a:r>
              <a:r>
                <a:rPr sz="1800" dirty="0">
                  <a:effectLst/>
                  <a:latin typeface="Times New Roman" panose="02020603050405020304" pitchFamily="18" charset="0"/>
                  <a:ea typeface="宋体" panose="02010600030101010101" pitchFamily="2" charset="-122"/>
                </a:rPr>
                <a:t> From the perspective of probability theory, the economic responsibility of the i-th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pipeline can be investigated according to the probability of </a:t>
              </a:r>
              <a:r>
                <a:rPr lang="en-US" sz="1800" dirty="0">
                  <a:effectLst/>
                  <a:latin typeface="Times New Roman" panose="02020603050405020304" pitchFamily="18" charset="0"/>
                  <a:ea typeface="宋体" panose="02010600030101010101" pitchFamily="2" charset="-122"/>
                </a:rPr>
                <a:t>                </a:t>
              </a:r>
              <a:r>
                <a:rPr sz="1800" dirty="0">
                  <a:effectLst/>
                  <a:latin typeface="Times New Roman" panose="02020603050405020304" pitchFamily="18" charset="0"/>
                  <a:ea typeface="宋体" panose="02010600030101010101" pitchFamily="2" charset="-122"/>
                </a:rPr>
                <a:t>. For example, for the fourth pipeline, from the definition of conditional probability:</a:t>
              </a:r>
              <a:endParaRPr sz="1800" dirty="0">
                <a:effectLst/>
                <a:latin typeface="Times New Roman" panose="02020603050405020304" pitchFamily="18" charset="0"/>
                <a:ea typeface="宋体" panose="02010600030101010101" pitchFamily="2" charset="-122"/>
              </a:endParaRPr>
            </a:p>
            <a:p>
              <a:pPr lvl="0" algn="just">
                <a:lnSpc>
                  <a:spcPct val="150000"/>
                </a:lnSpc>
                <a:defRPr/>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aphicFrame>
        <p:nvGraphicFramePr>
          <p:cNvPr id="10" name="对象 9"/>
          <p:cNvGraphicFramePr>
            <a:graphicFrameLocks noChangeAspect="1"/>
          </p:cNvGraphicFramePr>
          <p:nvPr/>
        </p:nvGraphicFramePr>
        <p:xfrm>
          <a:off x="7734568" y="3003379"/>
          <a:ext cx="863600" cy="342900"/>
        </p:xfrm>
        <a:graphic>
          <a:graphicData uri="http://schemas.openxmlformats.org/presentationml/2006/ole">
            <mc:AlternateContent xmlns:mc="http://schemas.openxmlformats.org/markup-compatibility/2006">
              <mc:Choice xmlns:v="urn:schemas-microsoft-com:vml" Requires="v">
                <p:oleObj spid="_x0000_s59463" name="Equation" r:id="rId1" imgW="20726400" imgH="8229600" progId="Equation.DSMT4">
                  <p:embed/>
                </p:oleObj>
              </mc:Choice>
              <mc:Fallback>
                <p:oleObj name="Equation" r:id="rId1" imgW="20726400" imgH="8229600" progId="Equation.DSMT4">
                  <p:embed/>
                  <p:pic>
                    <p:nvPicPr>
                      <p:cNvPr id="0" name="图片 59462"/>
                      <p:cNvPicPr/>
                      <p:nvPr/>
                    </p:nvPicPr>
                    <p:blipFill>
                      <a:blip r:embed="rId2"/>
                      <a:stretch>
                        <a:fillRect/>
                      </a:stretch>
                    </p:blipFill>
                    <p:spPr>
                      <a:xfrm>
                        <a:off x="7734568" y="3003379"/>
                        <a:ext cx="863600" cy="3429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817245" y="3004185"/>
          <a:ext cx="965200" cy="279400"/>
        </p:xfrm>
        <a:graphic>
          <a:graphicData uri="http://schemas.openxmlformats.org/presentationml/2006/ole">
            <mc:AlternateContent xmlns:mc="http://schemas.openxmlformats.org/markup-compatibility/2006">
              <mc:Choice xmlns:v="urn:schemas-microsoft-com:vml" Requires="v">
                <p:oleObj spid="_x0000_s59464" name="Equation" r:id="rId3" imgW="23164800" imgH="6400800" progId="Equation.DSMT4">
                  <p:embed/>
                </p:oleObj>
              </mc:Choice>
              <mc:Fallback>
                <p:oleObj name="Equation" r:id="rId3" imgW="23164800" imgH="6400800" progId="Equation.DSMT4">
                  <p:embed/>
                  <p:pic>
                    <p:nvPicPr>
                      <p:cNvPr id="0" name="图片 59463"/>
                      <p:cNvPicPr/>
                      <p:nvPr/>
                    </p:nvPicPr>
                    <p:blipFill>
                      <a:blip r:embed="rId4"/>
                      <a:stretch>
                        <a:fillRect/>
                      </a:stretch>
                    </p:blipFill>
                    <p:spPr>
                      <a:xfrm>
                        <a:off x="817245" y="3004185"/>
                        <a:ext cx="965200" cy="2794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625865" y="3652128"/>
          <a:ext cx="1892300" cy="647700"/>
        </p:xfrm>
        <a:graphic>
          <a:graphicData uri="http://schemas.openxmlformats.org/presentationml/2006/ole">
            <mc:AlternateContent xmlns:mc="http://schemas.openxmlformats.org/markup-compatibility/2006">
              <mc:Choice xmlns:v="urn:schemas-microsoft-com:vml" Requires="v">
                <p:oleObj spid="_x0000_s59465" name="Equation" r:id="rId5" imgW="45415200" imgH="15544800" progId="Equation.DSMT4">
                  <p:embed/>
                </p:oleObj>
              </mc:Choice>
              <mc:Fallback>
                <p:oleObj name="Equation" r:id="rId5" imgW="45415200" imgH="15544800" progId="Equation.DSMT4">
                  <p:embed/>
                  <p:pic>
                    <p:nvPicPr>
                      <p:cNvPr id="0" name="图片 59464"/>
                      <p:cNvPicPr/>
                      <p:nvPr/>
                    </p:nvPicPr>
                    <p:blipFill>
                      <a:blip r:embed="rId6"/>
                      <a:stretch>
                        <a:fillRect/>
                      </a:stretch>
                    </p:blipFill>
                    <p:spPr>
                      <a:xfrm>
                        <a:off x="3625865" y="3652128"/>
                        <a:ext cx="1892300" cy="647700"/>
                      </a:xfrm>
                      <a:prstGeom prst="rect">
                        <a:avLst/>
                      </a:prstGeom>
                    </p:spPr>
                  </p:pic>
                </p:oleObj>
              </mc:Fallback>
            </mc:AlternateContent>
          </a:graphicData>
        </a:graphic>
      </p:graphicFrame>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251520" y="771803"/>
            <a:ext cx="8496944" cy="3802380"/>
            <a:chOff x="-108520" y="627534"/>
            <a:chExt cx="8496944" cy="3802380"/>
          </a:xfrm>
        </p:grpSpPr>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108520" y="627534"/>
              <a:ext cx="8496944" cy="3802380"/>
            </a:xfrm>
            <a:prstGeom prst="rect">
              <a:avLst/>
            </a:prstGeom>
            <a:noFill/>
          </p:spPr>
          <p:txBody>
            <a:bodyPr wrap="square">
              <a:spAutoFit/>
            </a:bodyPr>
            <a:lstStyle/>
            <a:p>
              <a:pPr algn="just">
                <a:lnSpc>
                  <a:spcPct val="150000"/>
                </a:lnSpc>
                <a:defRPr/>
              </a:pPr>
              <a:r>
                <a:rPr sz="1800" dirty="0">
                  <a:effectLst/>
                  <a:latin typeface="Times New Roman" panose="02020603050405020304" pitchFamily="18" charset="0"/>
                  <a:ea typeface="宋体" panose="02010600030101010101" pitchFamily="2" charset="-122"/>
                </a:rPr>
                <a:t>In the previous calculations, the total probability formula has been used to obtain:</a:t>
              </a:r>
              <a:endParaRPr sz="1800" dirty="0">
                <a:effectLst/>
                <a:latin typeface="Times New Roman" panose="02020603050405020304" pitchFamily="18" charset="0"/>
                <a:ea typeface="宋体" panose="02010600030101010101" pitchFamily="2" charset="-122"/>
              </a:endParaRPr>
            </a:p>
            <a:p>
              <a:pPr algn="just">
                <a:lnSpc>
                  <a:spcPct val="150000"/>
                </a:lnSpc>
                <a:defRPr/>
              </a:pP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dirty="0">
                  <a:effectLst/>
                  <a:latin typeface="Times New Roman" panose="02020603050405020304" pitchFamily="18" charset="0"/>
                  <a:ea typeface="宋体" panose="02010600030101010101" pitchFamily="2" charset="-122"/>
                </a:rPr>
                <a:t>and</a:t>
              </a:r>
              <a:endParaRPr dirty="0">
                <a:effectLst/>
                <a:latin typeface="Times New Roman" panose="02020603050405020304" pitchFamily="18" charset="0"/>
                <a:ea typeface="宋体" panose="02010600030101010101" pitchFamily="2" charset="-122"/>
              </a:endParaRPr>
            </a:p>
            <a:p>
              <a:pPr algn="just">
                <a:lnSpc>
                  <a:spcPct val="150000"/>
                </a:lnSpc>
                <a:defRPr/>
              </a:pP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then</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spcBef>
                  <a:spcPts val="0"/>
                </a:spcBef>
                <a:spcAft>
                  <a:spcPts val="0"/>
                </a:spcAft>
                <a:defRPr/>
              </a:pPr>
              <a:r>
                <a:rPr sz="1800" dirty="0">
                  <a:effectLst/>
                  <a:latin typeface="Times New Roman" panose="02020603050405020304" pitchFamily="18" charset="0"/>
                  <a:ea typeface="宋体" panose="02010600030101010101" pitchFamily="2" charset="-122"/>
                </a:rPr>
                <a:t>It can be seen that the fourth pipeline should bear 22.2% of the responsibility. This result is easy to understand. Although the output of the fourth assembly line accounts for 35% of the total output, its non-conforming product rate is relatively low, and the non-conforming products it produces only account for 22.2% of the total non-conforming products.</a:t>
              </a:r>
              <a:endParaRPr sz="1800" dirty="0">
                <a:effectLst/>
                <a:latin typeface="Times New Roman" panose="02020603050405020304" pitchFamily="18" charset="0"/>
                <a:ea typeface="宋体" panose="02010600030101010101" pitchFamily="2" charset="-122"/>
              </a:endParaRPr>
            </a:p>
          </p:txBody>
        </p:sp>
      </p:grpSp>
      <p:graphicFrame>
        <p:nvGraphicFramePr>
          <p:cNvPr id="16" name="对象 15"/>
          <p:cNvGraphicFramePr>
            <a:graphicFrameLocks noChangeAspect="1"/>
          </p:cNvGraphicFramePr>
          <p:nvPr/>
        </p:nvGraphicFramePr>
        <p:xfrm>
          <a:off x="827713" y="1851804"/>
          <a:ext cx="4394200" cy="342900"/>
        </p:xfrm>
        <a:graphic>
          <a:graphicData uri="http://schemas.openxmlformats.org/presentationml/2006/ole">
            <mc:AlternateContent xmlns:mc="http://schemas.openxmlformats.org/markup-compatibility/2006">
              <mc:Choice xmlns:v="urn:schemas-microsoft-com:vml" Requires="v">
                <p:oleObj spid="_x0000_s60484" name="Equation" r:id="rId1" imgW="105460800" imgH="8229600" progId="Equation.DSMT4">
                  <p:embed/>
                </p:oleObj>
              </mc:Choice>
              <mc:Fallback>
                <p:oleObj name="Equation" r:id="rId1" imgW="105460800" imgH="8229600" progId="Equation.DSMT4">
                  <p:embed/>
                  <p:pic>
                    <p:nvPicPr>
                      <p:cNvPr id="0" name="对象 15"/>
                      <p:cNvPicPr/>
                      <p:nvPr/>
                    </p:nvPicPr>
                    <p:blipFill>
                      <a:blip r:embed="rId2"/>
                      <a:stretch>
                        <a:fillRect/>
                      </a:stretch>
                    </p:blipFill>
                    <p:spPr>
                      <a:xfrm>
                        <a:off x="827713" y="1851804"/>
                        <a:ext cx="4394200" cy="34290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827202" y="2355101"/>
          <a:ext cx="4813300" cy="952500"/>
        </p:xfrm>
        <a:graphic>
          <a:graphicData uri="http://schemas.openxmlformats.org/presentationml/2006/ole">
            <mc:AlternateContent xmlns:mc="http://schemas.openxmlformats.org/markup-compatibility/2006">
              <mc:Choice xmlns:v="urn:schemas-microsoft-com:vml" Requires="v">
                <p:oleObj spid="_x0000_s60485" name="Equation" r:id="rId3" imgW="115519200" imgH="22860000" progId="Equation.DSMT4">
                  <p:embed/>
                </p:oleObj>
              </mc:Choice>
              <mc:Fallback>
                <p:oleObj name="Equation" r:id="rId3" imgW="115519200" imgH="22860000" progId="Equation.DSMT4">
                  <p:embed/>
                  <p:pic>
                    <p:nvPicPr>
                      <p:cNvPr id="0" name="对象 16"/>
                      <p:cNvPicPr/>
                      <p:nvPr/>
                    </p:nvPicPr>
                    <p:blipFill>
                      <a:blip r:embed="rId4"/>
                      <a:stretch>
                        <a:fillRect/>
                      </a:stretch>
                    </p:blipFill>
                    <p:spPr>
                      <a:xfrm>
                        <a:off x="827202" y="2355101"/>
                        <a:ext cx="4813300" cy="9525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946524" y="1239798"/>
          <a:ext cx="3251200" cy="622300"/>
        </p:xfrm>
        <a:graphic>
          <a:graphicData uri="http://schemas.openxmlformats.org/presentationml/2006/ole">
            <mc:AlternateContent xmlns:mc="http://schemas.openxmlformats.org/markup-compatibility/2006">
              <mc:Choice xmlns:v="urn:schemas-microsoft-com:vml" Requires="v">
                <p:oleObj spid="_x0000_s60486" name="Equation" r:id="rId5" imgW="78028800" imgH="14935200" progId="Equation.DSMT4">
                  <p:embed/>
                </p:oleObj>
              </mc:Choice>
              <mc:Fallback>
                <p:oleObj name="Equation" r:id="rId5" imgW="78028800" imgH="14935200" progId="Equation.DSMT4">
                  <p:embed/>
                  <p:pic>
                    <p:nvPicPr>
                      <p:cNvPr id="0" name="对象 13"/>
                      <p:cNvPicPr/>
                      <p:nvPr/>
                    </p:nvPicPr>
                    <p:blipFill>
                      <a:blip r:embed="rId6"/>
                      <a:stretch>
                        <a:fillRect/>
                      </a:stretch>
                    </p:blipFill>
                    <p:spPr>
                      <a:xfrm>
                        <a:off x="2946524" y="1239798"/>
                        <a:ext cx="3251200" cy="622300"/>
                      </a:xfrm>
                      <a:prstGeom prst="rect">
                        <a:avLst/>
                      </a:prstGeom>
                    </p:spPr>
                  </p:pic>
                </p:oleObj>
              </mc:Fallback>
            </mc:AlternateContent>
          </a:graphicData>
        </a:graphic>
      </p:graphicFrame>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1709122"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Independence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464648" y="1174597"/>
            <a:ext cx="7995784" cy="1938992"/>
            <a:chOff x="395536" y="771550"/>
            <a:chExt cx="7995784" cy="1938992"/>
          </a:xfrm>
        </p:grpSpPr>
        <p:sp>
          <p:nvSpPr>
            <p:cNvPr id="15" name="TextBox 8"/>
            <p:cNvSpPr txBox="1"/>
            <p:nvPr/>
          </p:nvSpPr>
          <p:spPr bwMode="auto">
            <a:xfrm>
              <a:off x="395536" y="771550"/>
              <a:ext cx="7995784" cy="1938992"/>
            </a:xfrm>
            <a:prstGeom prst="rect">
              <a:avLst/>
            </a:prstGeom>
            <a:noFill/>
          </p:spPr>
          <p:txBody>
            <a:bodyPr wrap="square">
              <a:spAutoFit/>
            </a:bodyPr>
            <a:lstStyle/>
            <a:p>
              <a:pPr lvl="0" algn="just">
                <a:defRPr/>
              </a:pP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are said to be independent events if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Things become more complicated when we consider more than two events. For example, suppose we know that events </a:t>
              </a:r>
              <a:r>
                <a:rPr lang="en-US" altLang="zh-CN" sz="2000" i="1" kern="100" dirty="0">
                  <a:effectLst/>
                  <a:latin typeface="Times New Roman" panose="02020603050405020304" pitchFamily="18" charset="0"/>
                  <a:ea typeface="等线" panose="02010600030101010101" pitchFamily="2" charset="-122"/>
                  <a:cs typeface="Times New Roman" panose="02020603050405020304" pitchFamily="18" charset="0"/>
                </a:rPr>
                <a:t>A</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等线" panose="02010600030101010101" pitchFamily="2" charset="-122"/>
                  <a:cs typeface="Times New Roman" panose="02020603050405020304" pitchFamily="18" charset="0"/>
                </a:rPr>
                <a:t>B</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and </a:t>
              </a:r>
              <a:r>
                <a:rPr lang="en-US" altLang="zh-CN" sz="2000" i="1" kern="100" dirty="0">
                  <a:effectLst/>
                  <a:latin typeface="Times New Roman" panose="02020603050405020304" pitchFamily="18" charset="0"/>
                  <a:ea typeface="等线" panose="02010600030101010101" pitchFamily="2" charset="-122"/>
                  <a:cs typeface="Times New Roman" panose="02020603050405020304" pitchFamily="18" charset="0"/>
                </a:rPr>
                <a:t>C</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are pairwise independent (any two are independent). However, pairwise independence does not guarantee mutual independence.</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5006944" y="800551"/>
            <a:ext cx="2451100" cy="381000"/>
          </p:xfrm>
          <a:graphic>
            <a:graphicData uri="http://schemas.openxmlformats.org/presentationml/2006/ole">
              <mc:AlternateContent xmlns:mc="http://schemas.openxmlformats.org/markup-compatibility/2006">
                <mc:Choice xmlns:v="urn:schemas-microsoft-com:vml" Requires="v">
                  <p:oleObj spid="_x0000_s61534" name="Equation" r:id="rId1" imgW="58826400" imgH="9144000" progId="Equation.DSMT4">
                    <p:embed/>
                  </p:oleObj>
                </mc:Choice>
                <mc:Fallback>
                  <p:oleObj name="Equation" r:id="rId1" imgW="58826400" imgH="9144000" progId="Equation.DSMT4">
                    <p:embed/>
                    <p:pic>
                      <p:nvPicPr>
                        <p:cNvPr id="0" name="图片 61533"/>
                        <p:cNvPicPr/>
                        <p:nvPr/>
                      </p:nvPicPr>
                      <p:blipFill>
                        <a:blip r:embed="rId2"/>
                        <a:stretch>
                          <a:fillRect/>
                        </a:stretch>
                      </p:blipFill>
                      <p:spPr>
                        <a:xfrm>
                          <a:off x="5006944" y="800551"/>
                          <a:ext cx="2451100" cy="381000"/>
                        </a:xfrm>
                        <a:prstGeom prst="rect">
                          <a:avLst/>
                        </a:prstGeom>
                      </p:spPr>
                    </p:pic>
                  </p:oleObj>
                </mc:Fallback>
              </mc:AlternateContent>
            </a:graphicData>
          </a:graphic>
        </p:graphicFrame>
      </p:grpSp>
      <p:sp>
        <p:nvSpPr>
          <p:cNvPr id="13" name="TextBox 8"/>
          <p:cNvSpPr txBox="1"/>
          <p:nvPr/>
        </p:nvSpPr>
        <p:spPr bwMode="auto">
          <a:xfrm>
            <a:off x="467544" y="699542"/>
            <a:ext cx="7416824" cy="501932"/>
          </a:xfrm>
          <a:prstGeom prst="rect">
            <a:avLst/>
          </a:prstGeom>
          <a:noFill/>
        </p:spPr>
        <p:txBody>
          <a:bodyPr wrap="square">
            <a:spAutoFit/>
          </a:bodyPr>
          <a:lstStyle/>
          <a:p>
            <a:pPr lvl="0" algn="just">
              <a:lnSpc>
                <a:spcPct val="150000"/>
              </a:lnSpc>
              <a:defRPr/>
            </a:pPr>
            <a:r>
              <a:rPr lang="en-US" altLang="zh-CN" sz="2000" b="1" i="1" dirty="0">
                <a:effectLst/>
                <a:latin typeface="Times New Roman" panose="02020603050405020304" pitchFamily="18" charset="0"/>
                <a:ea typeface="宋体" panose="02010600030101010101" pitchFamily="2" charset="-122"/>
                <a:cs typeface="Times New Roman" panose="02020603050405020304" pitchFamily="18" charset="0"/>
              </a:rPr>
              <a:t>Definition</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TextBox 8"/>
          <p:cNvSpPr txBox="1"/>
          <p:nvPr/>
        </p:nvSpPr>
        <p:spPr bwMode="auto">
          <a:xfrm>
            <a:off x="539552" y="3579862"/>
            <a:ext cx="7416824" cy="501932"/>
          </a:xfrm>
          <a:prstGeom prst="rect">
            <a:avLst/>
          </a:prstGeom>
          <a:noFill/>
        </p:spPr>
        <p:txBody>
          <a:bodyPr wrap="square">
            <a:spAutoFit/>
          </a:bodyPr>
          <a:lstStyle/>
          <a:p>
            <a:pPr lvl="0" algn="just">
              <a:lnSpc>
                <a:spcPct val="150000"/>
              </a:lnSpc>
              <a:defRPr/>
            </a:pP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i="1" dirty="0">
                <a:effectLst/>
                <a:latin typeface="Times New Roman" panose="02020603050405020304" pitchFamily="18" charset="0"/>
                <a:ea typeface="宋体" panose="02010600030101010101" pitchFamily="2" charset="-122"/>
                <a:cs typeface="Times New Roman" panose="02020603050405020304" pitchFamily="18" charset="0"/>
              </a:rPr>
              <a:t>utually independent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9" name="组合 18"/>
          <p:cNvGrpSpPr/>
          <p:nvPr/>
        </p:nvGrpSpPr>
        <p:grpSpPr>
          <a:xfrm>
            <a:off x="539552" y="4083918"/>
            <a:ext cx="8136904" cy="728340"/>
            <a:chOff x="539552" y="4083918"/>
            <a:chExt cx="8136904" cy="728340"/>
          </a:xfrm>
        </p:grpSpPr>
        <p:sp>
          <p:nvSpPr>
            <p:cNvPr id="16" name="文本框 15"/>
            <p:cNvSpPr txBox="1"/>
            <p:nvPr/>
          </p:nvSpPr>
          <p:spPr>
            <a:xfrm>
              <a:off x="539552" y="4083918"/>
              <a:ext cx="8136904" cy="707886"/>
            </a:xfrm>
            <a:prstGeom prst="rect">
              <a:avLst/>
            </a:prstGeom>
            <a:noFill/>
          </p:spPr>
          <p:txBody>
            <a:bodyPr wrap="square">
              <a:spAutoFit/>
            </a:bodyPr>
            <a:lstStyle/>
            <a:p>
              <a:r>
                <a:rPr lang="en-US" altLang="zh-CN" sz="2000" dirty="0">
                  <a:effectLst/>
                  <a:latin typeface="Times New Roman" panose="02020603050405020304" pitchFamily="18" charset="0"/>
                  <a:cs typeface="Times New Roman" panose="02020603050405020304" pitchFamily="18" charset="0"/>
                </a:rPr>
                <a:t>we define a collection of events,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effectLst/>
                  <a:latin typeface="Times New Roman" panose="02020603050405020304" pitchFamily="18" charset="0"/>
                  <a:cs typeface="Times New Roman" panose="02020603050405020304" pitchFamily="18" charset="0"/>
                </a:rPr>
                <a:t>to be mutually independent if for any subcollection,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nvGraphicFramePr>
          <p:xfrm>
            <a:off x="3995936" y="4155926"/>
            <a:ext cx="1206500" cy="330200"/>
          </p:xfrm>
          <a:graphic>
            <a:graphicData uri="http://schemas.openxmlformats.org/presentationml/2006/ole">
              <mc:AlternateContent xmlns:mc="http://schemas.openxmlformats.org/markup-compatibility/2006">
                <mc:Choice xmlns:v="urn:schemas-microsoft-com:vml" Requires="v">
                  <p:oleObj spid="_x0000_s61535" name="Equation" r:id="rId3" imgW="28956000" imgH="7924800" progId="Equation.DSMT4">
                    <p:embed/>
                  </p:oleObj>
                </mc:Choice>
                <mc:Fallback>
                  <p:oleObj name="Equation" r:id="rId3" imgW="28956000" imgH="7924800" progId="Equation.DSMT4">
                    <p:embed/>
                    <p:pic>
                      <p:nvPicPr>
                        <p:cNvPr id="0" name="图片 61534"/>
                        <p:cNvPicPr/>
                        <p:nvPr/>
                      </p:nvPicPr>
                      <p:blipFill>
                        <a:blip r:embed="rId4"/>
                        <a:stretch>
                          <a:fillRect/>
                        </a:stretch>
                      </p:blipFill>
                      <p:spPr>
                        <a:xfrm>
                          <a:off x="3995936" y="4155926"/>
                          <a:ext cx="1206500"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915816" y="4443958"/>
            <a:ext cx="990600" cy="368300"/>
          </p:xfrm>
          <a:graphic>
            <a:graphicData uri="http://schemas.openxmlformats.org/presentationml/2006/ole">
              <mc:AlternateContent xmlns:mc="http://schemas.openxmlformats.org/markup-compatibility/2006">
                <mc:Choice xmlns:v="urn:schemas-microsoft-com:vml" Requires="v">
                  <p:oleObj spid="_x0000_s61536" name="Equation" r:id="rId5" imgW="23774400" imgH="8839200" progId="Equation.DSMT4">
                    <p:embed/>
                  </p:oleObj>
                </mc:Choice>
                <mc:Fallback>
                  <p:oleObj name="Equation" r:id="rId5" imgW="23774400" imgH="8839200" progId="Equation.DSMT4">
                    <p:embed/>
                    <p:pic>
                      <p:nvPicPr>
                        <p:cNvPr id="0" name="图片 61535"/>
                        <p:cNvPicPr/>
                        <p:nvPr/>
                      </p:nvPicPr>
                      <p:blipFill>
                        <a:blip r:embed="rId6"/>
                        <a:stretch>
                          <a:fillRect/>
                        </a:stretch>
                      </p:blipFill>
                      <p:spPr>
                        <a:xfrm>
                          <a:off x="2915816" y="4443958"/>
                          <a:ext cx="990600" cy="3683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067944" y="4443958"/>
            <a:ext cx="3479800" cy="368300"/>
          </p:xfrm>
          <a:graphic>
            <a:graphicData uri="http://schemas.openxmlformats.org/presentationml/2006/ole">
              <mc:AlternateContent xmlns:mc="http://schemas.openxmlformats.org/markup-compatibility/2006">
                <mc:Choice xmlns:v="urn:schemas-microsoft-com:vml" Requires="v">
                  <p:oleObj spid="_x0000_s61537" name="Equation" r:id="rId7" imgW="83515200" imgH="8839200" progId="Equation.DSMT4">
                    <p:embed/>
                  </p:oleObj>
                </mc:Choice>
                <mc:Fallback>
                  <p:oleObj name="Equation" r:id="rId7" imgW="83515200" imgH="8839200" progId="Equation.DSMT4">
                    <p:embed/>
                    <p:pic>
                      <p:nvPicPr>
                        <p:cNvPr id="0" name="图片 61536"/>
                        <p:cNvPicPr/>
                        <p:nvPr/>
                      </p:nvPicPr>
                      <p:blipFill>
                        <a:blip r:embed="rId8"/>
                        <a:stretch>
                          <a:fillRect/>
                        </a:stretch>
                      </p:blipFill>
                      <p:spPr>
                        <a:xfrm>
                          <a:off x="4067944" y="4443958"/>
                          <a:ext cx="3479800" cy="368300"/>
                        </a:xfrm>
                        <a:prstGeom prst="rect">
                          <a:avLst/>
                        </a:prstGeom>
                      </p:spPr>
                    </p:pic>
                  </p:oleObj>
                </mc:Fallback>
              </mc:AlternateContent>
            </a:graphicData>
          </a:graphic>
        </p:graphicFrame>
      </p:gr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2" name="文本框 21"/>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27"/>
          <p:cNvSpPr txBox="1"/>
          <p:nvPr/>
        </p:nvSpPr>
        <p:spPr>
          <a:xfrm>
            <a:off x="755576" y="0"/>
            <a:ext cx="1152880"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8"/>
          <p:cNvSpPr txBox="1"/>
          <p:nvPr/>
        </p:nvSpPr>
        <p:spPr bwMode="auto">
          <a:xfrm>
            <a:off x="251520" y="843558"/>
            <a:ext cx="8352928" cy="1477328"/>
          </a:xfrm>
          <a:prstGeom prst="rect">
            <a:avLst/>
          </a:prstGeom>
          <a:noFill/>
        </p:spPr>
        <p:txBody>
          <a:bodyPr wrap="square">
            <a:spAutoFit/>
          </a:bodyPr>
          <a:lstStyle/>
          <a:p>
            <a:pPr lvl="0" algn="just">
              <a:defRP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 card is selected randomly from a deck. Let </a:t>
            </a:r>
            <a:r>
              <a:rPr lang="en-US" altLang="zh-CN" i="1" dirty="0">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denote the event that it is an ace and </a:t>
            </a:r>
            <a:r>
              <a:rPr lang="en-US" altLang="zh-CN" i="1" dirty="0">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the event that it is a diamond. Knowing that the card is an ace gives no information about its suit. Checking formally that the events are independent, we have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and</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Also,             is the event that the card is the ace of diamonds and                        </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Since                                           , </a:t>
            </a:r>
            <a:r>
              <a:rPr lang="en-US" altLang="zh-CN" sz="1800" kern="100" dirty="0">
                <a:effectLst/>
                <a:latin typeface="Times New Roman" panose="02020603050405020304" pitchFamily="18" charset="0"/>
                <a:ea typeface="等线" panose="02010600030101010101" pitchFamily="2" charset="-122"/>
              </a:rPr>
              <a:t>the events are in fact independent.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6660232" y="1419622"/>
          <a:ext cx="1282700" cy="317500"/>
        </p:xfrm>
        <a:graphic>
          <a:graphicData uri="http://schemas.openxmlformats.org/presentationml/2006/ole">
            <mc:AlternateContent xmlns:mc="http://schemas.openxmlformats.org/markup-compatibility/2006">
              <mc:Choice xmlns:v="urn:schemas-microsoft-com:vml" Requires="v">
                <p:oleObj spid="_x0000_s62642" name="Equation" r:id="rId1" imgW="30784800" imgH="7620000" progId="Equation.DSMT4">
                  <p:embed/>
                </p:oleObj>
              </mc:Choice>
              <mc:Fallback>
                <p:oleObj name="Equation" r:id="rId1" imgW="30784800" imgH="7620000" progId="Equation.DSMT4">
                  <p:embed/>
                  <p:pic>
                    <p:nvPicPr>
                      <p:cNvPr id="0" name="图片 62641"/>
                      <p:cNvPicPr/>
                      <p:nvPr/>
                    </p:nvPicPr>
                    <p:blipFill>
                      <a:blip r:embed="rId2"/>
                      <a:stretch>
                        <a:fillRect/>
                      </a:stretch>
                    </p:blipFill>
                    <p:spPr>
                      <a:xfrm>
                        <a:off x="6660232" y="1419622"/>
                        <a:ext cx="1282700" cy="3175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23528" y="1707654"/>
          <a:ext cx="863600" cy="317500"/>
        </p:xfrm>
        <a:graphic>
          <a:graphicData uri="http://schemas.openxmlformats.org/presentationml/2006/ole">
            <mc:AlternateContent xmlns:mc="http://schemas.openxmlformats.org/markup-compatibility/2006">
              <mc:Choice xmlns:v="urn:schemas-microsoft-com:vml" Requires="v">
                <p:oleObj spid="_x0000_s62643" name="Equation" r:id="rId3" imgW="20726400" imgH="7620000" progId="Equation.DSMT4">
                  <p:embed/>
                </p:oleObj>
              </mc:Choice>
              <mc:Fallback>
                <p:oleObj name="Equation" r:id="rId3" imgW="20726400" imgH="7620000" progId="Equation.DSMT4">
                  <p:embed/>
                  <p:pic>
                    <p:nvPicPr>
                      <p:cNvPr id="0" name="图片 62642"/>
                      <p:cNvPicPr/>
                      <p:nvPr/>
                    </p:nvPicPr>
                    <p:blipFill>
                      <a:blip r:embed="rId4"/>
                      <a:stretch>
                        <a:fillRect/>
                      </a:stretch>
                    </p:blipFill>
                    <p:spPr>
                      <a:xfrm>
                        <a:off x="323528" y="1707654"/>
                        <a:ext cx="863600" cy="3175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854122" y="1731941"/>
          <a:ext cx="622300" cy="215900"/>
        </p:xfrm>
        <a:graphic>
          <a:graphicData uri="http://schemas.openxmlformats.org/presentationml/2006/ole">
            <mc:AlternateContent xmlns:mc="http://schemas.openxmlformats.org/markup-compatibility/2006">
              <mc:Choice xmlns:v="urn:schemas-microsoft-com:vml" Requires="v">
                <p:oleObj spid="_x0000_s62644" name="Equation" r:id="rId5" imgW="14935200" imgH="5181600" progId="Equation.DSMT4">
                  <p:embed/>
                </p:oleObj>
              </mc:Choice>
              <mc:Fallback>
                <p:oleObj name="Equation" r:id="rId5" imgW="14935200" imgH="5181600" progId="Equation.DSMT4">
                  <p:embed/>
                  <p:pic>
                    <p:nvPicPr>
                      <p:cNvPr id="0" name="图片 62643"/>
                      <p:cNvPicPr/>
                      <p:nvPr/>
                    </p:nvPicPr>
                    <p:blipFill>
                      <a:blip r:embed="rId6"/>
                      <a:stretch>
                        <a:fillRect/>
                      </a:stretch>
                    </p:blipFill>
                    <p:spPr>
                      <a:xfrm>
                        <a:off x="1854122" y="1731941"/>
                        <a:ext cx="622300" cy="2159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7283450" y="1708150"/>
          <a:ext cx="1384300" cy="317500"/>
        </p:xfrm>
        <a:graphic>
          <a:graphicData uri="http://schemas.openxmlformats.org/presentationml/2006/ole">
            <mc:AlternateContent xmlns:mc="http://schemas.openxmlformats.org/markup-compatibility/2006">
              <mc:Choice xmlns:v="urn:schemas-microsoft-com:vml" Requires="v">
                <p:oleObj spid="_x0000_s62645" name="Equation" r:id="rId7" imgW="33223200" imgH="7620000" progId="Equation.DSMT4">
                  <p:embed/>
                </p:oleObj>
              </mc:Choice>
              <mc:Fallback>
                <p:oleObj name="Equation" r:id="rId7" imgW="33223200" imgH="7620000" progId="Equation.DSMT4">
                  <p:embed/>
                  <p:pic>
                    <p:nvPicPr>
                      <p:cNvPr id="0" name="图片 62644"/>
                      <p:cNvPicPr/>
                      <p:nvPr/>
                    </p:nvPicPr>
                    <p:blipFill>
                      <a:blip r:embed="rId8"/>
                      <a:stretch>
                        <a:fillRect/>
                      </a:stretch>
                    </p:blipFill>
                    <p:spPr>
                      <a:xfrm>
                        <a:off x="7283450" y="1708150"/>
                        <a:ext cx="1384300" cy="317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899592" y="1995686"/>
          <a:ext cx="2387600" cy="317500"/>
        </p:xfrm>
        <a:graphic>
          <a:graphicData uri="http://schemas.openxmlformats.org/presentationml/2006/ole">
            <mc:AlternateContent xmlns:mc="http://schemas.openxmlformats.org/markup-compatibility/2006">
              <mc:Choice xmlns:v="urn:schemas-microsoft-com:vml" Requires="v">
                <p:oleObj spid="_x0000_s62646" name="Equation" r:id="rId9" imgW="57302400" imgH="7620000" progId="Equation.DSMT4">
                  <p:embed/>
                </p:oleObj>
              </mc:Choice>
              <mc:Fallback>
                <p:oleObj name="Equation" r:id="rId9" imgW="57302400" imgH="7620000" progId="Equation.DSMT4">
                  <p:embed/>
                  <p:pic>
                    <p:nvPicPr>
                      <p:cNvPr id="0" name="图片 62645"/>
                      <p:cNvPicPr/>
                      <p:nvPr/>
                    </p:nvPicPr>
                    <p:blipFill>
                      <a:blip r:embed="rId10"/>
                      <a:stretch>
                        <a:fillRect/>
                      </a:stretch>
                    </p:blipFill>
                    <p:spPr>
                      <a:xfrm>
                        <a:off x="899592" y="1995686"/>
                        <a:ext cx="2387600" cy="317500"/>
                      </a:xfrm>
                      <a:prstGeom prst="rect">
                        <a:avLst/>
                      </a:prstGeom>
                    </p:spPr>
                  </p:pic>
                </p:oleObj>
              </mc:Fallback>
            </mc:AlternateContent>
          </a:graphicData>
        </a:graphic>
      </p:graphicFrame>
      <p:sp>
        <p:nvSpPr>
          <p:cNvPr id="16" name="文本框 15"/>
          <p:cNvSpPr txBox="1"/>
          <p:nvPr/>
        </p:nvSpPr>
        <p:spPr>
          <a:xfrm>
            <a:off x="251520" y="2715766"/>
            <a:ext cx="8496944" cy="1200329"/>
          </a:xfrm>
          <a:prstGeom prst="rect">
            <a:avLst/>
          </a:prstGeom>
          <a:noFill/>
        </p:spPr>
        <p:txBody>
          <a:bodyPr wrap="square">
            <a:spAutoFit/>
          </a:bodyPr>
          <a:lstStyle/>
          <a:p>
            <a:r>
              <a:rPr lang="en-US" altLang="zh-CN" sz="1800" dirty="0">
                <a:effectLst/>
                <a:latin typeface="Times New Roman" panose="02020603050405020304" pitchFamily="18" charset="0"/>
                <a:cs typeface="Times New Roman" panose="02020603050405020304" pitchFamily="18" charset="0"/>
              </a:rPr>
              <a:t>A fair coin is tossed twice. Let </a:t>
            </a:r>
            <a:r>
              <a:rPr lang="en-US" altLang="zh-CN" sz="1800" i="1" dirty="0">
                <a:effectLst/>
                <a:latin typeface="Times New Roman" panose="02020603050405020304" pitchFamily="18" charset="0"/>
                <a:cs typeface="Times New Roman" panose="02020603050405020304" pitchFamily="18" charset="0"/>
              </a:rPr>
              <a:t>A</a:t>
            </a:r>
            <a:r>
              <a:rPr lang="en-US" altLang="zh-CN" sz="1800" dirty="0">
                <a:effectLst/>
                <a:latin typeface="Times New Roman" panose="02020603050405020304" pitchFamily="18" charset="0"/>
                <a:cs typeface="Times New Roman" panose="02020603050405020304" pitchFamily="18" charset="0"/>
              </a:rPr>
              <a:t> denote the event of heads on the first toss, </a:t>
            </a:r>
            <a:r>
              <a:rPr lang="en-US" altLang="zh-CN" sz="1800" i="1" dirty="0">
                <a:effectLst/>
                <a:latin typeface="Times New Roman" panose="02020603050405020304" pitchFamily="18" charset="0"/>
                <a:cs typeface="Times New Roman" panose="02020603050405020304" pitchFamily="18" charset="0"/>
              </a:rPr>
              <a:t>B</a:t>
            </a:r>
            <a:r>
              <a:rPr lang="en-US" altLang="zh-CN" sz="1800" dirty="0">
                <a:effectLst/>
                <a:latin typeface="Times New Roman" panose="02020603050405020304" pitchFamily="18" charset="0"/>
                <a:cs typeface="Times New Roman" panose="02020603050405020304" pitchFamily="18" charset="0"/>
              </a:rPr>
              <a:t> the event of heads on the second toss, and </a:t>
            </a:r>
            <a:r>
              <a:rPr lang="en-US" altLang="zh-CN" sz="1800" i="1" dirty="0">
                <a:effectLst/>
                <a:latin typeface="Times New Roman" panose="02020603050405020304" pitchFamily="18" charset="0"/>
                <a:cs typeface="Times New Roman" panose="02020603050405020304" pitchFamily="18" charset="0"/>
              </a:rPr>
              <a:t>C</a:t>
            </a:r>
            <a:r>
              <a:rPr lang="en-US" altLang="zh-CN" sz="1800" dirty="0">
                <a:effectLst/>
                <a:latin typeface="Times New Roman" panose="02020603050405020304" pitchFamily="18" charset="0"/>
                <a:cs typeface="Times New Roman" panose="02020603050405020304" pitchFamily="18" charset="0"/>
              </a:rPr>
              <a:t> the event that exactly one head is thrown. </a:t>
            </a:r>
            <a:r>
              <a:rPr lang="en-US" altLang="zh-CN" sz="1800" i="1" dirty="0">
                <a:effectLst/>
                <a:latin typeface="Times New Roman" panose="02020603050405020304" pitchFamily="18" charset="0"/>
                <a:cs typeface="Times New Roman" panose="02020603050405020304" pitchFamily="18" charset="0"/>
              </a:rPr>
              <a:t>A</a:t>
            </a:r>
            <a:r>
              <a:rPr lang="en-US" altLang="zh-CN" sz="1800" dirty="0">
                <a:effectLst/>
                <a:latin typeface="Times New Roman" panose="02020603050405020304" pitchFamily="18" charset="0"/>
                <a:cs typeface="Times New Roman" panose="02020603050405020304" pitchFamily="18" charset="0"/>
              </a:rPr>
              <a:t> and </a:t>
            </a:r>
            <a:r>
              <a:rPr lang="en-US" altLang="zh-CN" sz="1800" i="1" dirty="0">
                <a:effectLst/>
                <a:latin typeface="Times New Roman" panose="02020603050405020304" pitchFamily="18" charset="0"/>
                <a:cs typeface="Times New Roman" panose="02020603050405020304" pitchFamily="18" charset="0"/>
              </a:rPr>
              <a:t>B</a:t>
            </a:r>
            <a:r>
              <a:rPr lang="en-US" altLang="zh-CN" sz="1800" dirty="0">
                <a:effectLst/>
                <a:latin typeface="Times New Roman" panose="02020603050405020304" pitchFamily="18" charset="0"/>
                <a:cs typeface="Times New Roman" panose="02020603050405020304" pitchFamily="18" charset="0"/>
              </a:rPr>
              <a:t> are clearly independent, and                                            . To see that </a:t>
            </a:r>
            <a:r>
              <a:rPr lang="en-US" altLang="zh-CN" sz="1800" i="1" dirty="0">
                <a:effectLst/>
                <a:latin typeface="Times New Roman" panose="02020603050405020304" pitchFamily="18" charset="0"/>
                <a:cs typeface="Times New Roman" panose="02020603050405020304" pitchFamily="18" charset="0"/>
              </a:rPr>
              <a:t>A</a:t>
            </a:r>
            <a:r>
              <a:rPr lang="en-US" altLang="zh-CN" sz="1800" dirty="0">
                <a:effectLst/>
                <a:latin typeface="Times New Roman" panose="02020603050405020304" pitchFamily="18" charset="0"/>
                <a:cs typeface="Times New Roman" panose="02020603050405020304" pitchFamily="18" charset="0"/>
              </a:rPr>
              <a:t> and </a:t>
            </a:r>
            <a:r>
              <a:rPr lang="en-US" altLang="zh-CN" sz="1800" i="1" dirty="0">
                <a:effectLst/>
                <a:latin typeface="Times New Roman" panose="02020603050405020304" pitchFamily="18" charset="0"/>
                <a:cs typeface="Times New Roman" panose="02020603050405020304" pitchFamily="18" charset="0"/>
              </a:rPr>
              <a:t>C</a:t>
            </a:r>
            <a:r>
              <a:rPr lang="en-US" altLang="zh-CN" sz="1800" dirty="0">
                <a:effectLst/>
                <a:latin typeface="Times New Roman" panose="02020603050405020304" pitchFamily="18" charset="0"/>
                <a:cs typeface="Times New Roman" panose="02020603050405020304" pitchFamily="18" charset="0"/>
              </a:rPr>
              <a:t> are independent, we observe that                        . </a:t>
            </a:r>
            <a:r>
              <a:rPr lang="en-US" altLang="zh-CN" dirty="0">
                <a:latin typeface="Times New Roman" panose="02020603050405020304" pitchFamily="18" charset="0"/>
                <a:cs typeface="Times New Roman" panose="02020603050405020304" pitchFamily="18" charset="0"/>
              </a:rPr>
              <a:t>But                                                              .  </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nvGraphicFramePr>
        <p:xfrm>
          <a:off x="2699792" y="3291830"/>
          <a:ext cx="2387600" cy="342900"/>
        </p:xfrm>
        <a:graphic>
          <a:graphicData uri="http://schemas.openxmlformats.org/presentationml/2006/ole">
            <mc:AlternateContent xmlns:mc="http://schemas.openxmlformats.org/markup-compatibility/2006">
              <mc:Choice xmlns:v="urn:schemas-microsoft-com:vml" Requires="v">
                <p:oleObj spid="_x0000_s62647" name="Equation" r:id="rId11" imgW="57302400" imgH="8229600" progId="Equation.DSMT4">
                  <p:embed/>
                </p:oleObj>
              </mc:Choice>
              <mc:Fallback>
                <p:oleObj name="Equation" r:id="rId11" imgW="57302400" imgH="8229600" progId="Equation.DSMT4">
                  <p:embed/>
                  <p:pic>
                    <p:nvPicPr>
                      <p:cNvPr id="0" name="图片 62646"/>
                      <p:cNvPicPr/>
                      <p:nvPr/>
                    </p:nvPicPr>
                    <p:blipFill>
                      <a:blip r:embed="rId12"/>
                      <a:stretch>
                        <a:fillRect/>
                      </a:stretch>
                    </p:blipFill>
                    <p:spPr>
                      <a:xfrm>
                        <a:off x="2699792" y="3291830"/>
                        <a:ext cx="2387600" cy="3429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907704" y="3579862"/>
          <a:ext cx="1206500" cy="342900"/>
        </p:xfrm>
        <a:graphic>
          <a:graphicData uri="http://schemas.openxmlformats.org/presentationml/2006/ole">
            <mc:AlternateContent xmlns:mc="http://schemas.openxmlformats.org/markup-compatibility/2006">
              <mc:Choice xmlns:v="urn:schemas-microsoft-com:vml" Requires="v">
                <p:oleObj spid="_x0000_s62648" name="Equation" r:id="rId13" imgW="28956000" imgH="8229600" progId="Equation.DSMT4">
                  <p:embed/>
                </p:oleObj>
              </mc:Choice>
              <mc:Fallback>
                <p:oleObj name="Equation" r:id="rId13" imgW="28956000" imgH="8229600" progId="Equation.DSMT4">
                  <p:embed/>
                  <p:pic>
                    <p:nvPicPr>
                      <p:cNvPr id="0" name="图片 62647"/>
                      <p:cNvPicPr/>
                      <p:nvPr/>
                    </p:nvPicPr>
                    <p:blipFill>
                      <a:blip r:embed="rId14"/>
                      <a:stretch>
                        <a:fillRect/>
                      </a:stretch>
                    </p:blipFill>
                    <p:spPr>
                      <a:xfrm>
                        <a:off x="1907704" y="3579862"/>
                        <a:ext cx="1206500" cy="3429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635896" y="3579862"/>
          <a:ext cx="3492500" cy="342900"/>
        </p:xfrm>
        <a:graphic>
          <a:graphicData uri="http://schemas.openxmlformats.org/presentationml/2006/ole">
            <mc:AlternateContent xmlns:mc="http://schemas.openxmlformats.org/markup-compatibility/2006">
              <mc:Choice xmlns:v="urn:schemas-microsoft-com:vml" Requires="v">
                <p:oleObj spid="_x0000_s62649" name="Equation" r:id="rId15" imgW="83820000" imgH="8229600" progId="Equation.DSMT4">
                  <p:embed/>
                </p:oleObj>
              </mc:Choice>
              <mc:Fallback>
                <p:oleObj name="Equation" r:id="rId15" imgW="83820000" imgH="8229600" progId="Equation.DSMT4">
                  <p:embed/>
                  <p:pic>
                    <p:nvPicPr>
                      <p:cNvPr id="0" name="图片 62648"/>
                      <p:cNvPicPr/>
                      <p:nvPr/>
                    </p:nvPicPr>
                    <p:blipFill>
                      <a:blip r:embed="rId16"/>
                      <a:stretch>
                        <a:fillRect/>
                      </a:stretch>
                    </p:blipFill>
                    <p:spPr>
                      <a:xfrm>
                        <a:off x="3635896" y="3579862"/>
                        <a:ext cx="3492500" cy="342900"/>
                      </a:xfrm>
                      <a:prstGeom prst="rect">
                        <a:avLst/>
                      </a:prstGeom>
                    </p:spPr>
                  </p:pic>
                </p:oleObj>
              </mc:Fallback>
            </mc:AlternateContent>
          </a:graphicData>
        </a:graphic>
      </p:graphicFrame>
      <p:pic>
        <p:nvPicPr>
          <p:cNvPr id="19" name="图片 18"/>
          <p:cNvPicPr>
            <a:picLocks noChangeAspect="1"/>
          </p:cNvPicPr>
          <p:nvPr/>
        </p:nvPicPr>
        <p:blipFill>
          <a:blip r:embed="rId1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539552" y="771550"/>
            <a:ext cx="7992888" cy="2585323"/>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等线" panose="02010600030101010101" pitchFamily="2" charset="-122"/>
              </a:rPr>
              <a:t>Suppose that a system consists of components connected in a series, so the system fails if any one component fails. If there are </a:t>
            </a:r>
            <a:r>
              <a:rPr lang="en-US" altLang="zh-CN" sz="1800" i="1" kern="100" dirty="0">
                <a:effectLst/>
                <a:latin typeface="Times New Roman" panose="02020603050405020304" pitchFamily="18" charset="0"/>
                <a:ea typeface="等线" panose="02010600030101010101" pitchFamily="2" charset="-122"/>
              </a:rPr>
              <a:t>n</a:t>
            </a:r>
            <a:r>
              <a:rPr lang="en-US" altLang="zh-CN" sz="1800" kern="100" dirty="0">
                <a:effectLst/>
                <a:latin typeface="Times New Roman" panose="02020603050405020304" pitchFamily="18" charset="0"/>
                <a:ea typeface="等线" panose="02010600030101010101" pitchFamily="2" charset="-122"/>
              </a:rPr>
              <a:t> mutually independent components and each fails with probability </a:t>
            </a:r>
            <a:r>
              <a:rPr lang="en-US" altLang="zh-CN" sz="1800" i="1" kern="100" dirty="0">
                <a:effectLst/>
                <a:latin typeface="Times New Roman" panose="02020603050405020304" pitchFamily="18" charset="0"/>
                <a:ea typeface="等线" panose="02010600030101010101" pitchFamily="2" charset="-122"/>
              </a:rPr>
              <a:t>p</a:t>
            </a:r>
            <a:r>
              <a:rPr lang="en-US" altLang="zh-CN" sz="1800" kern="100" dirty="0">
                <a:effectLst/>
                <a:latin typeface="Times New Roman" panose="02020603050405020304" pitchFamily="18" charset="0"/>
                <a:ea typeface="等线" panose="02010600030101010101" pitchFamily="2" charset="-122"/>
              </a:rPr>
              <a:t>, what is the probability that the system will fail?</a:t>
            </a:r>
            <a:endParaRPr lang="en-US" altLang="zh-CN" sz="1800" kern="100" dirty="0">
              <a:effectLst/>
              <a:latin typeface="Times New Roman" panose="02020603050405020304" pitchFamily="18" charset="0"/>
              <a:ea typeface="等线" panose="02010600030101010101" pitchFamily="2" charset="-122"/>
            </a:endParaRPr>
          </a:p>
          <a:p>
            <a:pPr algn="just"/>
            <a:r>
              <a:rPr lang="en-US" altLang="zh-CN" sz="1800" kern="100" dirty="0">
                <a:effectLst/>
                <a:latin typeface="Times New Roman" panose="02020603050405020304" pitchFamily="18" charset="0"/>
                <a:ea typeface="Times New Roman" panose="02020603050405020304" pitchFamily="18" charset="0"/>
              </a:rPr>
              <a:t>It is easier to find the probability of the complement of this event; the system works if and only if all the components work, and this situation has probability              . </a:t>
            </a:r>
            <a:endParaRPr lang="en-US" altLang="zh-CN" sz="1800" kern="100" dirty="0">
              <a:effectLst/>
              <a:latin typeface="Times New Roman" panose="02020603050405020304" pitchFamily="18" charset="0"/>
              <a:ea typeface="Times New Roman" panose="02020603050405020304" pitchFamily="18" charset="0"/>
            </a:endParaRPr>
          </a:p>
          <a:p>
            <a:pPr algn="just"/>
            <a:r>
              <a:rPr lang="en-US" altLang="zh-CN" sz="1800" kern="100" dirty="0">
                <a:effectLst/>
                <a:latin typeface="Times New Roman" panose="02020603050405020304" pitchFamily="18" charset="0"/>
                <a:ea typeface="Times New Roman" panose="02020603050405020304" pitchFamily="18" charset="0"/>
              </a:rPr>
              <a:t>The probability that the system fails is then                    . </a:t>
            </a:r>
            <a:endParaRPr lang="en-US" altLang="zh-CN" sz="1800" kern="100" dirty="0">
              <a:effectLst/>
              <a:latin typeface="Times New Roman" panose="02020603050405020304" pitchFamily="18" charset="0"/>
              <a:ea typeface="Times New Roman" panose="02020603050405020304" pitchFamily="18" charset="0"/>
            </a:endParaRPr>
          </a:p>
          <a:p>
            <a:pPr algn="just"/>
            <a:r>
              <a:rPr lang="en-US" altLang="zh-CN" sz="1800" kern="100" dirty="0">
                <a:effectLst/>
                <a:latin typeface="Times New Roman" panose="02020603050405020304" pitchFamily="18" charset="0"/>
                <a:ea typeface="Times New Roman" panose="02020603050405020304" pitchFamily="18" charset="0"/>
              </a:rPr>
              <a:t>Suppose, instead, that the components are connected in parallel, so the system fails only when all components fail. In this case, the probability that the system fails is only      .   </a:t>
            </a:r>
            <a:endParaRPr lang="zh-CN" altLang="zh-CN" sz="1800" kern="100" dirty="0">
              <a:effectLst/>
              <a:latin typeface="Times New Roman" panose="02020603050405020304" pitchFamily="18" charset="0"/>
              <a:ea typeface="Times New Roman" panose="02020603050405020304" pitchFamily="18" charset="0"/>
            </a:endParaRPr>
          </a:p>
        </p:txBody>
      </p:sp>
      <p:graphicFrame>
        <p:nvGraphicFramePr>
          <p:cNvPr id="2" name="对象 1"/>
          <p:cNvGraphicFramePr>
            <a:graphicFrameLocks noChangeAspect="1"/>
          </p:cNvGraphicFramePr>
          <p:nvPr/>
        </p:nvGraphicFramePr>
        <p:xfrm>
          <a:off x="7308304" y="1851670"/>
          <a:ext cx="723900" cy="381000"/>
        </p:xfrm>
        <a:graphic>
          <a:graphicData uri="http://schemas.openxmlformats.org/presentationml/2006/ole">
            <mc:AlternateContent xmlns:mc="http://schemas.openxmlformats.org/markup-compatibility/2006">
              <mc:Choice xmlns:v="urn:schemas-microsoft-com:vml" Requires="v">
                <p:oleObj spid="_x0000_s63556" name="Equation" r:id="rId1" imgW="17373600" imgH="9144000" progId="Equation.DSMT4">
                  <p:embed/>
                </p:oleObj>
              </mc:Choice>
              <mc:Fallback>
                <p:oleObj name="Equation" r:id="rId1" imgW="17373600" imgH="9144000" progId="Equation.DSMT4">
                  <p:embed/>
                  <p:pic>
                    <p:nvPicPr>
                      <p:cNvPr id="0" name="图片 63555"/>
                      <p:cNvPicPr/>
                      <p:nvPr/>
                    </p:nvPicPr>
                    <p:blipFill>
                      <a:blip r:embed="rId2"/>
                      <a:stretch>
                        <a:fillRect/>
                      </a:stretch>
                    </p:blipFill>
                    <p:spPr>
                      <a:xfrm>
                        <a:off x="7308304" y="1851670"/>
                        <a:ext cx="723900" cy="3810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716016" y="2139702"/>
          <a:ext cx="1003300" cy="381000"/>
        </p:xfrm>
        <a:graphic>
          <a:graphicData uri="http://schemas.openxmlformats.org/presentationml/2006/ole">
            <mc:AlternateContent xmlns:mc="http://schemas.openxmlformats.org/markup-compatibility/2006">
              <mc:Choice xmlns:v="urn:schemas-microsoft-com:vml" Requires="v">
                <p:oleObj spid="_x0000_s63557" name="Equation" r:id="rId3" imgW="24079200" imgH="9144000" progId="Equation.DSMT4">
                  <p:embed/>
                </p:oleObj>
              </mc:Choice>
              <mc:Fallback>
                <p:oleObj name="Equation" r:id="rId3" imgW="24079200" imgH="9144000" progId="Equation.DSMT4">
                  <p:embed/>
                  <p:pic>
                    <p:nvPicPr>
                      <p:cNvPr id="0" name="图片 63556"/>
                      <p:cNvPicPr/>
                      <p:nvPr/>
                    </p:nvPicPr>
                    <p:blipFill>
                      <a:blip r:embed="rId4"/>
                      <a:stretch>
                        <a:fillRect/>
                      </a:stretch>
                    </p:blipFill>
                    <p:spPr>
                      <a:xfrm>
                        <a:off x="4716016" y="2139702"/>
                        <a:ext cx="1003300" cy="3810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115616" y="3003798"/>
          <a:ext cx="266700" cy="317500"/>
        </p:xfrm>
        <a:graphic>
          <a:graphicData uri="http://schemas.openxmlformats.org/presentationml/2006/ole">
            <mc:AlternateContent xmlns:mc="http://schemas.openxmlformats.org/markup-compatibility/2006">
              <mc:Choice xmlns:v="urn:schemas-microsoft-com:vml" Requires="v">
                <p:oleObj spid="_x0000_s63558" name="Equation" r:id="rId5" imgW="6400800" imgH="7620000" progId="Equation.DSMT4">
                  <p:embed/>
                </p:oleObj>
              </mc:Choice>
              <mc:Fallback>
                <p:oleObj name="Equation" r:id="rId5" imgW="6400800" imgH="7620000" progId="Equation.DSMT4">
                  <p:embed/>
                  <p:pic>
                    <p:nvPicPr>
                      <p:cNvPr id="0" name="对象 1"/>
                      <p:cNvPicPr/>
                      <p:nvPr/>
                    </p:nvPicPr>
                    <p:blipFill>
                      <a:blip r:embed="rId6"/>
                      <a:stretch>
                        <a:fillRect/>
                      </a:stretch>
                    </p:blipFill>
                    <p:spPr>
                      <a:xfrm>
                        <a:off x="1115616" y="3003798"/>
                        <a:ext cx="266700" cy="317500"/>
                      </a:xfrm>
                      <a:prstGeom prst="rect">
                        <a:avLst/>
                      </a:prstGeom>
                    </p:spPr>
                  </p:pic>
                </p:oleObj>
              </mc:Fallback>
            </mc:AlternateContent>
          </a:graphicData>
        </a:graphic>
      </p:graphicFrame>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5"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519430" y="598805"/>
            <a:ext cx="8104505" cy="4123055"/>
            <a:chOff x="627182" y="743780"/>
            <a:chExt cx="8104505" cy="4006930"/>
          </a:xfrm>
        </p:grpSpPr>
        <p:grpSp>
          <p:nvGrpSpPr>
            <p:cNvPr id="8" name="组合 7"/>
            <p:cNvGrpSpPr/>
            <p:nvPr/>
          </p:nvGrpSpPr>
          <p:grpSpPr>
            <a:xfrm>
              <a:off x="627182" y="743780"/>
              <a:ext cx="8104505" cy="4006930"/>
              <a:chOff x="627182" y="743780"/>
              <a:chExt cx="8104505" cy="4006930"/>
            </a:xfrm>
          </p:grpSpPr>
          <p:sp>
            <p:nvSpPr>
              <p:cNvPr id="15" name="TextBox 8"/>
              <p:cNvSpPr txBox="1"/>
              <p:nvPr/>
            </p:nvSpPr>
            <p:spPr bwMode="auto">
              <a:xfrm>
                <a:off x="627182" y="743780"/>
                <a:ext cx="8104505" cy="4006930"/>
              </a:xfrm>
              <a:prstGeom prst="rect">
                <a:avLst/>
              </a:prstGeom>
              <a:noFill/>
            </p:spPr>
            <p:txBody>
              <a:bodyPr wrap="square">
                <a:spAutoFit/>
              </a:bodyPr>
              <a:lstStyle/>
              <a:p>
                <a:pPr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For any two events A and B, if                                              is true, then it is said events A and B are independent of each other, referred to as independent for short.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It is not difficult to verify: if A and B are independent of each other, then any one of</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and Any one of                          is still independent of each other.</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Events A, B, and C are independent of each other, and by definition, there are the following three equations:</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2000" kern="100" dirty="0">
                    <a:effectLst/>
                    <a:latin typeface="Times New Roman" panose="02020603050405020304" pitchFamily="18" charset="0"/>
                    <a:ea typeface="宋体" panose="02010600030101010101" pitchFamily="2" charset="-122"/>
                    <a:cs typeface="Times New Roman" panose="02020603050405020304" pitchFamily="18" charset="0"/>
                  </a:rPr>
                  <a:t>It is true at the same time, but these three equations cannot guarantee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sz="2000" kern="100" dirty="0">
                    <a:effectLst/>
                    <a:latin typeface="Times New Roman" panose="02020603050405020304" pitchFamily="18" charset="0"/>
                    <a:ea typeface="宋体" panose="02010600030101010101" pitchFamily="2" charset="-122"/>
                    <a:cs typeface="Times New Roman" panose="02020603050405020304" pitchFamily="18" charset="0"/>
                  </a:rPr>
                  <a:t>.Conversely, if</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sz="2000" kern="100" dirty="0">
                    <a:effectLst/>
                    <a:latin typeface="Times New Roman" panose="02020603050405020304" pitchFamily="18" charset="0"/>
                    <a:ea typeface="宋体" panose="02010600030101010101" pitchFamily="2" charset="-122"/>
                    <a:cs typeface="Times New Roman" panose="02020603050405020304" pitchFamily="18" charset="0"/>
                  </a:rPr>
                  <a:t>is true, there is no guarantee that the above three equations are true.</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3887227" y="841289"/>
              <a:ext cx="2438400" cy="381000"/>
            </p:xfrm>
            <a:graphic>
              <a:graphicData uri="http://schemas.openxmlformats.org/presentationml/2006/ole">
                <mc:AlternateContent xmlns:mc="http://schemas.openxmlformats.org/markup-compatibility/2006">
                  <mc:Choice xmlns:v="urn:schemas-microsoft-com:vml" Requires="v">
                    <p:oleObj spid="_x0000_s64646" name="Equation" r:id="rId1" imgW="58521600" imgH="9144000" progId="Equation.DSMT4">
                      <p:embed/>
                    </p:oleObj>
                  </mc:Choice>
                  <mc:Fallback>
                    <p:oleObj name="Equation" r:id="rId1" imgW="58521600" imgH="9144000" progId="Equation.DSMT4">
                      <p:embed/>
                      <p:pic>
                        <p:nvPicPr>
                          <p:cNvPr id="0" name="图片 64645"/>
                          <p:cNvPicPr/>
                          <p:nvPr/>
                        </p:nvPicPr>
                        <p:blipFill>
                          <a:blip r:embed="rId2"/>
                          <a:stretch>
                            <a:fillRect/>
                          </a:stretch>
                        </p:blipFill>
                        <p:spPr>
                          <a:xfrm>
                            <a:off x="3887227" y="841289"/>
                            <a:ext cx="2438400" cy="3810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46941" y="2067317"/>
              <a:ext cx="1282700" cy="457200"/>
            </p:xfrm>
            <a:graphic>
              <a:graphicData uri="http://schemas.openxmlformats.org/presentationml/2006/ole">
                <mc:AlternateContent xmlns:mc="http://schemas.openxmlformats.org/markup-compatibility/2006">
                  <mc:Choice xmlns:v="urn:schemas-microsoft-com:vml" Requires="v">
                    <p:oleObj spid="_x0000_s64647" name="Equation" r:id="rId3" imgW="30784800" imgH="10972800" progId="Equation.DSMT4">
                      <p:embed/>
                    </p:oleObj>
                  </mc:Choice>
                  <mc:Fallback>
                    <p:oleObj name="Equation" r:id="rId3" imgW="30784800" imgH="10972800" progId="Equation.DSMT4">
                      <p:embed/>
                      <p:pic>
                        <p:nvPicPr>
                          <p:cNvPr id="0" name="图片 64646"/>
                          <p:cNvPicPr/>
                          <p:nvPr/>
                        </p:nvPicPr>
                        <p:blipFill>
                          <a:blip r:embed="rId4"/>
                          <a:stretch>
                            <a:fillRect/>
                          </a:stretch>
                        </p:blipFill>
                        <p:spPr>
                          <a:xfrm>
                            <a:off x="646941" y="2067317"/>
                            <a:ext cx="1282700" cy="4572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527733" y="2067565"/>
              <a:ext cx="1282700" cy="457200"/>
            </p:xfrm>
            <a:graphic>
              <a:graphicData uri="http://schemas.openxmlformats.org/presentationml/2006/ole">
                <mc:AlternateContent xmlns:mc="http://schemas.openxmlformats.org/markup-compatibility/2006">
                  <mc:Choice xmlns:v="urn:schemas-microsoft-com:vml" Requires="v">
                    <p:oleObj spid="_x0000_s64648" name="Equation" r:id="rId5" imgW="30784800" imgH="10972800" progId="Equation.DSMT4">
                      <p:embed/>
                    </p:oleObj>
                  </mc:Choice>
                  <mc:Fallback>
                    <p:oleObj name="Equation" r:id="rId5" imgW="30784800" imgH="10972800" progId="Equation.DSMT4">
                      <p:embed/>
                      <p:pic>
                        <p:nvPicPr>
                          <p:cNvPr id="0" name="图片 64647"/>
                          <p:cNvPicPr/>
                          <p:nvPr/>
                        </p:nvPicPr>
                        <p:blipFill>
                          <a:blip r:embed="rId6"/>
                          <a:stretch>
                            <a:fillRect/>
                          </a:stretch>
                        </p:blipFill>
                        <p:spPr>
                          <a:xfrm>
                            <a:off x="3527733" y="2067565"/>
                            <a:ext cx="1282700" cy="457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239368" y="2734280"/>
              <a:ext cx="2184400" cy="1117600"/>
            </p:xfrm>
            <a:graphic>
              <a:graphicData uri="http://schemas.openxmlformats.org/presentationml/2006/ole">
                <mc:AlternateContent xmlns:mc="http://schemas.openxmlformats.org/markup-compatibility/2006">
                  <mc:Choice xmlns:v="urn:schemas-microsoft-com:vml" Requires="v">
                    <p:oleObj spid="_x0000_s64649" name="Equation" r:id="rId7" imgW="52425600" imgH="26822400" progId="Equation.DSMT4">
                      <p:embed/>
                    </p:oleObj>
                  </mc:Choice>
                  <mc:Fallback>
                    <p:oleObj name="Equation" r:id="rId7" imgW="52425600" imgH="26822400" progId="Equation.DSMT4">
                      <p:embed/>
                      <p:pic>
                        <p:nvPicPr>
                          <p:cNvPr id="0" name="图片 64648"/>
                          <p:cNvPicPr/>
                          <p:nvPr/>
                        </p:nvPicPr>
                        <p:blipFill>
                          <a:blip r:embed="rId8"/>
                          <a:stretch>
                            <a:fillRect/>
                          </a:stretch>
                        </p:blipFill>
                        <p:spPr>
                          <a:xfrm>
                            <a:off x="3239368" y="2734280"/>
                            <a:ext cx="2184400" cy="11176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719192" y="4060467"/>
              <a:ext cx="2946400" cy="381000"/>
            </p:xfrm>
            <a:graphic>
              <a:graphicData uri="http://schemas.openxmlformats.org/presentationml/2006/ole">
                <mc:AlternateContent xmlns:mc="http://schemas.openxmlformats.org/markup-compatibility/2006">
                  <mc:Choice xmlns:v="urn:schemas-microsoft-com:vml" Requires="v">
                    <p:oleObj spid="_x0000_s64650" name="Equation" r:id="rId9" imgW="70713600" imgH="9144000" progId="Equation.DSMT4">
                      <p:embed/>
                    </p:oleObj>
                  </mc:Choice>
                  <mc:Fallback>
                    <p:oleObj name="Equation" r:id="rId9" imgW="70713600" imgH="9144000" progId="Equation.DSMT4">
                      <p:embed/>
                      <p:pic>
                        <p:nvPicPr>
                          <p:cNvPr id="0" name="图片 64649"/>
                          <p:cNvPicPr/>
                          <p:nvPr/>
                        </p:nvPicPr>
                        <p:blipFill>
                          <a:blip r:embed="rId10"/>
                          <a:stretch>
                            <a:fillRect/>
                          </a:stretch>
                        </p:blipFill>
                        <p:spPr>
                          <a:xfrm>
                            <a:off x="719192" y="4060467"/>
                            <a:ext cx="2946400" cy="381000"/>
                          </a:xfrm>
                          <a:prstGeom prst="rect">
                            <a:avLst/>
                          </a:prstGeom>
                        </p:spPr>
                      </p:pic>
                    </p:oleObj>
                  </mc:Fallback>
                </mc:AlternateContent>
              </a:graphicData>
            </a:graphic>
          </p:graphicFrame>
        </p:grpSp>
        <p:graphicFrame>
          <p:nvGraphicFramePr>
            <p:cNvPr id="16" name="对象 15"/>
            <p:cNvGraphicFramePr>
              <a:graphicFrameLocks noChangeAspect="1"/>
            </p:cNvGraphicFramePr>
            <p:nvPr/>
          </p:nvGraphicFramePr>
          <p:xfrm>
            <a:off x="5399574" y="4060655"/>
            <a:ext cx="2946400" cy="380760"/>
          </p:xfrm>
          <a:graphic>
            <a:graphicData uri="http://schemas.openxmlformats.org/presentationml/2006/ole">
              <mc:AlternateContent xmlns:mc="http://schemas.openxmlformats.org/markup-compatibility/2006">
                <mc:Choice xmlns:v="urn:schemas-microsoft-com:vml" Requires="v">
                  <p:oleObj spid="_x0000_s64651" name="Equation" r:id="rId11" imgW="70713600" imgH="9144000" progId="Equation.DSMT4">
                    <p:embed/>
                  </p:oleObj>
                </mc:Choice>
                <mc:Fallback>
                  <p:oleObj name="Equation" r:id="rId11" imgW="70713600" imgH="9144000" progId="Equation.DSMT4">
                    <p:embed/>
                    <p:pic>
                      <p:nvPicPr>
                        <p:cNvPr id="0" name="对象 6"/>
                        <p:cNvPicPr/>
                        <p:nvPr/>
                      </p:nvPicPr>
                      <p:blipFill>
                        <a:blip r:embed="rId10"/>
                        <a:stretch>
                          <a:fillRect/>
                        </a:stretch>
                      </p:blipFill>
                      <p:spPr>
                        <a:xfrm>
                          <a:off x="5399574" y="4060655"/>
                          <a:ext cx="2946400" cy="380760"/>
                        </a:xfrm>
                        <a:prstGeom prst="rect">
                          <a:avLst/>
                        </a:prstGeom>
                      </p:spPr>
                    </p:pic>
                  </p:oleObj>
                </mc:Fallback>
              </mc:AlternateContent>
            </a:graphicData>
          </a:graphic>
        </p:graphicFrame>
      </p:grpSp>
      <p:pic>
        <p:nvPicPr>
          <p:cNvPr id="19" name="图片 18"/>
          <p:cNvPicPr>
            <a:picLocks noChangeAspect="1"/>
          </p:cNvPicPr>
          <p:nvPr/>
        </p:nvPicPr>
        <p:blipFill>
          <a:blip r:embed="rId12"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4801" y="2540"/>
            <a:ext cx="169291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Independence</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323528" y="627534"/>
            <a:ext cx="8424936" cy="4292600"/>
            <a:chOff x="683568" y="1203598"/>
            <a:chExt cx="8424936" cy="4292600"/>
          </a:xfrm>
        </p:grpSpPr>
        <p:sp>
          <p:nvSpPr>
            <p:cNvPr id="15" name="TextBox 8"/>
            <p:cNvSpPr txBox="1"/>
            <p:nvPr/>
          </p:nvSpPr>
          <p:spPr bwMode="auto">
            <a:xfrm>
              <a:off x="683568" y="1203598"/>
              <a:ext cx="8424936" cy="4292600"/>
            </a:xfrm>
            <a:prstGeom prst="rect">
              <a:avLst/>
            </a:prstGeom>
            <a:noFill/>
          </p:spPr>
          <p:txBody>
            <a:bodyPr wrap="square">
              <a:spAutoFit/>
            </a:bodyPr>
            <a:lstStyle/>
            <a:p>
              <a:pPr lvl="0"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For any three events A, B, C, if there are</a:t>
              </a:r>
              <a:endParaRPr altLang="zh-CN" sz="2000" dirty="0">
                <a:effectLst/>
                <a:latin typeface="Times New Roman" panose="02020603050405020304" pitchFamily="18" charset="0"/>
                <a:ea typeface="宋体" panose="02010600030101010101" pitchFamily="2" charset="-122"/>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endParaRPr altLang="zh-CN" sz="2000" kern="100" dirty="0">
                <a:effectLst/>
                <a:latin typeface="Times New Roman" panose="02020603050405020304" pitchFamily="18" charset="0"/>
                <a:cs typeface="Times New Roman" panose="02020603050405020304" pitchFamily="18" charset="0"/>
              </a:endParaRPr>
            </a:p>
            <a:p>
              <a:pPr algn="just">
                <a:lnSpc>
                  <a:spcPct val="100000"/>
                </a:lnSpc>
                <a:defRPr/>
              </a:pPr>
              <a:r>
                <a:rPr altLang="zh-CN" sz="2000" kern="100" dirty="0">
                  <a:effectLst/>
                  <a:latin typeface="Times New Roman" panose="02020603050405020304" pitchFamily="18" charset="0"/>
                  <a:cs typeface="Times New Roman" panose="02020603050405020304" pitchFamily="18" charset="0"/>
                </a:rPr>
                <a:t>If the four equations are established at the same time, it is said that events A, B, and C are independent of each other.</a:t>
              </a:r>
              <a:endParaRPr altLang="zh-CN" sz="2000" kern="100" dirty="0">
                <a:effectLst/>
                <a:latin typeface="Times New Roman" panose="02020603050405020304" pitchFamily="18" charset="0"/>
                <a:cs typeface="Times New Roman" panose="02020603050405020304" pitchFamily="18" charset="0"/>
              </a:endParaRPr>
            </a:p>
            <a:p>
              <a:pPr algn="just">
                <a:lnSpc>
                  <a:spcPct val="150000"/>
                </a:lnSpc>
                <a:defRPr/>
              </a:pPr>
              <a:r>
                <a:rPr sz="2000" kern="100" dirty="0">
                  <a:latin typeface="Times New Roman" panose="02020603050405020304" pitchFamily="18" charset="0"/>
                  <a:ea typeface="宋体" panose="02010600030101010101" pitchFamily="2" charset="-122"/>
                  <a:cs typeface="Times New Roman" panose="02020603050405020304" pitchFamily="18" charset="0"/>
                </a:rPr>
                <a:t>General situation: Assuming </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is n events, if for any</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 and any set of </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 there is  </a:t>
              </a:r>
              <a:endParaRPr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r>
                <a:rPr sz="2000" kern="100" dirty="0">
                  <a:latin typeface="Times New Roman" panose="02020603050405020304" pitchFamily="18" charset="0"/>
                  <a:ea typeface="宋体" panose="02010600030101010101" pitchFamily="2" charset="-122"/>
                  <a:cs typeface="Times New Roman" panose="02020603050405020304" pitchFamily="18" charset="0"/>
                </a:rPr>
                <a:t>If it is true, it is said that</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is n mutually independent events.The mutual independence of n events requires</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 equations to ensure.</a:t>
              </a:r>
              <a:endParaRPr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644008" y="1347614"/>
            <a:ext cx="2870200" cy="1498600"/>
          </p:xfrm>
          <a:graphic>
            <a:graphicData uri="http://schemas.openxmlformats.org/presentationml/2006/ole">
              <mc:AlternateContent xmlns:mc="http://schemas.openxmlformats.org/markup-compatibility/2006">
                <mc:Choice xmlns:v="urn:schemas-microsoft-com:vml" Requires="v">
                  <p:oleObj spid="_x0000_s65692" name="Equation" r:id="rId1" imgW="68884800" imgH="35966400" progId="Equation.DSMT4">
                    <p:embed/>
                  </p:oleObj>
                </mc:Choice>
                <mc:Fallback>
                  <p:oleObj name="Equation" r:id="rId1" imgW="68884800" imgH="35966400" progId="Equation.DSMT4">
                    <p:embed/>
                    <p:pic>
                      <p:nvPicPr>
                        <p:cNvPr id="0" name="图片 65691"/>
                        <p:cNvPicPr/>
                        <p:nvPr/>
                      </p:nvPicPr>
                      <p:blipFill>
                        <a:blip r:embed="rId2"/>
                        <a:stretch>
                          <a:fillRect/>
                        </a:stretch>
                      </p:blipFill>
                      <p:spPr>
                        <a:xfrm>
                          <a:off x="4644008" y="1347614"/>
                          <a:ext cx="2870200" cy="14986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779297" y="3724518"/>
            <a:ext cx="1257300" cy="330200"/>
          </p:xfrm>
          <a:graphic>
            <a:graphicData uri="http://schemas.openxmlformats.org/presentationml/2006/ole">
              <mc:AlternateContent xmlns:mc="http://schemas.openxmlformats.org/markup-compatibility/2006">
                <mc:Choice xmlns:v="urn:schemas-microsoft-com:vml" Requires="v">
                  <p:oleObj spid="_x0000_s65693" name="Equation" r:id="rId3" imgW="30175200" imgH="7924800" progId="Equation.DSMT4">
                    <p:embed/>
                  </p:oleObj>
                </mc:Choice>
                <mc:Fallback>
                  <p:oleObj name="Equation" r:id="rId3" imgW="30175200" imgH="7924800" progId="Equation.DSMT4">
                    <p:embed/>
                    <p:pic>
                      <p:nvPicPr>
                        <p:cNvPr id="0" name="图片 65692"/>
                        <p:cNvPicPr/>
                        <p:nvPr/>
                      </p:nvPicPr>
                      <p:blipFill>
                        <a:blip r:embed="rId4"/>
                        <a:stretch>
                          <a:fillRect/>
                        </a:stretch>
                      </p:blipFill>
                      <p:spPr>
                        <a:xfrm>
                          <a:off x="3779297" y="3724518"/>
                          <a:ext cx="1257300" cy="3302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380069" y="3749918"/>
            <a:ext cx="1206500" cy="304800"/>
          </p:xfrm>
          <a:graphic>
            <a:graphicData uri="http://schemas.openxmlformats.org/presentationml/2006/ole">
              <mc:AlternateContent xmlns:mc="http://schemas.openxmlformats.org/markup-compatibility/2006">
                <mc:Choice xmlns:v="urn:schemas-microsoft-com:vml" Requires="v">
                  <p:oleObj spid="_x0000_s65694" name="Equation" r:id="rId5" imgW="28956000" imgH="7315200" progId="Equation.DSMT4">
                    <p:embed/>
                  </p:oleObj>
                </mc:Choice>
                <mc:Fallback>
                  <p:oleObj name="Equation" r:id="rId5" imgW="28956000" imgH="7315200" progId="Equation.DSMT4">
                    <p:embed/>
                    <p:pic>
                      <p:nvPicPr>
                        <p:cNvPr id="0" name="图片 65693"/>
                        <p:cNvPicPr/>
                        <p:nvPr/>
                      </p:nvPicPr>
                      <p:blipFill>
                        <a:blip r:embed="rId6"/>
                        <a:stretch>
                          <a:fillRect/>
                        </a:stretch>
                      </p:blipFill>
                      <p:spPr>
                        <a:xfrm>
                          <a:off x="7380069" y="3749918"/>
                          <a:ext cx="1206500" cy="304800"/>
                        </a:xfrm>
                        <a:prstGeom prst="rect">
                          <a:avLst/>
                        </a:prstGeom>
                      </p:spPr>
                    </p:pic>
                  </p:oleObj>
                </mc:Fallback>
              </mc:AlternateContent>
            </a:graphicData>
          </a:graphic>
        </p:graphicFrame>
      </p:grpSp>
      <p:graphicFrame>
        <p:nvGraphicFramePr>
          <p:cNvPr id="7" name="对象 6"/>
          <p:cNvGraphicFramePr>
            <a:graphicFrameLocks noChangeAspect="1"/>
          </p:cNvGraphicFramePr>
          <p:nvPr/>
        </p:nvGraphicFramePr>
        <p:xfrm>
          <a:off x="1547545" y="3603997"/>
          <a:ext cx="2032000" cy="330200"/>
        </p:xfrm>
        <a:graphic>
          <a:graphicData uri="http://schemas.openxmlformats.org/presentationml/2006/ole">
            <mc:AlternateContent xmlns:mc="http://schemas.openxmlformats.org/markup-compatibility/2006">
              <mc:Choice xmlns:v="urn:schemas-microsoft-com:vml" Requires="v">
                <p:oleObj spid="_x0000_s65695" name="Equation" r:id="rId7" imgW="48768000" imgH="7924800" progId="Equation.DSMT4">
                  <p:embed/>
                </p:oleObj>
              </mc:Choice>
              <mc:Fallback>
                <p:oleObj name="Equation" r:id="rId7" imgW="48768000" imgH="7924800" progId="Equation.DSMT4">
                  <p:embed/>
                  <p:pic>
                    <p:nvPicPr>
                      <p:cNvPr id="0" name="图片 65694"/>
                      <p:cNvPicPr/>
                      <p:nvPr/>
                    </p:nvPicPr>
                    <p:blipFill>
                      <a:blip r:embed="rId8"/>
                      <a:stretch>
                        <a:fillRect/>
                      </a:stretch>
                    </p:blipFill>
                    <p:spPr>
                      <a:xfrm>
                        <a:off x="1547545" y="3603997"/>
                        <a:ext cx="2032000" cy="3302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676775" y="3507740"/>
          <a:ext cx="4000500" cy="457200"/>
        </p:xfrm>
        <a:graphic>
          <a:graphicData uri="http://schemas.openxmlformats.org/presentationml/2006/ole">
            <mc:AlternateContent xmlns:mc="http://schemas.openxmlformats.org/markup-compatibility/2006">
              <mc:Choice xmlns:v="urn:schemas-microsoft-com:vml" Requires="v">
                <p:oleObj spid="_x0000_s65696" name="Equation" r:id="rId9" imgW="98145600" imgH="10972800" progId="Equation.DSMT4">
                  <p:embed/>
                </p:oleObj>
              </mc:Choice>
              <mc:Fallback>
                <p:oleObj name="Equation" r:id="rId9" imgW="98145600" imgH="10972800" progId="Equation.DSMT4">
                  <p:embed/>
                  <p:pic>
                    <p:nvPicPr>
                      <p:cNvPr id="0" name="图片 65695"/>
                      <p:cNvPicPr/>
                      <p:nvPr/>
                    </p:nvPicPr>
                    <p:blipFill>
                      <a:blip r:embed="rId10"/>
                      <a:stretch>
                        <a:fillRect/>
                      </a:stretch>
                    </p:blipFill>
                    <p:spPr>
                      <a:xfrm>
                        <a:off x="4676775" y="3507740"/>
                        <a:ext cx="4000500" cy="4572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203615" y="4012168"/>
          <a:ext cx="1257300" cy="330200"/>
        </p:xfrm>
        <a:graphic>
          <a:graphicData uri="http://schemas.openxmlformats.org/presentationml/2006/ole">
            <mc:AlternateContent xmlns:mc="http://schemas.openxmlformats.org/markup-compatibility/2006">
              <mc:Choice xmlns:v="urn:schemas-microsoft-com:vml" Requires="v">
                <p:oleObj spid="_x0000_s65697" name="Equation" r:id="rId11" imgW="30175200" imgH="7924800" progId="Equation.DSMT4">
                  <p:embed/>
                </p:oleObj>
              </mc:Choice>
              <mc:Fallback>
                <p:oleObj name="Equation" r:id="rId11" imgW="30175200" imgH="7924800" progId="Equation.DSMT4">
                  <p:embed/>
                  <p:pic>
                    <p:nvPicPr>
                      <p:cNvPr id="0" name="对象 2"/>
                      <p:cNvPicPr/>
                      <p:nvPr/>
                    </p:nvPicPr>
                    <p:blipFill>
                      <a:blip r:embed="rId4"/>
                      <a:stretch>
                        <a:fillRect/>
                      </a:stretch>
                    </p:blipFill>
                    <p:spPr>
                      <a:xfrm>
                        <a:off x="3203615" y="4012168"/>
                        <a:ext cx="1257300"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715773" y="4297407"/>
          <a:ext cx="1879600" cy="736600"/>
        </p:xfrm>
        <a:graphic>
          <a:graphicData uri="http://schemas.openxmlformats.org/presentationml/2006/ole">
            <mc:AlternateContent xmlns:mc="http://schemas.openxmlformats.org/markup-compatibility/2006">
              <mc:Choice xmlns:v="urn:schemas-microsoft-com:vml" Requires="v">
                <p:oleObj spid="_x0000_s65698" name="Equation" r:id="rId12" imgW="45110400" imgH="17678400" progId="Equation.DSMT4">
                  <p:embed/>
                </p:oleObj>
              </mc:Choice>
              <mc:Fallback>
                <p:oleObj name="Equation" r:id="rId12" imgW="45110400" imgH="17678400" progId="Equation.DSMT4">
                  <p:embed/>
                  <p:pic>
                    <p:nvPicPr>
                      <p:cNvPr id="0" name="图片 65697"/>
                      <p:cNvPicPr/>
                      <p:nvPr/>
                    </p:nvPicPr>
                    <p:blipFill>
                      <a:blip r:embed="rId13"/>
                      <a:stretch>
                        <a:fillRect/>
                      </a:stretch>
                    </p:blipFill>
                    <p:spPr>
                      <a:xfrm>
                        <a:off x="4715773" y="4297407"/>
                        <a:ext cx="1879600" cy="736600"/>
                      </a:xfrm>
                      <a:prstGeom prst="rect">
                        <a:avLst/>
                      </a:prstGeom>
                    </p:spPr>
                  </p:pic>
                </p:oleObj>
              </mc:Fallback>
            </mc:AlternateContent>
          </a:graphicData>
        </a:graphic>
      </p:graphicFrame>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0" name="文本框 19"/>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nvSpPr>
        <p:spPr>
          <a:xfrm>
            <a:off x="1441450" y="3579495"/>
            <a:ext cx="486410" cy="368300"/>
          </a:xfrm>
          <a:prstGeom prst="rect">
            <a:avLst/>
          </a:prstGeom>
          <a:solidFill>
            <a:schemeClr val="bg1"/>
          </a:solidFill>
        </p:spPr>
        <p:txBody>
          <a:bodyPr wrap="square" rtlCol="0">
            <a:spAutoFit/>
          </a:bodyPr>
          <a:p>
            <a:r>
              <a:rPr lang="en-US" altLang="zh-CN"/>
              <a:t>1&lt;</a:t>
            </a:r>
            <a:endParaRPr lang="en-US" altLang="zh-CN"/>
          </a:p>
        </p:txBody>
      </p:sp>
      <p:graphicFrame>
        <p:nvGraphicFramePr>
          <p:cNvPr id="13" name="对象 12">
            <a:hlinkClick r:id="" action="ppaction://ole?verb="/>
          </p:cNvPr>
          <p:cNvGraphicFramePr>
            <a:graphicFrameLocks noChangeAspect="1"/>
          </p:cNvGraphicFramePr>
          <p:nvPr/>
        </p:nvGraphicFramePr>
        <p:xfrm>
          <a:off x="4527868" y="2451100"/>
          <a:ext cx="88265" cy="241300"/>
        </p:xfrm>
        <a:graphic>
          <a:graphicData uri="http://schemas.openxmlformats.org/presentationml/2006/ole">
            <mc:AlternateContent xmlns:mc="http://schemas.openxmlformats.org/markup-compatibility/2006">
              <mc:Choice xmlns:v="urn:schemas-microsoft-com:vml" Requires="v">
                <p:oleObj spid="_x0000_s1025" name="" r:id="rId15" imgW="88265" imgH="241300" progId="Equation.KSEE3">
                  <p:embed/>
                </p:oleObj>
              </mc:Choice>
              <mc:Fallback>
                <p:oleObj name="" r:id="rId15" imgW="88265" imgH="241300" progId="Equation.KSEE3">
                  <p:embed/>
                  <p:pic>
                    <p:nvPicPr>
                      <p:cNvPr id="0" name="图片 1024"/>
                      <p:cNvPicPr/>
                      <p:nvPr/>
                    </p:nvPicPr>
                    <p:blipFill>
                      <a:blip r:embed="rId16"/>
                      <a:stretch>
                        <a:fillRect/>
                      </a:stretch>
                    </p:blipFill>
                    <p:spPr>
                      <a:xfrm>
                        <a:off x="4527868" y="2451100"/>
                        <a:ext cx="88265" cy="2413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835150" y="3594100"/>
          <a:ext cx="213995" cy="340360"/>
        </p:xfrm>
        <a:graphic>
          <a:graphicData uri="http://schemas.openxmlformats.org/presentationml/2006/ole">
            <mc:AlternateContent xmlns:mc="http://schemas.openxmlformats.org/markup-compatibility/2006">
              <mc:Choice xmlns:v="urn:schemas-microsoft-com:vml" Requires="v">
                <p:oleObj spid="_x0000_s1026" name="" r:id="rId17" imgW="127000" imgH="215900" progId="Equation.KSEE3">
                  <p:embed/>
                </p:oleObj>
              </mc:Choice>
              <mc:Fallback>
                <p:oleObj name="" r:id="rId17" imgW="127000" imgH="215900" progId="Equation.KSEE3">
                  <p:embed/>
                  <p:pic>
                    <p:nvPicPr>
                      <p:cNvPr id="0" name="图片 1025"/>
                      <p:cNvPicPr/>
                      <p:nvPr/>
                    </p:nvPicPr>
                    <p:blipFill>
                      <a:blip r:embed="rId18"/>
                      <a:stretch>
                        <a:fillRect/>
                      </a:stretch>
                    </p:blipFill>
                    <p:spPr>
                      <a:xfrm>
                        <a:off x="1835150" y="3594100"/>
                        <a:ext cx="213995" cy="340360"/>
                      </a:xfrm>
                      <a:prstGeom prst="rect">
                        <a:avLst/>
                      </a:prstGeom>
                    </p:spPr>
                  </p:pic>
                </p:oleObj>
              </mc:Fallback>
            </mc:AlternateContent>
          </a:graphicData>
        </a:graphic>
      </p:graphicFrame>
      <p:sp>
        <p:nvSpPr>
          <p:cNvPr id="18" name="文本框 17"/>
          <p:cNvSpPr txBox="1"/>
          <p:nvPr/>
        </p:nvSpPr>
        <p:spPr>
          <a:xfrm>
            <a:off x="3131820" y="3561080"/>
            <a:ext cx="478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899215" y="721900"/>
            <a:ext cx="7416824" cy="4399915"/>
            <a:chOff x="971223" y="1009932"/>
            <a:chExt cx="7416824" cy="4399915"/>
          </a:xfrm>
        </p:grpSpPr>
        <p:grpSp>
          <p:nvGrpSpPr>
            <p:cNvPr id="2" name="组合 1"/>
            <p:cNvGrpSpPr/>
            <p:nvPr/>
          </p:nvGrpSpPr>
          <p:grpSpPr>
            <a:xfrm>
              <a:off x="971223" y="1009932"/>
              <a:ext cx="7416824" cy="4399915"/>
              <a:chOff x="1043231" y="762257"/>
              <a:chExt cx="7416824" cy="4399915"/>
            </a:xfrm>
          </p:grpSpPr>
          <p:sp>
            <p:nvSpPr>
              <p:cNvPr id="15" name="TextBox 8"/>
              <p:cNvSpPr txBox="1"/>
              <p:nvPr/>
            </p:nvSpPr>
            <p:spPr bwMode="auto">
              <a:xfrm>
                <a:off x="1043231" y="762257"/>
                <a:ext cx="7416824" cy="4399915"/>
              </a:xfrm>
              <a:prstGeom prst="rect">
                <a:avLst/>
              </a:prstGeom>
              <a:noFill/>
            </p:spPr>
            <p:txBody>
              <a:bodyPr wrap="square" anchor="ctr" anchorCtr="0">
                <a:spAutoFit/>
              </a:bodyPr>
              <a:lstStyle/>
              <a:p>
                <a:pPr lvl="0" algn="just">
                  <a:lnSpc>
                    <a:spcPct val="150000"/>
                  </a:lnSpc>
                  <a:defRPr/>
                </a:pPr>
                <a:r>
                  <a:rPr kumimoji="0" lang="en-US" altLang="zh-CN" sz="20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Basic event</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Every possible outcome of a </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random experiment.</a:t>
                </a:r>
                <a:endParaRPr lang="en-US" altLang="zh-CN"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Sample space</a:t>
                </a:r>
                <a:r>
                  <a:rPr kumimoji="0" lang="zh-CN" altLang="en-US"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The totality of all basic events.The symbol      is        commonly used.</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Sample point</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The basic event, represented by the symbol     .</a:t>
                </a:r>
                <a:r>
                  <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Complex event</a:t>
                </a:r>
                <a:r>
                  <a:rPr lang="zh-CN" altLang="en-US" sz="2000" b="1" dirty="0">
                    <a:solidFill>
                      <a:prstClr val="black">
                        <a:lumMod val="95000"/>
                        <a:lumOff val="5000"/>
                      </a:prstClr>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An event consist of multiple basic events.</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lang="en-US" altLang="zh-CN" sz="20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Random event</a:t>
                </a:r>
                <a:r>
                  <a:rPr lang="zh-CN" altLang="en-US" sz="2000" b="1" dirty="0">
                    <a:solidFill>
                      <a:prstClr val="black">
                        <a:lumMod val="95000"/>
                        <a:lumOff val="5000"/>
                      </a:prstClr>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Whether it is a basic event or a complex event, they occur in the experiment or not is random, so they are random event, or simply called an event.</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spcBef>
                    <a:spcPts val="0"/>
                  </a:spcBef>
                  <a:spcAft>
                    <a:spcPts val="0"/>
                  </a:spcAft>
                  <a:defRPr/>
                </a:pPr>
                <a:r>
                  <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Traditionally, people often use capital letters to indicate events. In the experiment, if a basic event      occurs and is contained in A, it is called A occurrence, and it is recorded as             .</a:t>
                </a:r>
                <a:endParaRPr lang="en-US" altLang="zh-CN" sz="200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7812331" y="1315333"/>
              <a:ext cx="304165" cy="266700"/>
            </p:xfrm>
            <a:graphic>
              <a:graphicData uri="http://schemas.openxmlformats.org/presentationml/2006/ole">
                <mc:AlternateContent xmlns:mc="http://schemas.openxmlformats.org/markup-compatibility/2006">
                  <mc:Choice xmlns:v="urn:schemas-microsoft-com:vml" Requires="v">
                    <p:oleObj spid="_x0000_s5214" name="Equation" r:id="rId1" imgW="6400800" imgH="6400800" progId="Equation.DSMT4">
                      <p:embed/>
                    </p:oleObj>
                  </mc:Choice>
                  <mc:Fallback>
                    <p:oleObj name="Equation" r:id="rId1" imgW="6400800" imgH="6400800" progId="Equation.DSMT4">
                      <p:embed/>
                      <p:pic>
                        <p:nvPicPr>
                          <p:cNvPr id="0" name="对象 11"/>
                          <p:cNvPicPr/>
                          <p:nvPr/>
                        </p:nvPicPr>
                        <p:blipFill>
                          <a:blip r:embed="rId2"/>
                          <a:stretch>
                            <a:fillRect/>
                          </a:stretch>
                        </p:blipFill>
                        <p:spPr>
                          <a:xfrm>
                            <a:off x="7812331" y="1315333"/>
                            <a:ext cx="304165" cy="2667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249086" y="1892233"/>
              <a:ext cx="280035" cy="267970"/>
            </p:xfrm>
            <a:graphic>
              <a:graphicData uri="http://schemas.openxmlformats.org/presentationml/2006/ole">
                <mc:AlternateContent xmlns:mc="http://schemas.openxmlformats.org/markup-compatibility/2006">
                  <mc:Choice xmlns:v="urn:schemas-microsoft-com:vml" Requires="v">
                    <p:oleObj spid="_x0000_s5215" name="Equation" r:id="rId3" imgW="5791200" imgH="5181600" progId="Equation.DSMT4">
                      <p:embed/>
                    </p:oleObj>
                  </mc:Choice>
                  <mc:Fallback>
                    <p:oleObj name="Equation" r:id="rId3" imgW="5791200" imgH="5181600" progId="Equation.DSMT4">
                      <p:embed/>
                      <p:pic>
                        <p:nvPicPr>
                          <p:cNvPr id="0" name="对象 11"/>
                          <p:cNvPicPr/>
                          <p:nvPr/>
                        </p:nvPicPr>
                        <p:blipFill>
                          <a:blip r:embed="rId4"/>
                          <a:stretch>
                            <a:fillRect/>
                          </a:stretch>
                        </p:blipFill>
                        <p:spPr>
                          <a:xfrm>
                            <a:off x="7249086" y="1892233"/>
                            <a:ext cx="280035" cy="267970"/>
                          </a:xfrm>
                          <a:prstGeom prst="rect">
                            <a:avLst/>
                          </a:prstGeom>
                        </p:spPr>
                      </p:pic>
                    </p:oleObj>
                  </mc:Fallback>
                </mc:AlternateContent>
              </a:graphicData>
            </a:graphic>
          </p:graphicFrame>
        </p:grpSp>
        <p:graphicFrame>
          <p:nvGraphicFramePr>
            <p:cNvPr id="19" name="对象 18"/>
            <p:cNvGraphicFramePr>
              <a:graphicFrameLocks noChangeAspect="1"/>
            </p:cNvGraphicFramePr>
            <p:nvPr/>
          </p:nvGraphicFramePr>
          <p:xfrm>
            <a:off x="3923973" y="4299862"/>
            <a:ext cx="306070" cy="264795"/>
          </p:xfrm>
          <a:graphic>
            <a:graphicData uri="http://schemas.openxmlformats.org/presentationml/2006/ole">
              <mc:AlternateContent xmlns:mc="http://schemas.openxmlformats.org/markup-compatibility/2006">
                <mc:Choice xmlns:v="urn:schemas-microsoft-com:vml" Requires="v">
                  <p:oleObj spid="_x0000_s5216" name="Equation" r:id="rId5" imgW="5791200" imgH="5181600" progId="Equation.DSMT4">
                    <p:embed/>
                  </p:oleObj>
                </mc:Choice>
                <mc:Fallback>
                  <p:oleObj name="Equation" r:id="rId5" imgW="5791200" imgH="5181600" progId="Equation.DSMT4">
                    <p:embed/>
                    <p:pic>
                      <p:nvPicPr>
                        <p:cNvPr id="0" name="对象 11"/>
                        <p:cNvPicPr/>
                        <p:nvPr/>
                      </p:nvPicPr>
                      <p:blipFill>
                        <a:blip r:embed="rId4"/>
                        <a:stretch>
                          <a:fillRect/>
                        </a:stretch>
                      </p:blipFill>
                      <p:spPr>
                        <a:xfrm>
                          <a:off x="3923973" y="4299862"/>
                          <a:ext cx="306070" cy="26479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4643730" y="4587721"/>
            <a:ext cx="781050" cy="279400"/>
          </p:xfrm>
          <a:graphic>
            <a:graphicData uri="http://schemas.openxmlformats.org/presentationml/2006/ole">
              <mc:AlternateContent xmlns:mc="http://schemas.openxmlformats.org/markup-compatibility/2006">
                <mc:Choice xmlns:v="urn:schemas-microsoft-com:vml" Requires="v">
                  <p:oleObj spid="_x0000_s5217" name="Equation" r:id="rId6" imgW="17678400" imgH="6705600" progId="Equation.DSMT4">
                    <p:embed/>
                  </p:oleObj>
                </mc:Choice>
                <mc:Fallback>
                  <p:oleObj name="Equation" r:id="rId6" imgW="17678400" imgH="6705600" progId="Equation.DSMT4">
                    <p:embed/>
                    <p:pic>
                      <p:nvPicPr>
                        <p:cNvPr id="0" name="对象 18"/>
                        <p:cNvPicPr/>
                        <p:nvPr/>
                      </p:nvPicPr>
                      <p:blipFill>
                        <a:blip r:embed="rId7"/>
                        <a:stretch>
                          <a:fillRect/>
                        </a:stretch>
                      </p:blipFill>
                      <p:spPr>
                        <a:xfrm>
                          <a:off x="4643730" y="4587721"/>
                          <a:ext cx="781050" cy="279400"/>
                        </a:xfrm>
                        <a:prstGeom prst="rect">
                          <a:avLst/>
                        </a:prstGeom>
                      </p:spPr>
                    </p:pic>
                  </p:oleObj>
                </mc:Fallback>
              </mc:AlternateContent>
            </a:graphicData>
          </a:graphic>
        </p:graphicFrame>
      </p:grpSp>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1" name="文本框 20"/>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5" name="TextBox 27"/>
          <p:cNvSpPr txBox="1"/>
          <p:nvPr/>
        </p:nvSpPr>
        <p:spPr>
          <a:xfrm>
            <a:off x="755576" y="670"/>
            <a:ext cx="1701107" cy="498663"/>
          </a:xfrm>
          <a:prstGeom prst="rect">
            <a:avLst/>
          </a:prstGeom>
          <a:noFill/>
        </p:spPr>
        <p:txBody>
          <a:bodyPr wrap="non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251520" y="915566"/>
            <a:ext cx="8396605" cy="1938020"/>
            <a:chOff x="323528" y="915566"/>
            <a:chExt cx="8396605" cy="1938020"/>
          </a:xfrm>
        </p:grpSpPr>
        <p:grpSp>
          <p:nvGrpSpPr>
            <p:cNvPr id="3" name="组合 2"/>
            <p:cNvGrpSpPr/>
            <p:nvPr/>
          </p:nvGrpSpPr>
          <p:grpSpPr>
            <a:xfrm>
              <a:off x="323528" y="915566"/>
              <a:ext cx="8396605" cy="1938020"/>
              <a:chOff x="683568" y="1203598"/>
              <a:chExt cx="8396605" cy="1938020"/>
            </a:xfrm>
          </p:grpSpPr>
          <p:sp>
            <p:nvSpPr>
              <p:cNvPr id="15" name="TextBox 8"/>
              <p:cNvSpPr txBox="1"/>
              <p:nvPr/>
            </p:nvSpPr>
            <p:spPr bwMode="auto">
              <a:xfrm>
                <a:off x="683568" y="1203598"/>
                <a:ext cx="8396605" cy="1938020"/>
              </a:xfrm>
              <a:prstGeom prst="rect">
                <a:avLst/>
              </a:prstGeom>
              <a:noFill/>
            </p:spPr>
            <p:txBody>
              <a:bodyPr wrap="square">
                <a:spAutoFit/>
              </a:bodyPr>
              <a:lstStyle/>
              <a:p>
                <a:pPr algn="just">
                  <a:lnSpc>
                    <a:spcPct val="150000"/>
                  </a:lnSpc>
                  <a:buClrTx/>
                  <a:buSzTx/>
                  <a:buNone/>
                  <a:defRPr/>
                </a:pPr>
                <a:r>
                  <a:rPr sz="2000" kern="100" dirty="0">
                    <a:latin typeface="Times New Roman" panose="02020603050405020304" pitchFamily="18" charset="0"/>
                    <a:ea typeface="宋体" panose="02010600030101010101" pitchFamily="2" charset="-122"/>
                    <a:cs typeface="Times New Roman" panose="02020603050405020304" pitchFamily="18" charset="0"/>
                  </a:rPr>
                  <a:t>If</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r>
                  <a:rPr sz="2000" kern="100" dirty="0">
                    <a:latin typeface="Times New Roman" panose="02020603050405020304" pitchFamily="18" charset="0"/>
                    <a:ea typeface="宋体" panose="02010600030101010101" pitchFamily="2" charset="-122"/>
                    <a:cs typeface="Times New Roman" panose="02020603050405020304" pitchFamily="18" charset="0"/>
                  </a:rPr>
                  <a:t>is n mutually independent events, </a:t>
                </a:r>
                <a:r>
                  <a:rPr lang="en-US" sz="2000" kern="100" dirty="0">
                    <a:latin typeface="Times New Roman" panose="02020603050405020304" pitchFamily="18" charset="0"/>
                    <a:ea typeface="宋体" panose="02010600030101010101" pitchFamily="2" charset="-122"/>
                    <a:cs typeface="Times New Roman" panose="02020603050405020304" pitchFamily="18" charset="0"/>
                  </a:rPr>
                  <a:t> </a:t>
                </a:r>
                <a:endParaRPr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ClrTx/>
                  <a:buSzTx/>
                  <a:buNone/>
                  <a:defRPr/>
                </a:pPr>
                <a:r>
                  <a:rPr sz="2000" kern="100" dirty="0">
                    <a:latin typeface="Times New Roman" panose="02020603050405020304" pitchFamily="18" charset="0"/>
                    <a:ea typeface="宋体" panose="02010600030101010101" pitchFamily="2" charset="-122"/>
                    <a:cs typeface="Times New Roman" panose="02020603050405020304" pitchFamily="18" charset="0"/>
                  </a:rPr>
                  <a:t>If any event is selected, the n events obtained are still independent of each other. In particular:</a:t>
                </a:r>
                <a:endParaRPr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ClrTx/>
                  <a:buSzTx/>
                  <a:buNone/>
                  <a:defRPr/>
                </a:pPr>
                <a:r>
                  <a:rPr sz="2000" kern="100" dirty="0">
                    <a:latin typeface="Times New Roman" panose="02020603050405020304" pitchFamily="18" charset="0"/>
                    <a:ea typeface="宋体" panose="02010600030101010101" pitchFamily="2" charset="-122"/>
                    <a:cs typeface="Times New Roman" panose="02020603050405020304" pitchFamily="18" charset="0"/>
                  </a:rPr>
                  <a:t>                     is n mutually independent events.</a:t>
                </a:r>
                <a:endParaRPr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971218" y="1347297"/>
              <a:ext cx="1257300" cy="329565"/>
            </p:xfrm>
            <a:graphic>
              <a:graphicData uri="http://schemas.openxmlformats.org/presentationml/2006/ole">
                <mc:AlternateContent xmlns:mc="http://schemas.openxmlformats.org/markup-compatibility/2006">
                  <mc:Choice xmlns:v="urn:schemas-microsoft-com:vml" Requires="v">
                    <p:oleObj spid="_x0000_s66628" name="Equation" r:id="rId1" imgW="30175200" imgH="7924800" progId="Equation.DSMT4">
                      <p:embed/>
                    </p:oleObj>
                  </mc:Choice>
                  <mc:Fallback>
                    <p:oleObj name="Equation" r:id="rId1" imgW="30175200" imgH="7924800" progId="Equation.DSMT4">
                      <p:embed/>
                      <p:pic>
                        <p:nvPicPr>
                          <p:cNvPr id="0" name="对象 15"/>
                          <p:cNvPicPr/>
                          <p:nvPr/>
                        </p:nvPicPr>
                        <p:blipFill>
                          <a:blip r:embed="rId2"/>
                          <a:stretch>
                            <a:fillRect/>
                          </a:stretch>
                        </p:blipFill>
                        <p:spPr>
                          <a:xfrm>
                            <a:off x="971218" y="1347297"/>
                            <a:ext cx="1257300" cy="329565"/>
                          </a:xfrm>
                          <a:prstGeom prst="rect">
                            <a:avLst/>
                          </a:prstGeom>
                        </p:spPr>
                      </p:pic>
                    </p:oleObj>
                  </mc:Fallback>
                </mc:AlternateContent>
              </a:graphicData>
            </a:graphic>
          </p:graphicFrame>
        </p:grpSp>
        <p:graphicFrame>
          <p:nvGraphicFramePr>
            <p:cNvPr id="2" name="对象 1"/>
            <p:cNvGraphicFramePr>
              <a:graphicFrameLocks noChangeAspect="1"/>
            </p:cNvGraphicFramePr>
            <p:nvPr/>
          </p:nvGraphicFramePr>
          <p:xfrm>
            <a:off x="5363830" y="1021165"/>
            <a:ext cx="3225800" cy="405765"/>
          </p:xfrm>
          <a:graphic>
            <a:graphicData uri="http://schemas.openxmlformats.org/presentationml/2006/ole">
              <mc:AlternateContent xmlns:mc="http://schemas.openxmlformats.org/markup-compatibility/2006">
                <mc:Choice xmlns:v="urn:schemas-microsoft-com:vml" Requires="v">
                  <p:oleObj spid="_x0000_s66629" name="Equation" r:id="rId3" imgW="77419200" imgH="9753600" progId="Equation.DSMT4">
                    <p:embed/>
                  </p:oleObj>
                </mc:Choice>
                <mc:Fallback>
                  <p:oleObj name="Equation" r:id="rId3" imgW="77419200" imgH="9753600" progId="Equation.DSMT4">
                    <p:embed/>
                    <p:pic>
                      <p:nvPicPr>
                        <p:cNvPr id="0" name="图片 66628"/>
                        <p:cNvPicPr/>
                        <p:nvPr/>
                      </p:nvPicPr>
                      <p:blipFill>
                        <a:blip r:embed="rId4"/>
                        <a:stretch>
                          <a:fillRect/>
                        </a:stretch>
                      </p:blipFill>
                      <p:spPr>
                        <a:xfrm>
                          <a:off x="5363830" y="1021165"/>
                          <a:ext cx="3225800" cy="405765"/>
                        </a:xfrm>
                        <a:prstGeom prst="rect">
                          <a:avLst/>
                        </a:prstGeom>
                      </p:spPr>
                    </p:pic>
                  </p:oleObj>
                </mc:Fallback>
              </mc:AlternateContent>
            </a:graphicData>
          </a:graphic>
        </p:graphicFrame>
      </p:grpSp>
      <p:graphicFrame>
        <p:nvGraphicFramePr>
          <p:cNvPr id="6" name="对象 5"/>
          <p:cNvGraphicFramePr>
            <a:graphicFrameLocks noChangeAspect="1"/>
          </p:cNvGraphicFramePr>
          <p:nvPr/>
        </p:nvGraphicFramePr>
        <p:xfrm>
          <a:off x="323146" y="2393831"/>
          <a:ext cx="1231900" cy="355600"/>
        </p:xfrm>
        <a:graphic>
          <a:graphicData uri="http://schemas.openxmlformats.org/presentationml/2006/ole">
            <mc:AlternateContent xmlns:mc="http://schemas.openxmlformats.org/markup-compatibility/2006">
              <mc:Choice xmlns:v="urn:schemas-microsoft-com:vml" Requires="v">
                <p:oleObj spid="_x0000_s66630" name="Equation" r:id="rId5" imgW="29565600" imgH="8534400" progId="Equation.DSMT4">
                  <p:embed/>
                </p:oleObj>
              </mc:Choice>
              <mc:Fallback>
                <p:oleObj name="Equation" r:id="rId5" imgW="29565600" imgH="8534400" progId="Equation.DSMT4">
                  <p:embed/>
                  <p:pic>
                    <p:nvPicPr>
                      <p:cNvPr id="0" name="图片 66629"/>
                      <p:cNvPicPr/>
                      <p:nvPr/>
                    </p:nvPicPr>
                    <p:blipFill>
                      <a:blip r:embed="rId6"/>
                      <a:stretch>
                        <a:fillRect/>
                      </a:stretch>
                    </p:blipFill>
                    <p:spPr>
                      <a:xfrm>
                        <a:off x="323146" y="2393831"/>
                        <a:ext cx="1231900" cy="355600"/>
                      </a:xfrm>
                      <a:prstGeom prst="rect">
                        <a:avLst/>
                      </a:prstGeom>
                    </p:spPr>
                  </p:pic>
                </p:oleObj>
              </mc:Fallback>
            </mc:AlternateContent>
          </a:graphicData>
        </a:graphic>
      </p:graphicFrame>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408365" y="668419"/>
            <a:ext cx="8208912" cy="4384675"/>
            <a:chOff x="323528" y="699542"/>
            <a:chExt cx="8208912" cy="4384675"/>
          </a:xfrm>
        </p:grpSpPr>
        <p:sp>
          <p:nvSpPr>
            <p:cNvPr id="15" name="TextBox 8"/>
            <p:cNvSpPr txBox="1"/>
            <p:nvPr/>
          </p:nvSpPr>
          <p:spPr bwMode="auto">
            <a:xfrm>
              <a:off x="323528" y="699542"/>
              <a:ext cx="8208912" cy="4384675"/>
            </a:xfrm>
            <a:prstGeom prst="rect">
              <a:avLst/>
            </a:prstGeom>
            <a:noFill/>
          </p:spPr>
          <p:txBody>
            <a:bodyPr wrap="square">
              <a:spAutoFit/>
            </a:bodyPr>
            <a:lstStyle/>
            <a:p>
              <a:pPr lvl="0" algn="just">
                <a:lnSpc>
                  <a:spcPct val="100000"/>
                </a:lnSpc>
                <a:defRPr/>
              </a:pPr>
              <a:r>
                <a:rPr kern="100" dirty="0">
                  <a:latin typeface="Times New Roman" panose="02020603050405020304" pitchFamily="18" charset="0"/>
                  <a:ea typeface="宋体" panose="02010600030101010101" pitchFamily="2" charset="-122"/>
                  <a:cs typeface="Times New Roman" panose="02020603050405020304" pitchFamily="18" charset="0"/>
                </a:rPr>
                <a:t>There are several children in a family. It is assumed that the birth of a boy and a girl are equally possible, so</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kern="100" dirty="0">
                  <a:latin typeface="Times New Roman" panose="02020603050405020304" pitchFamily="18" charset="0"/>
                  <a:ea typeface="宋体" panose="02010600030101010101" pitchFamily="2" charset="-122"/>
                  <a:cs typeface="Times New Roman" panose="02020603050405020304" pitchFamily="18" charset="0"/>
                </a:rPr>
                <a:t>In the following two situations, discuss the independence of A and B:</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kern="100" dirty="0">
                  <a:latin typeface="Times New Roman" panose="02020603050405020304" pitchFamily="18" charset="0"/>
                  <a:ea typeface="宋体" panose="02010600030101010101" pitchFamily="2" charset="-122"/>
                  <a:cs typeface="Times New Roman" panose="02020603050405020304" pitchFamily="18" charset="0"/>
                </a:rPr>
                <a:t>(1) There are two children in the family; </a:t>
              </a:r>
              <a:r>
                <a:rPr lang="en-US"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(2) There are three children in the family.</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buClrTx/>
                <a:buSzTx/>
                <a:buNone/>
                <a:defRPr/>
              </a:pPr>
              <a:r>
                <a:rPr b="1" kern="100" dirty="0">
                  <a:latin typeface="Times New Roman" panose="02020603050405020304" pitchFamily="18" charset="0"/>
                  <a:ea typeface="宋体" panose="02010600030101010101" pitchFamily="2" charset="-122"/>
                  <a:cs typeface="Times New Roman" panose="02020603050405020304" pitchFamily="18" charset="0"/>
                </a:rPr>
                <a:t>Solution</a:t>
              </a:r>
              <a:r>
                <a:rPr lang="en-US" b="1" kern="100" dirty="0">
                  <a:latin typeface="Times New Roman" panose="02020603050405020304" pitchFamily="18" charset="0"/>
                  <a:ea typeface="宋体" panose="02010600030101010101" pitchFamily="2" charset="-122"/>
                  <a:cs typeface="Times New Roman" panose="02020603050405020304" pitchFamily="18" charset="0"/>
                </a:rPr>
                <a:t>:</a:t>
              </a:r>
              <a:r>
                <a:rPr b="1"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(1) A family with two children, sample space is </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buClrTx/>
                <a:buSzTx/>
                <a:buNone/>
                <a:defRPr/>
              </a:pP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buClrTx/>
                <a:buSzTx/>
                <a:buNone/>
                <a:defRPr/>
              </a:pPr>
              <a:r>
                <a:rPr kern="100" dirty="0">
                  <a:latin typeface="Times New Roman" panose="02020603050405020304" pitchFamily="18" charset="0"/>
                  <a:ea typeface="宋体" panose="02010600030101010101" pitchFamily="2" charset="-122"/>
                  <a:cs typeface="Times New Roman" panose="02020603050405020304" pitchFamily="18" charset="0"/>
                </a:rPr>
                <a:t>There are 4 basic events, each of which has a probability of 1/4 from the equal probability</a:t>
              </a:r>
              <a:r>
                <a:rPr lang="en-US" kern="100" dirty="0">
                  <a:latin typeface="Times New Roman" panose="02020603050405020304" pitchFamily="18" charset="0"/>
                  <a:ea typeface="宋体" panose="02010600030101010101" pitchFamily="2" charset="-122"/>
                  <a:cs typeface="Times New Roman" panose="02020603050405020304" pitchFamily="18" charset="0"/>
                </a:rPr>
                <a:t>:</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buClrTx/>
                <a:buSzTx/>
                <a:buNone/>
                <a:defRPr/>
              </a:pP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buClrTx/>
                <a:buSzTx/>
                <a:buNone/>
                <a:defRPr/>
              </a:pPr>
              <a:r>
                <a:rPr kern="100" dirty="0">
                  <a:latin typeface="Times New Roman" panose="02020603050405020304" pitchFamily="18" charset="0"/>
                  <a:ea typeface="宋体" panose="02010600030101010101" pitchFamily="2" charset="-122"/>
                  <a:cs typeface="Times New Roman" panose="02020603050405020304" pitchFamily="18" charset="0"/>
                </a:rPr>
                <a:t>                           </a:t>
              </a:r>
              <a:r>
                <a:rPr lang="en-US" kern="100" dirty="0">
                  <a:latin typeface="Times New Roman" panose="02020603050405020304" pitchFamily="18" charset="0"/>
                  <a:ea typeface="宋体" panose="02010600030101010101" pitchFamily="2" charset="-122"/>
                  <a:cs typeface="Times New Roman" panose="02020603050405020304" pitchFamily="18" charset="0"/>
                </a:rPr>
                <a:t>                          </a:t>
              </a:r>
              <a:endParaRPr lang="en-US"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buClrTx/>
                <a:buSzTx/>
                <a:buNone/>
                <a:defRPr/>
              </a:pPr>
              <a:r>
                <a:rPr lang="en-US"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 from this we can see </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buClrTx/>
                <a:buSzTx/>
                <a:buNone/>
                <a:defRPr/>
              </a:pPr>
              <a:r>
                <a:rPr kern="100" dirty="0">
                  <a:latin typeface="Times New Roman" panose="02020603050405020304" pitchFamily="18" charset="0"/>
                  <a:ea typeface="宋体" panose="02010600030101010101" pitchFamily="2" charset="-122"/>
                  <a:cs typeface="Times New Roman" panose="02020603050405020304" pitchFamily="18" charset="0"/>
                </a:rPr>
                <a:t>Therefore, events A and B are not independent of each other.</a:t>
              </a:r>
              <a:endParaRPr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382454" y="4134852"/>
            <a:ext cx="2921000" cy="571500"/>
          </p:xfrm>
          <a:graphic>
            <a:graphicData uri="http://schemas.openxmlformats.org/presentationml/2006/ole">
              <mc:AlternateContent xmlns:mc="http://schemas.openxmlformats.org/markup-compatibility/2006">
                <mc:Choice xmlns:v="urn:schemas-microsoft-com:vml" Requires="v">
                  <p:oleObj spid="_x0000_s67699" name="Equation" r:id="rId1" imgW="70104000" imgH="13716000" progId="Equation.DSMT4">
                    <p:embed/>
                  </p:oleObj>
                </mc:Choice>
                <mc:Fallback>
                  <p:oleObj name="Equation" r:id="rId1" imgW="70104000" imgH="13716000" progId="Equation.DSMT4">
                    <p:embed/>
                    <p:pic>
                      <p:nvPicPr>
                        <p:cNvPr id="0" name="图片 67698"/>
                        <p:cNvPicPr/>
                        <p:nvPr/>
                      </p:nvPicPr>
                      <p:blipFill>
                        <a:blip r:embed="rId2"/>
                        <a:stretch>
                          <a:fillRect/>
                        </a:stretch>
                      </p:blipFill>
                      <p:spPr>
                        <a:xfrm>
                          <a:off x="382454" y="4134852"/>
                          <a:ext cx="2921000" cy="5715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567040" y="4354772"/>
            <a:ext cx="1828800" cy="266700"/>
          </p:xfrm>
          <a:graphic>
            <a:graphicData uri="http://schemas.openxmlformats.org/presentationml/2006/ole">
              <mc:AlternateContent xmlns:mc="http://schemas.openxmlformats.org/markup-compatibility/2006">
                <mc:Choice xmlns:v="urn:schemas-microsoft-com:vml" Requires="v">
                  <p:oleObj spid="_x0000_s67700" name="Equation" r:id="rId3" imgW="43891200" imgH="6400800" progId="Equation.DSMT4">
                    <p:embed/>
                  </p:oleObj>
                </mc:Choice>
                <mc:Fallback>
                  <p:oleObj name="Equation" r:id="rId3" imgW="43891200" imgH="6400800" progId="Equation.DSMT4">
                    <p:embed/>
                    <p:pic>
                      <p:nvPicPr>
                        <p:cNvPr id="0" name="图片 67699"/>
                        <p:cNvPicPr/>
                        <p:nvPr/>
                      </p:nvPicPr>
                      <p:blipFill>
                        <a:blip r:embed="rId4"/>
                        <a:stretch>
                          <a:fillRect/>
                        </a:stretch>
                      </p:blipFill>
                      <p:spPr>
                        <a:xfrm>
                          <a:off x="5567040" y="4354772"/>
                          <a:ext cx="1828800" cy="266700"/>
                        </a:xfrm>
                        <a:prstGeom prst="rect">
                          <a:avLst/>
                        </a:prstGeom>
                      </p:spPr>
                    </p:pic>
                  </p:oleObj>
                </mc:Fallback>
              </mc:AlternateContent>
            </a:graphicData>
          </a:graphic>
        </p:graphicFrame>
      </p:gr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408305" y="1226820"/>
            <a:ext cx="802957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There are boys and girls in a family</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B={There is at most one girl in a family}</a:t>
            </a:r>
            <a:endParaRPr lang="en-US" altLang="zh-CN">
              <a:latin typeface="Times New Roman" panose="02020603050405020304" pitchFamily="18" charset="0"/>
              <a:cs typeface="Times New Roman" panose="02020603050405020304" pitchFamily="18" charset="0"/>
            </a:endParaRPr>
          </a:p>
        </p:txBody>
      </p:sp>
      <p:sp>
        <p:nvSpPr>
          <p:cNvPr id="12" name="文本框 11"/>
          <p:cNvSpPr txBox="1"/>
          <p:nvPr/>
        </p:nvSpPr>
        <p:spPr>
          <a:xfrm>
            <a:off x="1565910" y="3376930"/>
            <a:ext cx="6012180" cy="727075"/>
          </a:xfrm>
          <a:prstGeom prst="rect">
            <a:avLst/>
          </a:prstGeom>
          <a:noFill/>
        </p:spPr>
        <p:txBody>
          <a:bodyPr wrap="square" rtlCol="0">
            <a:spAutoFit/>
          </a:bodyPr>
          <a:p>
            <a:pPr>
              <a:lnSpc>
                <a:spcPct val="115000"/>
              </a:lnSpc>
              <a:spcBef>
                <a:spcPts val="0"/>
              </a:spcBef>
              <a:spcAft>
                <a:spcPts val="0"/>
              </a:spcAft>
            </a:pPr>
            <a:r>
              <a:rPr lang="en-US" altLang="zh-CN">
                <a:latin typeface="Times New Roman" panose="02020603050405020304" pitchFamily="18" charset="0"/>
                <a:cs typeface="Times New Roman" panose="02020603050405020304" pitchFamily="18" charset="0"/>
              </a:rPr>
              <a:t>A={(boy,girl),(girl,boy)};B={(boy,boy),(boy,girl),(girl,boy)};</a:t>
            </a:r>
            <a:endParaRPr lang="en-US" altLang="zh-CN">
              <a:latin typeface="Times New Roman" panose="02020603050405020304" pitchFamily="18" charset="0"/>
              <a:cs typeface="Times New Roman" panose="02020603050405020304" pitchFamily="18" charset="0"/>
            </a:endParaRPr>
          </a:p>
          <a:p>
            <a:pPr>
              <a:lnSpc>
                <a:spcPct val="115000"/>
              </a:lnSpc>
              <a:spcBef>
                <a:spcPts val="0"/>
              </a:spcBef>
              <a:spcAft>
                <a:spcPts val="0"/>
              </a:spcAft>
            </a:pPr>
            <a:r>
              <a:rPr lang="en-US" altLang="zh-CN">
                <a:latin typeface="Times New Roman" panose="02020603050405020304" pitchFamily="18" charset="0"/>
                <a:cs typeface="Times New Roman" panose="02020603050405020304" pitchFamily="18" charset="0"/>
              </a:rPr>
              <a:t>AB={(boy,girl),(girl,boy)}</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5795645" y="2343150"/>
            <a:ext cx="24663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Ω</a:t>
            </a:r>
            <a:r>
              <a:rPr lang="en-US" altLang="zh-CN">
                <a:latin typeface="Times New Roman" panose="02020603050405020304" pitchFamily="18" charset="0"/>
                <a:cs typeface="Times New Roman" panose="02020603050405020304" pitchFamily="18" charset="0"/>
              </a:rPr>
              <a:t>={(boy,boy),(boy,girl),</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(girl,boy),(girl,girl)}</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539115" y="699135"/>
            <a:ext cx="7337425" cy="4246245"/>
            <a:chOff x="251520" y="699542"/>
            <a:chExt cx="5328592" cy="4246245"/>
          </a:xfrm>
        </p:grpSpPr>
        <p:sp>
          <p:nvSpPr>
            <p:cNvPr id="15" name="TextBox 8"/>
            <p:cNvSpPr txBox="1"/>
            <p:nvPr/>
          </p:nvSpPr>
          <p:spPr bwMode="auto">
            <a:xfrm>
              <a:off x="251520" y="699542"/>
              <a:ext cx="5328592" cy="4246245"/>
            </a:xfrm>
            <a:prstGeom prst="rect">
              <a:avLst/>
            </a:prstGeom>
            <a:noFill/>
          </p:spPr>
          <p:txBody>
            <a:bodyPr wrap="square">
              <a:spAutoFit/>
            </a:bodyPr>
            <a:lstStyle/>
            <a:p>
              <a:pPr algn="just">
                <a:lnSpc>
                  <a:spcPct val="150000"/>
                </a:lnSpc>
              </a:pPr>
              <a:r>
                <a:rPr sz="1800" kern="100" dirty="0">
                  <a:latin typeface="Times New Roman" panose="02020603050405020304" pitchFamily="18" charset="0"/>
                  <a:ea typeface="宋体" panose="02010600030101010101" pitchFamily="2" charset="-122"/>
                  <a:cs typeface="Times New Roman" panose="02020603050405020304" pitchFamily="18" charset="0"/>
                </a:rPr>
                <a:t>(2) For a family with three children, the sample space is</a:t>
              </a: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buClrTx/>
                <a:buSzTx/>
                <a:buFontTx/>
              </a:pPr>
              <a:r>
                <a:rPr kern="100" dirty="0">
                  <a:latin typeface="Times New Roman" panose="02020603050405020304" pitchFamily="18" charset="0"/>
                  <a:ea typeface="宋体" panose="02010600030101010101" pitchFamily="2" charset="-122"/>
                  <a:cs typeface="Times New Roman" panose="02020603050405020304" pitchFamily="18" charset="0"/>
                </a:rPr>
                <a:t>From the equal probability, the probability of these 8 basic events are all 1/8,</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sz="1800" kern="100" dirty="0">
                  <a:latin typeface="Times New Roman" panose="02020603050405020304" pitchFamily="18" charset="0"/>
                  <a:ea typeface="宋体" panose="02010600030101010101" pitchFamily="2" charset="-122"/>
                  <a:cs typeface="Times New Roman" panose="02020603050405020304" pitchFamily="18" charset="0"/>
                </a:rPr>
                <a:t>Thus events A and B are independent of each other.</a:t>
              </a: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983590" y="2427099"/>
            <a:ext cx="3962400" cy="571500"/>
          </p:xfrm>
          <a:graphic>
            <a:graphicData uri="http://schemas.openxmlformats.org/presentationml/2006/ole">
              <mc:AlternateContent xmlns:mc="http://schemas.openxmlformats.org/markup-compatibility/2006">
                <mc:Choice xmlns:v="urn:schemas-microsoft-com:vml" Requires="v">
                  <p:oleObj spid="_x0000_s68680" name="Equation" r:id="rId1" imgW="95097600" imgH="13716000" progId="Equation.DSMT4">
                    <p:embed/>
                  </p:oleObj>
                </mc:Choice>
                <mc:Fallback>
                  <p:oleObj name="Equation" r:id="rId1" imgW="95097600" imgH="13716000" progId="Equation.DSMT4">
                    <p:embed/>
                    <p:pic>
                      <p:nvPicPr>
                        <p:cNvPr id="0" name="图片 68679"/>
                        <p:cNvPicPr/>
                        <p:nvPr/>
                      </p:nvPicPr>
                      <p:blipFill>
                        <a:blip r:embed="rId2"/>
                        <a:stretch>
                          <a:fillRect/>
                        </a:stretch>
                      </p:blipFill>
                      <p:spPr>
                        <a:xfrm>
                          <a:off x="983590" y="2427099"/>
                          <a:ext cx="3962400" cy="5715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971600" y="3075806"/>
            <a:ext cx="2184400" cy="571500"/>
          </p:xfrm>
          <a:graphic>
            <a:graphicData uri="http://schemas.openxmlformats.org/presentationml/2006/ole">
              <mc:AlternateContent xmlns:mc="http://schemas.openxmlformats.org/markup-compatibility/2006">
                <mc:Choice xmlns:v="urn:schemas-microsoft-com:vml" Requires="v">
                  <p:oleObj spid="_x0000_s68681" name="Equation" r:id="rId3" imgW="52425600" imgH="13716000" progId="Equation.DSMT4">
                    <p:embed/>
                  </p:oleObj>
                </mc:Choice>
                <mc:Fallback>
                  <p:oleObj name="Equation" r:id="rId3" imgW="52425600" imgH="13716000" progId="Equation.DSMT4">
                    <p:embed/>
                    <p:pic>
                      <p:nvPicPr>
                        <p:cNvPr id="0" name="图片 68680"/>
                        <p:cNvPicPr/>
                        <p:nvPr/>
                      </p:nvPicPr>
                      <p:blipFill>
                        <a:blip r:embed="rId4"/>
                        <a:stretch>
                          <a:fillRect/>
                        </a:stretch>
                      </p:blipFill>
                      <p:spPr>
                        <a:xfrm>
                          <a:off x="971600" y="3075806"/>
                          <a:ext cx="2184400" cy="571500"/>
                        </a:xfrm>
                        <a:prstGeom prst="rect">
                          <a:avLst/>
                        </a:prstGeom>
                      </p:spPr>
                    </p:pic>
                  </p:oleObj>
                </mc:Fallback>
              </mc:AlternateContent>
            </a:graphicData>
          </a:graphic>
        </p:graphicFrame>
      </p:gr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39115" y="1059180"/>
            <a:ext cx="8465820" cy="1198880"/>
          </a:xfrm>
          <a:prstGeom prst="rect">
            <a:avLst/>
          </a:prstGeom>
          <a:noFill/>
        </p:spPr>
        <p:txBody>
          <a:bodyPr wrap="square" rtlCol="0">
            <a:spAutoFit/>
          </a:bodyPr>
          <a:p>
            <a:pPr>
              <a:lnSpc>
                <a:spcPct val="150000"/>
              </a:lnSpc>
            </a:pPr>
            <a:r>
              <a:rPr lang="en-US" altLang="zh-CN">
                <a:latin typeface="Times New Roman" panose="02020603050405020304" pitchFamily="18" charset="0"/>
                <a:cs typeface="Times New Roman" panose="02020603050405020304" pitchFamily="18" charset="0"/>
              </a:rPr>
              <a:t>Ω = { </a:t>
            </a:r>
            <a:r>
              <a:rPr lang="en-US" altLang="zh-CN">
                <a:latin typeface="Times New Roman" panose="02020603050405020304" pitchFamily="18" charset="0"/>
                <a:cs typeface="Times New Roman" panose="02020603050405020304" pitchFamily="18" charset="0"/>
                <a:sym typeface="+mn-ea"/>
              </a:rPr>
              <a:t>(female,female,female)</a:t>
            </a:r>
            <a:r>
              <a:rPr lang="en-US" altLang="zh-CN">
                <a:latin typeface="Times New Roman" panose="02020603050405020304" pitchFamily="18" charset="0"/>
                <a:cs typeface="Times New Roman" panose="02020603050405020304" pitchFamily="18" charset="0"/>
              </a:rPr>
              <a:t>,(male,male,female),</a:t>
            </a:r>
            <a:r>
              <a:rPr lang="en-US" altLang="zh-CN">
                <a:latin typeface="Times New Roman" panose="02020603050405020304" pitchFamily="18" charset="0"/>
                <a:cs typeface="Times New Roman" panose="02020603050405020304" pitchFamily="18" charset="0"/>
                <a:sym typeface="+mn-ea"/>
              </a:rPr>
              <a:t>(male,female,male),(female,male,male),</a:t>
            </a:r>
            <a:endParaRPr lang="en-US" altLang="zh-CN">
              <a:latin typeface="Times New Roman" panose="02020603050405020304" pitchFamily="18" charset="0"/>
              <a:cs typeface="Times New Roman" panose="02020603050405020304" pitchFamily="18" charset="0"/>
              <a:sym typeface="+mn-ea"/>
            </a:endParaRPr>
          </a:p>
          <a:p>
            <a:pPr>
              <a:lnSpc>
                <a:spcPct val="150000"/>
              </a:lnSpc>
            </a:pP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mn-ea"/>
              </a:rPr>
              <a:t>  (male,female,female),(female,male,female),</a:t>
            </a:r>
            <a:r>
              <a:rPr lang="en-US" altLang="zh-CN">
                <a:latin typeface="Times New Roman" panose="02020603050405020304" pitchFamily="18" charset="0"/>
                <a:cs typeface="Times New Roman" panose="02020603050405020304" pitchFamily="18" charset="0"/>
                <a:sym typeface="+mn-ea"/>
              </a:rPr>
              <a:t>(female,female,male),</a:t>
            </a:r>
            <a:r>
              <a:rPr lang="en-US" altLang="zh-CN">
                <a:latin typeface="Times New Roman" panose="02020603050405020304" pitchFamily="18" charset="0"/>
                <a:cs typeface="Times New Roman" panose="02020603050405020304" pitchFamily="18" charset="0"/>
                <a:sym typeface="+mn-ea"/>
              </a:rPr>
              <a:t>(male,male,male)</a:t>
            </a:r>
            <a:r>
              <a:rPr lang="en-US" altLang="zh-CN">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467544" y="843558"/>
            <a:ext cx="7920880" cy="2030095"/>
          </a:xfrm>
          <a:prstGeom prst="rect">
            <a:avLst/>
          </a:prstGeom>
          <a:noFill/>
        </p:spPr>
        <p:txBody>
          <a:bodyPr wrap="square">
            <a:spAutoFit/>
          </a:bodyPr>
          <a:lstStyle/>
          <a:p>
            <a:pPr algn="just">
              <a:lnSpc>
                <a:spcPct val="100000"/>
              </a:lnSpc>
              <a:defRPr/>
            </a:pPr>
            <a:r>
              <a:rPr sz="1800" kern="100" dirty="0">
                <a:latin typeface="Times New Roman" panose="02020603050405020304" pitchFamily="18" charset="0"/>
                <a:ea typeface="宋体" panose="02010600030101010101" pitchFamily="2" charset="-122"/>
                <a:cs typeface="Times New Roman" panose="02020603050405020304" pitchFamily="18" charset="0"/>
              </a:rPr>
              <a:t>Using 2n identical components (such as rectifier diodes) to form a system, there are two different connection methods, the first type is to connect in series and then in parallel (as shown in 1.12); the second type is to connect in parallel and then in series (</a:t>
            </a:r>
            <a:r>
              <a:rPr lang="en-US" sz="1800" kern="100" dirty="0">
                <a:latin typeface="Times New Roman" panose="02020603050405020304" pitchFamily="18" charset="0"/>
                <a:ea typeface="宋体" panose="02010600030101010101" pitchFamily="2" charset="-122"/>
                <a:cs typeface="Times New Roman" panose="02020603050405020304" pitchFamily="18" charset="0"/>
              </a:rPr>
              <a:t>a</a:t>
            </a:r>
            <a:r>
              <a:rPr sz="1800" kern="100" dirty="0">
                <a:latin typeface="Times New Roman" panose="02020603050405020304" pitchFamily="18" charset="0"/>
                <a:ea typeface="宋体" panose="02010600030101010101" pitchFamily="2" charset="-122"/>
                <a:cs typeface="Times New Roman" panose="02020603050405020304" pitchFamily="18" charset="0"/>
              </a:rPr>
              <a:t>s shown in 1.13). If each component can work normally is independent of each other, the probability of each component working normally is r (the probability of a component or system working normally is usually called reliability), please compare which of the two systems is more reliable ?</a:t>
            </a: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p:cNvPicPr/>
          <p:nvPr/>
        </p:nvPicPr>
        <p:blipFill>
          <a:blip r:embed="rId1"/>
          <a:stretch>
            <a:fillRect/>
          </a:stretch>
        </p:blipFill>
        <p:spPr>
          <a:xfrm>
            <a:off x="611431" y="3218170"/>
            <a:ext cx="3384376" cy="1152128"/>
          </a:xfrm>
          <a:prstGeom prst="rect">
            <a:avLst/>
          </a:prstGeom>
        </p:spPr>
      </p:pic>
      <p:pic>
        <p:nvPicPr>
          <p:cNvPr id="14" name="图片 13"/>
          <p:cNvPicPr/>
          <p:nvPr/>
        </p:nvPicPr>
        <p:blipFill>
          <a:blip r:embed="rId2"/>
          <a:stretch>
            <a:fillRect/>
          </a:stretch>
        </p:blipFill>
        <p:spPr>
          <a:xfrm>
            <a:off x="5003800" y="3076575"/>
            <a:ext cx="3312160" cy="1293495"/>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0"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3" name="组合 12"/>
          <p:cNvGrpSpPr/>
          <p:nvPr/>
        </p:nvGrpSpPr>
        <p:grpSpPr>
          <a:xfrm>
            <a:off x="336501" y="598657"/>
            <a:ext cx="8352928" cy="4107815"/>
            <a:chOff x="396171" y="721767"/>
            <a:chExt cx="8352928" cy="4107815"/>
          </a:xfrm>
        </p:grpSpPr>
        <p:sp>
          <p:nvSpPr>
            <p:cNvPr id="15" name="TextBox 8"/>
            <p:cNvSpPr txBox="1"/>
            <p:nvPr/>
          </p:nvSpPr>
          <p:spPr bwMode="auto">
            <a:xfrm>
              <a:off x="396171" y="721767"/>
              <a:ext cx="8352928" cy="4107815"/>
            </a:xfrm>
            <a:prstGeom prst="rect">
              <a:avLst/>
            </a:prstGeom>
            <a:noFill/>
          </p:spPr>
          <p:txBody>
            <a:bodyPr wrap="square">
              <a:spAutoFit/>
            </a:bodyPr>
            <a:lstStyle/>
            <a:p>
              <a:pPr lvl="0" algn="just">
                <a:lnSpc>
                  <a:spcPct val="100000"/>
                </a:lnSpc>
                <a:defRPr/>
              </a:pPr>
              <a:r>
                <a:rPr sz="1800" b="1" kern="100" dirty="0">
                  <a:latin typeface="Times New Roman" panose="02020603050405020304" pitchFamily="18" charset="0"/>
                  <a:ea typeface="宋体" panose="02010600030101010101" pitchFamily="2" charset="-122"/>
                  <a:cs typeface="Times New Roman" panose="02020603050405020304" pitchFamily="18" charset="0"/>
                </a:rPr>
                <a:t>Solution</a:t>
              </a:r>
              <a:r>
                <a:rPr sz="1800" kern="100" dirty="0">
                  <a:latin typeface="Times New Roman" panose="02020603050405020304" pitchFamily="18" charset="0"/>
                  <a:ea typeface="宋体" panose="02010600030101010101" pitchFamily="2" charset="-122"/>
                  <a:cs typeface="Times New Roman" panose="02020603050405020304" pitchFamily="18" charset="0"/>
                </a:rPr>
                <a:t>: For system I, it has two paths to work, and the reliability of these two paths is </a:t>
              </a: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sz="1800" kern="100" dirty="0">
                  <a:latin typeface="Times New Roman" panose="02020603050405020304" pitchFamily="18" charset="0"/>
                  <a:ea typeface="宋体" panose="02010600030101010101" pitchFamily="2" charset="-122"/>
                  <a:cs typeface="Times New Roman" panose="02020603050405020304" pitchFamily="18" charset="0"/>
                </a:rPr>
                <a:t> </a:t>
              </a:r>
              <a:r>
                <a:rPr lang="en-US" sz="1800" kern="100" dirty="0">
                  <a:latin typeface="Times New Roman" panose="02020603050405020304" pitchFamily="18" charset="0"/>
                  <a:ea typeface="宋体" panose="02010600030101010101" pitchFamily="2" charset="-122"/>
                  <a:cs typeface="Times New Roman" panose="02020603050405020304" pitchFamily="18" charset="0"/>
                </a:rPr>
                <a:t>     </a:t>
              </a:r>
              <a:r>
                <a:rPr sz="1800" kern="100" dirty="0">
                  <a:latin typeface="Times New Roman" panose="02020603050405020304" pitchFamily="18" charset="0"/>
                  <a:ea typeface="宋体" panose="02010600030101010101" pitchFamily="2" charset="-122"/>
                  <a:cs typeface="Times New Roman" panose="02020603050405020304" pitchFamily="18" charset="0"/>
                </a:rPr>
                <a:t> and </a:t>
              </a:r>
              <a:r>
                <a:rPr lang="en-US" sz="1800" kern="100" dirty="0">
                  <a:latin typeface="Times New Roman" panose="02020603050405020304" pitchFamily="18" charset="0"/>
                  <a:ea typeface="宋体" panose="02010600030101010101" pitchFamily="2" charset="-122"/>
                  <a:cs typeface="Times New Roman" panose="02020603050405020304" pitchFamily="18" charset="0"/>
                </a:rPr>
                <a:t>     </a:t>
              </a:r>
              <a:r>
                <a:rPr sz="1800" kern="100" dirty="0">
                  <a:latin typeface="Times New Roman" panose="02020603050405020304" pitchFamily="18" charset="0"/>
                  <a:ea typeface="宋体" panose="02010600030101010101" pitchFamily="2" charset="-122"/>
                  <a:cs typeface="Times New Roman" panose="02020603050405020304" pitchFamily="18" charset="0"/>
                </a:rPr>
                <a:t> </a:t>
              </a:r>
              <a:r>
                <a:rPr lang="en-US" sz="1800" kern="100" dirty="0">
                  <a:latin typeface="Times New Roman" panose="02020603050405020304" pitchFamily="18" charset="0"/>
                  <a:ea typeface="宋体" panose="02010600030101010101" pitchFamily="2" charset="-122"/>
                  <a:cs typeface="Times New Roman" panose="02020603050405020304" pitchFamily="18" charset="0"/>
                </a:rPr>
                <a:t> </a:t>
              </a:r>
              <a:r>
                <a:rPr sz="1800" kern="100" dirty="0">
                  <a:latin typeface="Times New Roman" panose="02020603050405020304" pitchFamily="18" charset="0"/>
                  <a:ea typeface="宋体" panose="02010600030101010101" pitchFamily="2" charset="-122"/>
                  <a:cs typeface="Times New Roman" panose="02020603050405020304" pitchFamily="18" charset="0"/>
                </a:rPr>
                <a:t>respectively. Each path can work normally if and only if all the components on the path can work normally, and the reliability of each path can be known from the independence </a:t>
              </a:r>
              <a:r>
                <a:rPr lang="en-US" sz="1800" kern="100" dirty="0">
                  <a:latin typeface="Times New Roman" panose="02020603050405020304" pitchFamily="18" charset="0"/>
                  <a:ea typeface="宋体" panose="02010600030101010101" pitchFamily="2" charset="-122"/>
                  <a:cs typeface="Times New Roman" panose="02020603050405020304" pitchFamily="18" charset="0"/>
                </a:rPr>
                <a:t>                      </a:t>
              </a:r>
              <a:r>
                <a:rPr sz="1800" kern="100" dirty="0">
                  <a:latin typeface="Times New Roman" panose="02020603050405020304" pitchFamily="18" charset="0"/>
                  <a:ea typeface="宋体" panose="02010600030101010101" pitchFamily="2" charset="-122"/>
                  <a:cs typeface="Times New Roman" panose="02020603050405020304" pitchFamily="18" charset="0"/>
                </a:rPr>
                <a:t>. So the reliability of system Ⅰ </a:t>
              </a: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endParaRPr sz="1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kern="100" dirty="0">
                  <a:latin typeface="Times New Roman" panose="02020603050405020304" pitchFamily="18" charset="0"/>
                  <a:ea typeface="宋体" panose="02010600030101010101" pitchFamily="2" charset="-122"/>
                  <a:cs typeface="Times New Roman" panose="02020603050405020304" pitchFamily="18" charset="0"/>
                </a:rPr>
                <a:t>For system II, first find the reliability of each section in parallel. From the independence, the reliability of each section is</a:t>
              </a:r>
              <a:r>
                <a:rPr lang="en-US"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 </a:t>
              </a:r>
              <a:r>
                <a:rPr lang="en-US"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and the entire system is made up of the same n sections in series. Once again, the independence can be used to obtain the system. The reliability of Ⅱ </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defRPr/>
              </a:pP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buClrTx/>
                <a:buSzTx/>
                <a:buFontTx/>
                <a:defRPr/>
              </a:pPr>
              <a:r>
                <a:rPr kern="100" dirty="0">
                  <a:latin typeface="Times New Roman" panose="02020603050405020304" pitchFamily="18" charset="0"/>
                  <a:ea typeface="宋体" panose="02010600030101010101" pitchFamily="2" charset="-122"/>
                  <a:cs typeface="Times New Roman" panose="02020603050405020304" pitchFamily="18" charset="0"/>
                </a:rPr>
                <a:t>Using mathematical induction, it can be proved that when </a:t>
              </a:r>
              <a:r>
                <a:rPr kern="100" dirty="0">
                  <a:latin typeface="Times New Roman" panose="02020603050405020304" pitchFamily="18" charset="0"/>
                  <a:ea typeface="宋体" panose="02010600030101010101" pitchFamily="2" charset="-122"/>
                  <a:cs typeface="Times New Roman" panose="02020603050405020304" pitchFamily="18" charset="0"/>
                </a:rPr>
                <a:t>           is always true, </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lang="en-US" kern="100" dirty="0">
                  <a:latin typeface="Times New Roman" panose="02020603050405020304" pitchFamily="18" charset="0"/>
                  <a:ea typeface="宋体" panose="02010600030101010101" pitchFamily="2" charset="-122"/>
                  <a:cs typeface="Times New Roman" panose="02020603050405020304" pitchFamily="18" charset="0"/>
                </a:rPr>
                <a:t>                           </a:t>
              </a:r>
              <a:r>
                <a:rPr kern="100" dirty="0">
                  <a:latin typeface="Times New Roman" panose="02020603050405020304" pitchFamily="18" charset="0"/>
                  <a:ea typeface="宋体" panose="02010600030101010101" pitchFamily="2" charset="-122"/>
                  <a:cs typeface="Times New Roman" panose="02020603050405020304" pitchFamily="18" charset="0"/>
                </a:rPr>
                <a:t>is always true. So when </a:t>
              </a:r>
              <a:endParaRPr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defRPr/>
              </a:pPr>
              <a:r>
                <a:rPr kern="100" dirty="0">
                  <a:latin typeface="Times New Roman" panose="02020603050405020304" pitchFamily="18" charset="0"/>
                  <a:ea typeface="宋体" panose="02010600030101010101" pitchFamily="2" charset="-122"/>
                  <a:cs typeface="Times New Roman" panose="02020603050405020304" pitchFamily="18" charset="0"/>
                </a:rPr>
                <a:t>There are                , </a:t>
              </a:r>
              <a:r>
                <a:rPr kern="100" dirty="0">
                  <a:latin typeface="Times New Roman" panose="02020603050405020304" pitchFamily="18" charset="0"/>
                  <a:ea typeface="宋体" panose="02010600030101010101" pitchFamily="2" charset="-122"/>
                  <a:cs typeface="Times New Roman" panose="02020603050405020304" pitchFamily="18" charset="0"/>
                </a:rPr>
                <a:t>therefore, System II is more reliable than System I.</a:t>
              </a:r>
              <a:endParaRPr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493995" y="1037868"/>
            <a:ext cx="304800" cy="292100"/>
          </p:xfrm>
          <a:graphic>
            <a:graphicData uri="http://schemas.openxmlformats.org/presentationml/2006/ole">
              <mc:AlternateContent xmlns:mc="http://schemas.openxmlformats.org/markup-compatibility/2006">
                <mc:Choice xmlns:v="urn:schemas-microsoft-com:vml" Requires="v">
                  <p:oleObj spid="_x0000_s69854" name="Equation" r:id="rId1" imgW="7315200" imgH="7010400" progId="Equation.DSMT4">
                    <p:embed/>
                  </p:oleObj>
                </mc:Choice>
                <mc:Fallback>
                  <p:oleObj name="Equation" r:id="rId1" imgW="7315200" imgH="7010400" progId="Equation.DSMT4">
                    <p:embed/>
                    <p:pic>
                      <p:nvPicPr>
                        <p:cNvPr id="0" name="图片 69853"/>
                        <p:cNvPicPr/>
                        <p:nvPr/>
                      </p:nvPicPr>
                      <p:blipFill>
                        <a:blip r:embed="rId2"/>
                        <a:stretch>
                          <a:fillRect/>
                        </a:stretch>
                      </p:blipFill>
                      <p:spPr>
                        <a:xfrm>
                          <a:off x="493995" y="1037868"/>
                          <a:ext cx="3048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306279" y="1037868"/>
            <a:ext cx="317500" cy="292100"/>
          </p:xfrm>
          <a:graphic>
            <a:graphicData uri="http://schemas.openxmlformats.org/presentationml/2006/ole">
              <mc:AlternateContent xmlns:mc="http://schemas.openxmlformats.org/markup-compatibility/2006">
                <mc:Choice xmlns:v="urn:schemas-microsoft-com:vml" Requires="v">
                  <p:oleObj spid="_x0000_s69855" name="Equation" r:id="rId3" imgW="7620000" imgH="7010400" progId="Equation.DSMT4">
                    <p:embed/>
                  </p:oleObj>
                </mc:Choice>
                <mc:Fallback>
                  <p:oleObj name="Equation" r:id="rId3" imgW="7620000" imgH="7010400" progId="Equation.DSMT4">
                    <p:embed/>
                    <p:pic>
                      <p:nvPicPr>
                        <p:cNvPr id="0" name="图片 69854"/>
                        <p:cNvPicPr/>
                        <p:nvPr/>
                      </p:nvPicPr>
                      <p:blipFill>
                        <a:blip r:embed="rId4"/>
                        <a:stretch>
                          <a:fillRect/>
                        </a:stretch>
                      </p:blipFill>
                      <p:spPr>
                        <a:xfrm>
                          <a:off x="1306279" y="1037868"/>
                          <a:ext cx="317500" cy="2921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751345" y="1542173"/>
            <a:ext cx="1371600" cy="330200"/>
          </p:xfrm>
          <a:graphic>
            <a:graphicData uri="http://schemas.openxmlformats.org/presentationml/2006/ole">
              <mc:AlternateContent xmlns:mc="http://schemas.openxmlformats.org/markup-compatibility/2006">
                <mc:Choice xmlns:v="urn:schemas-microsoft-com:vml" Requires="v">
                  <p:oleObj spid="_x0000_s69856" name="Equation" r:id="rId5" imgW="32918400" imgH="7924800" progId="Equation.DSMT4">
                    <p:embed/>
                  </p:oleObj>
                </mc:Choice>
                <mc:Fallback>
                  <p:oleObj name="Equation" r:id="rId5" imgW="32918400" imgH="7924800" progId="Equation.DSMT4">
                    <p:embed/>
                    <p:pic>
                      <p:nvPicPr>
                        <p:cNvPr id="0" name="图片 69855"/>
                        <p:cNvPicPr/>
                        <p:nvPr/>
                      </p:nvPicPr>
                      <p:blipFill>
                        <a:blip r:embed="rId6"/>
                        <a:stretch>
                          <a:fillRect/>
                        </a:stretch>
                      </p:blipFill>
                      <p:spPr>
                        <a:xfrm>
                          <a:off x="1751345" y="1542173"/>
                          <a:ext cx="1371600" cy="330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927690" y="1569401"/>
            <a:ext cx="2641600" cy="825500"/>
          </p:xfrm>
          <a:graphic>
            <a:graphicData uri="http://schemas.openxmlformats.org/presentationml/2006/ole">
              <mc:AlternateContent xmlns:mc="http://schemas.openxmlformats.org/markup-compatibility/2006">
                <mc:Choice xmlns:v="urn:schemas-microsoft-com:vml" Requires="v">
                  <p:oleObj spid="_x0000_s69857" name="Equation" r:id="rId7" imgW="63398400" imgH="19812000" progId="Equation.DSMT4">
                    <p:embed/>
                  </p:oleObj>
                </mc:Choice>
                <mc:Fallback>
                  <p:oleObj name="Equation" r:id="rId7" imgW="63398400" imgH="19812000" progId="Equation.DSMT4">
                    <p:embed/>
                    <p:pic>
                      <p:nvPicPr>
                        <p:cNvPr id="0" name="图片 69856"/>
                        <p:cNvPicPr/>
                        <p:nvPr/>
                      </p:nvPicPr>
                      <p:blipFill>
                        <a:blip r:embed="rId8"/>
                        <a:stretch>
                          <a:fillRect/>
                        </a:stretch>
                      </p:blipFill>
                      <p:spPr>
                        <a:xfrm>
                          <a:off x="5927690" y="1569401"/>
                          <a:ext cx="2641600" cy="825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839141" y="2648357"/>
            <a:ext cx="3289300" cy="341630"/>
          </p:xfrm>
          <a:graphic>
            <a:graphicData uri="http://schemas.openxmlformats.org/presentationml/2006/ole">
              <mc:AlternateContent xmlns:mc="http://schemas.openxmlformats.org/markup-compatibility/2006">
                <mc:Choice xmlns:v="urn:schemas-microsoft-com:vml" Requires="v">
                  <p:oleObj spid="_x0000_s69858" name="Equation" r:id="rId9" imgW="78943200" imgH="7924800" progId="Equation.DSMT4">
                    <p:embed/>
                  </p:oleObj>
                </mc:Choice>
                <mc:Fallback>
                  <p:oleObj name="Equation" r:id="rId9" imgW="78943200" imgH="7924800" progId="Equation.DSMT4">
                    <p:embed/>
                    <p:pic>
                      <p:nvPicPr>
                        <p:cNvPr id="0" name="图片 69857"/>
                        <p:cNvPicPr/>
                        <p:nvPr/>
                      </p:nvPicPr>
                      <p:blipFill>
                        <a:blip r:embed="rId10"/>
                        <a:stretch>
                          <a:fillRect/>
                        </a:stretch>
                      </p:blipFill>
                      <p:spPr>
                        <a:xfrm>
                          <a:off x="3839141" y="2648357"/>
                          <a:ext cx="3289300" cy="34163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919255" y="3243256"/>
            <a:ext cx="2489200" cy="673100"/>
          </p:xfrm>
          <a:graphic>
            <a:graphicData uri="http://schemas.openxmlformats.org/presentationml/2006/ole">
              <mc:AlternateContent xmlns:mc="http://schemas.openxmlformats.org/markup-compatibility/2006">
                <mc:Choice xmlns:v="urn:schemas-microsoft-com:vml" Requires="v">
                  <p:oleObj spid="_x0000_s69859" name="Equation" r:id="rId11" imgW="59740800" imgH="16154400" progId="Equation.DSMT4">
                    <p:embed/>
                  </p:oleObj>
                </mc:Choice>
                <mc:Fallback>
                  <p:oleObj name="Equation" r:id="rId11" imgW="59740800" imgH="16154400" progId="Equation.DSMT4">
                    <p:embed/>
                    <p:pic>
                      <p:nvPicPr>
                        <p:cNvPr id="0" name="图片 69858"/>
                        <p:cNvPicPr/>
                        <p:nvPr/>
                      </p:nvPicPr>
                      <p:blipFill>
                        <a:blip r:embed="rId12"/>
                        <a:stretch>
                          <a:fillRect/>
                        </a:stretch>
                      </p:blipFill>
                      <p:spPr>
                        <a:xfrm>
                          <a:off x="4919255" y="3243256"/>
                          <a:ext cx="2489200" cy="6731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855350" y="3947646"/>
            <a:ext cx="495300" cy="228600"/>
          </p:xfrm>
          <a:graphic>
            <a:graphicData uri="http://schemas.openxmlformats.org/presentationml/2006/ole">
              <mc:AlternateContent xmlns:mc="http://schemas.openxmlformats.org/markup-compatibility/2006">
                <mc:Choice xmlns:v="urn:schemas-microsoft-com:vml" Requires="v">
                  <p:oleObj spid="_x0000_s69860" name="Equation" r:id="rId13" imgW="11887200" imgH="5486400" progId="Equation.DSMT4">
                    <p:embed/>
                  </p:oleObj>
                </mc:Choice>
                <mc:Fallback>
                  <p:oleObj name="Equation" r:id="rId13" imgW="11887200" imgH="5486400" progId="Equation.DSMT4">
                    <p:embed/>
                    <p:pic>
                      <p:nvPicPr>
                        <p:cNvPr id="0" name="图片 69859"/>
                        <p:cNvPicPr/>
                        <p:nvPr/>
                      </p:nvPicPr>
                      <p:blipFill>
                        <a:blip r:embed="rId14"/>
                        <a:stretch>
                          <a:fillRect/>
                        </a:stretch>
                      </p:blipFill>
                      <p:spPr>
                        <a:xfrm>
                          <a:off x="5855350" y="3947646"/>
                          <a:ext cx="495300" cy="2286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94278" y="4156308"/>
            <a:ext cx="1447800" cy="317500"/>
          </p:xfrm>
          <a:graphic>
            <a:graphicData uri="http://schemas.openxmlformats.org/presentationml/2006/ole">
              <mc:AlternateContent xmlns:mc="http://schemas.openxmlformats.org/markup-compatibility/2006">
                <mc:Choice xmlns:v="urn:schemas-microsoft-com:vml" Requires="v">
                  <p:oleObj spid="_x0000_s69861" name="Equation" r:id="rId15" imgW="34747200" imgH="7620000" progId="Equation.DSMT4">
                    <p:embed/>
                  </p:oleObj>
                </mc:Choice>
                <mc:Fallback>
                  <p:oleObj name="Equation" r:id="rId15" imgW="34747200" imgH="7620000" progId="Equation.DSMT4">
                    <p:embed/>
                    <p:pic>
                      <p:nvPicPr>
                        <p:cNvPr id="0" name="图片 69860"/>
                        <p:cNvPicPr/>
                        <p:nvPr/>
                      </p:nvPicPr>
                      <p:blipFill>
                        <a:blip r:embed="rId16"/>
                        <a:stretch>
                          <a:fillRect/>
                        </a:stretch>
                      </p:blipFill>
                      <p:spPr>
                        <a:xfrm>
                          <a:off x="494278" y="4156308"/>
                          <a:ext cx="1447800" cy="3175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4271853" y="4206726"/>
            <a:ext cx="495300" cy="228600"/>
          </p:xfrm>
          <a:graphic>
            <a:graphicData uri="http://schemas.openxmlformats.org/presentationml/2006/ole">
              <mc:AlternateContent xmlns:mc="http://schemas.openxmlformats.org/markup-compatibility/2006">
                <mc:Choice xmlns:v="urn:schemas-microsoft-com:vml" Requires="v">
                  <p:oleObj spid="_x0000_s69862" name="Equation" r:id="rId17" imgW="11887200" imgH="5486400" progId="Equation.DSMT4">
                    <p:embed/>
                  </p:oleObj>
                </mc:Choice>
                <mc:Fallback>
                  <p:oleObj name="Equation" r:id="rId17" imgW="11887200" imgH="5486400" progId="Equation.DSMT4">
                    <p:embed/>
                    <p:pic>
                      <p:nvPicPr>
                        <p:cNvPr id="0" name="对象 8"/>
                        <p:cNvPicPr/>
                        <p:nvPr/>
                      </p:nvPicPr>
                      <p:blipFill>
                        <a:blip r:embed="rId14"/>
                        <a:stretch>
                          <a:fillRect/>
                        </a:stretch>
                      </p:blipFill>
                      <p:spPr>
                        <a:xfrm>
                          <a:off x="4271853" y="4206726"/>
                          <a:ext cx="495300" cy="2286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462966" y="4473421"/>
            <a:ext cx="774700" cy="292100"/>
          </p:xfrm>
          <a:graphic>
            <a:graphicData uri="http://schemas.openxmlformats.org/presentationml/2006/ole">
              <mc:AlternateContent xmlns:mc="http://schemas.openxmlformats.org/markup-compatibility/2006">
                <mc:Choice xmlns:v="urn:schemas-microsoft-com:vml" Requires="v">
                  <p:oleObj spid="_x0000_s69863" name="Equation" r:id="rId18" imgW="18592800" imgH="7010400" progId="Equation.DSMT4">
                    <p:embed/>
                  </p:oleObj>
                </mc:Choice>
                <mc:Fallback>
                  <p:oleObj name="Equation" r:id="rId18" imgW="18592800" imgH="7010400" progId="Equation.DSMT4">
                    <p:embed/>
                    <p:pic>
                      <p:nvPicPr>
                        <p:cNvPr id="0" name="图片 69862"/>
                        <p:cNvPicPr/>
                        <p:nvPr/>
                      </p:nvPicPr>
                      <p:blipFill>
                        <a:blip r:embed="rId19"/>
                        <a:stretch>
                          <a:fillRect/>
                        </a:stretch>
                      </p:blipFill>
                      <p:spPr>
                        <a:xfrm>
                          <a:off x="1462966" y="4473421"/>
                          <a:ext cx="774700" cy="292100"/>
                        </a:xfrm>
                        <a:prstGeom prst="rect">
                          <a:avLst/>
                        </a:prstGeom>
                      </p:spPr>
                    </p:pic>
                  </p:oleObj>
                </mc:Fallback>
              </mc:AlternateContent>
            </a:graphicData>
          </a:graphic>
        </p:graphicFrame>
      </p:grpSp>
      <p:pic>
        <p:nvPicPr>
          <p:cNvPr id="21" name="图片 20"/>
          <p:cNvPicPr>
            <a:picLocks noChangeAspect="1"/>
          </p:cNvPicPr>
          <p:nvPr/>
        </p:nvPicPr>
        <p:blipFill>
          <a:blip r:embed="rId20"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4" name="TextBox 27"/>
          <p:cNvSpPr txBox="1"/>
          <p:nvPr/>
        </p:nvSpPr>
        <p:spPr>
          <a:xfrm>
            <a:off x="755576" y="0"/>
            <a:ext cx="1152880"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6290945" y="2533650"/>
            <a:ext cx="972185" cy="368300"/>
          </a:xfrm>
          <a:prstGeom prst="rect">
            <a:avLst/>
          </a:prstGeom>
          <a:solidFill>
            <a:schemeClr val="bg1"/>
          </a:solidFill>
        </p:spPr>
        <p:txBody>
          <a:bodyPr wrap="square" rtlCol="0">
            <a:spAutoFit/>
          </a:bodyPr>
          <a:p>
            <a:pPr algn="ct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1≤i≤n</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445954" y="1226835"/>
            <a:ext cx="8252460" cy="2399665"/>
            <a:chOff x="323528" y="627534"/>
            <a:chExt cx="8252460" cy="2399665"/>
          </a:xfrm>
        </p:grpSpPr>
        <p:sp>
          <p:nvSpPr>
            <p:cNvPr id="15" name="TextBox 8"/>
            <p:cNvSpPr txBox="1"/>
            <p:nvPr/>
          </p:nvSpPr>
          <p:spPr bwMode="auto">
            <a:xfrm>
              <a:off x="323528" y="627534"/>
              <a:ext cx="8252460" cy="2399665"/>
            </a:xfrm>
            <a:prstGeom prst="rect">
              <a:avLst/>
            </a:prstGeom>
            <a:noFill/>
          </p:spPr>
          <p:txBody>
            <a:bodyPr wrap="square">
              <a:spAutoFit/>
            </a:bodyPr>
            <a:lstStyle/>
            <a:p>
              <a:pPr lvl="0" algn="just">
                <a:lnSpc>
                  <a:spcPct val="150000"/>
                </a:lnSpc>
                <a:defRPr/>
              </a:pPr>
              <a:r>
                <a:rPr sz="2000" dirty="0">
                  <a:effectLst/>
                  <a:latin typeface="Times New Roman" panose="02020603050405020304" pitchFamily="18" charset="0"/>
                  <a:ea typeface="宋体" panose="02010600030101010101" pitchFamily="2" charset="-122"/>
                </a:rPr>
                <a:t>Generally speaking, if there are only two possible results for experiment E: A and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 and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 the experiment</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of </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E independently repeated n times constitutes a experiment, this experiment is called n-weight Bernoulli</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experiment, sometimes referred to as Bernoulli</a:t>
              </a:r>
              <a:r>
                <a:rPr lang="en-US" sz="2000" dirty="0">
                  <a:effectLst/>
                  <a:latin typeface="Times New Roman" panose="02020603050405020304" pitchFamily="18" charset="0"/>
                  <a:ea typeface="宋体" panose="02010600030101010101" pitchFamily="2" charset="-122"/>
                </a:rPr>
                <a:t> </a:t>
              </a:r>
              <a:r>
                <a:rPr sz="2000" dirty="0">
                  <a:effectLst/>
                  <a:latin typeface="Times New Roman" panose="02020603050405020304" pitchFamily="18" charset="0"/>
                  <a:ea typeface="宋体" panose="02010600030101010101" pitchFamily="2" charset="-122"/>
                </a:rPr>
                <a:t>experimentor </a:t>
              </a:r>
              <a:r>
                <a:rPr sz="2000" b="1" dirty="0">
                  <a:effectLst/>
                  <a:latin typeface="Times New Roman" panose="02020603050405020304" pitchFamily="18" charset="0"/>
                  <a:ea typeface="宋体" panose="02010600030101010101" pitchFamily="2" charset="-122"/>
                </a:rPr>
                <a:t>Bernoulli probability model</a:t>
              </a:r>
              <a:r>
                <a:rPr sz="2000" dirty="0">
                  <a:effectLst/>
                  <a:latin typeface="Times New Roman" panose="02020603050405020304" pitchFamily="18" charset="0"/>
                  <a:ea typeface="宋体" panose="02010600030101010101" pitchFamily="2" charset="-122"/>
                </a:rPr>
                <a:t>, and recorded as </a:t>
              </a:r>
              <a:r>
                <a:rPr lang="en-US" sz="2000" dirty="0">
                  <a:effectLst/>
                  <a:latin typeface="Times New Roman" panose="02020603050405020304" pitchFamily="18" charset="0"/>
                  <a:ea typeface="宋体" panose="02010600030101010101" pitchFamily="2" charset="-122"/>
                </a:rPr>
                <a:t> </a:t>
              </a:r>
              <a:r>
                <a:rPr lang="en-US" sz="2000" dirty="0">
                  <a:effectLst/>
                  <a:latin typeface="Times New Roman" panose="02020603050405020304" pitchFamily="18" charset="0"/>
                  <a:ea typeface="宋体" panose="02010600030101010101" pitchFamily="2" charset="-122"/>
                </a:rPr>
                <a:t>   </a:t>
              </a:r>
              <a:endParaRPr lang="en-US" sz="2000" dirty="0">
                <a:effectLst/>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899473" y="1203479"/>
            <a:ext cx="273050" cy="292100"/>
          </p:xfrm>
          <a:graphic>
            <a:graphicData uri="http://schemas.openxmlformats.org/presentationml/2006/ole">
              <mc:AlternateContent xmlns:mc="http://schemas.openxmlformats.org/markup-compatibility/2006">
                <mc:Choice xmlns:v="urn:schemas-microsoft-com:vml" Requires="v">
                  <p:oleObj spid="_x0000_s70768" name="Equation" r:id="rId1" imgW="5181600" imgH="7010400" progId="Equation.DSMT4">
                    <p:embed/>
                  </p:oleObj>
                </mc:Choice>
                <mc:Fallback>
                  <p:oleObj name="Equation" r:id="rId1" imgW="5181600" imgH="7010400" progId="Equation.DSMT4">
                    <p:embed/>
                    <p:pic>
                      <p:nvPicPr>
                        <p:cNvPr id="0" name="图片 70767"/>
                        <p:cNvPicPr/>
                        <p:nvPr/>
                      </p:nvPicPr>
                      <p:blipFill>
                        <a:blip r:embed="rId2"/>
                        <a:stretch>
                          <a:fillRect/>
                        </a:stretch>
                      </p:blipFill>
                      <p:spPr>
                        <a:xfrm>
                          <a:off x="899473" y="1203479"/>
                          <a:ext cx="27305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763236" y="1203350"/>
            <a:ext cx="1028700" cy="381000"/>
          </p:xfrm>
          <a:graphic>
            <a:graphicData uri="http://schemas.openxmlformats.org/presentationml/2006/ole">
              <mc:AlternateContent xmlns:mc="http://schemas.openxmlformats.org/markup-compatibility/2006">
                <mc:Choice xmlns:v="urn:schemas-microsoft-com:vml" Requires="v">
                  <p:oleObj spid="_x0000_s70769" name="Equation" r:id="rId3" imgW="24688800" imgH="9144000" progId="Equation.DSMT4">
                    <p:embed/>
                  </p:oleObj>
                </mc:Choice>
                <mc:Fallback>
                  <p:oleObj name="Equation" r:id="rId3" imgW="24688800" imgH="9144000" progId="Equation.DSMT4">
                    <p:embed/>
                    <p:pic>
                      <p:nvPicPr>
                        <p:cNvPr id="0" name="图片 70768"/>
                        <p:cNvPicPr/>
                        <p:nvPr/>
                      </p:nvPicPr>
                      <p:blipFill>
                        <a:blip r:embed="rId4"/>
                        <a:stretch>
                          <a:fillRect/>
                        </a:stretch>
                      </p:blipFill>
                      <p:spPr>
                        <a:xfrm>
                          <a:off x="1763236" y="1203350"/>
                          <a:ext cx="1028700" cy="3810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15598" y="1165245"/>
            <a:ext cx="1752600" cy="457200"/>
          </p:xfrm>
          <a:graphic>
            <a:graphicData uri="http://schemas.openxmlformats.org/presentationml/2006/ole">
              <mc:AlternateContent xmlns:mc="http://schemas.openxmlformats.org/markup-compatibility/2006">
                <mc:Choice xmlns:v="urn:schemas-microsoft-com:vml" Requires="v">
                  <p:oleObj spid="_x0000_s70770" name="Equation" r:id="rId5" imgW="42062400" imgH="10972800" progId="Equation.DSMT4">
                    <p:embed/>
                  </p:oleObj>
                </mc:Choice>
                <mc:Fallback>
                  <p:oleObj name="Equation" r:id="rId5" imgW="42062400" imgH="10972800" progId="Equation.DSMT4">
                    <p:embed/>
                    <p:pic>
                      <p:nvPicPr>
                        <p:cNvPr id="0" name="图片 70769"/>
                        <p:cNvPicPr/>
                        <p:nvPr/>
                      </p:nvPicPr>
                      <p:blipFill>
                        <a:blip r:embed="rId6"/>
                        <a:stretch>
                          <a:fillRect/>
                        </a:stretch>
                      </p:blipFill>
                      <p:spPr>
                        <a:xfrm>
                          <a:off x="2915598" y="1165245"/>
                          <a:ext cx="1752600" cy="4572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075868" y="1275234"/>
            <a:ext cx="914400" cy="330835"/>
          </p:xfrm>
          <a:graphic>
            <a:graphicData uri="http://schemas.openxmlformats.org/presentationml/2006/ole">
              <mc:AlternateContent xmlns:mc="http://schemas.openxmlformats.org/markup-compatibility/2006">
                <mc:Choice xmlns:v="urn:schemas-microsoft-com:vml" Requires="v">
                  <p:oleObj spid="_x0000_s70771" name="Equation" r:id="rId7" imgW="21945600" imgH="7010400" progId="Equation.DSMT4">
                    <p:embed/>
                  </p:oleObj>
                </mc:Choice>
                <mc:Fallback>
                  <p:oleObj name="Equation" r:id="rId7" imgW="21945600" imgH="7010400" progId="Equation.DSMT4">
                    <p:embed/>
                    <p:pic>
                      <p:nvPicPr>
                        <p:cNvPr id="0" name="图片 70770"/>
                        <p:cNvPicPr/>
                        <p:nvPr/>
                      </p:nvPicPr>
                      <p:blipFill>
                        <a:blip r:embed="rId8"/>
                        <a:stretch>
                          <a:fillRect/>
                        </a:stretch>
                      </p:blipFill>
                      <p:spPr>
                        <a:xfrm>
                          <a:off x="5075868" y="1275234"/>
                          <a:ext cx="914400" cy="33083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610028" y="2620164"/>
            <a:ext cx="321310" cy="307340"/>
          </p:xfrm>
          <a:graphic>
            <a:graphicData uri="http://schemas.openxmlformats.org/presentationml/2006/ole">
              <mc:AlternateContent xmlns:mc="http://schemas.openxmlformats.org/markup-compatibility/2006">
                <mc:Choice xmlns:v="urn:schemas-microsoft-com:vml" Requires="v">
                  <p:oleObj spid="_x0000_s70772" name="Equation" r:id="rId9" imgW="7315200" imgH="6705600" progId="Equation.DSMT4">
                    <p:embed/>
                  </p:oleObj>
                </mc:Choice>
                <mc:Fallback>
                  <p:oleObj name="Equation" r:id="rId9" imgW="7315200" imgH="6705600" progId="Equation.DSMT4">
                    <p:embed/>
                    <p:pic>
                      <p:nvPicPr>
                        <p:cNvPr id="0" name="图片 70771"/>
                        <p:cNvPicPr/>
                        <p:nvPr/>
                      </p:nvPicPr>
                      <p:blipFill>
                        <a:blip r:embed="rId10"/>
                        <a:stretch>
                          <a:fillRect/>
                        </a:stretch>
                      </p:blipFill>
                      <p:spPr>
                        <a:xfrm>
                          <a:off x="6610028" y="2620164"/>
                          <a:ext cx="321310" cy="307340"/>
                        </a:xfrm>
                        <a:prstGeom prst="rect">
                          <a:avLst/>
                        </a:prstGeom>
                      </p:spPr>
                    </p:pic>
                  </p:oleObj>
                </mc:Fallback>
              </mc:AlternateContent>
            </a:graphicData>
          </a:graphic>
        </p:graphicFrame>
      </p:grpSp>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7" name="文本框 16"/>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9" name="文本框 1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14" name="TextBox 27"/>
          <p:cNvSpPr txBox="1"/>
          <p:nvPr/>
        </p:nvSpPr>
        <p:spPr>
          <a:xfrm>
            <a:off x="739243" y="2540"/>
            <a:ext cx="3239135"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Bernoulli Probability Model</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p:cNvGrpSpPr/>
          <p:nvPr/>
        </p:nvGrpSpPr>
        <p:grpSpPr>
          <a:xfrm>
            <a:off x="395789" y="914859"/>
            <a:ext cx="8360990" cy="3036287"/>
            <a:chOff x="251391" y="186968"/>
            <a:chExt cx="8360990" cy="3036287"/>
          </a:xfrm>
        </p:grpSpPr>
        <p:sp>
          <p:nvSpPr>
            <p:cNvPr id="15" name="TextBox 8"/>
            <p:cNvSpPr txBox="1"/>
            <p:nvPr/>
          </p:nvSpPr>
          <p:spPr bwMode="auto">
            <a:xfrm>
              <a:off x="355531" y="1609255"/>
              <a:ext cx="7416824" cy="1337945"/>
            </a:xfrm>
            <a:prstGeom prst="rect">
              <a:avLst/>
            </a:prstGeom>
            <a:noFill/>
          </p:spPr>
          <p:txBody>
            <a:bodyPr wrap="square">
              <a:spAutoFit/>
            </a:bodyPr>
            <a:lstStyle/>
            <a:p>
              <a:pPr lvl="0" algn="just">
                <a:lnSpc>
                  <a:spcPct val="150000"/>
                </a:lnSpc>
                <a:defRPr/>
              </a:pPr>
              <a:r>
                <a:rPr dirty="0">
                  <a:effectLst/>
                  <a:latin typeface="Times New Roman" panose="02020603050405020304" pitchFamily="18" charset="0"/>
                  <a:ea typeface="宋体" panose="02010600030101010101" pitchFamily="2" charset="-122"/>
                </a:rPr>
                <a:t>Require the probability of the event "k occurrences of event A in the n-weight Bernoulli </a:t>
              </a:r>
              <a:r>
                <a:rPr dirty="0">
                  <a:effectLst/>
                  <a:latin typeface="Times New Roman" panose="02020603050405020304" pitchFamily="18" charset="0"/>
                  <a:ea typeface="宋体" panose="02010600030101010101" pitchFamily="2" charset="-122"/>
                  <a:sym typeface="+mn-ea"/>
                </a:rPr>
                <a:t>experiment</a:t>
              </a:r>
              <a:r>
                <a:rPr dirty="0">
                  <a:latin typeface="Times New Roman" panose="02020603050405020304" pitchFamily="18" charset="0"/>
                  <a:ea typeface="宋体" panose="02010600030101010101" pitchFamily="2" charset="-122"/>
                  <a:sym typeface="+mn-ea"/>
                </a:rPr>
                <a:t> </a:t>
              </a:r>
              <a:r>
                <a:rPr dirty="0">
                  <a:effectLst/>
                  <a:latin typeface="Times New Roman" panose="02020603050405020304" pitchFamily="18" charset="0"/>
                  <a:ea typeface="宋体" panose="02010600030101010101" pitchFamily="2" charset="-122"/>
                </a:rPr>
                <a:t>":</a:t>
              </a:r>
              <a:endParaRPr dirty="0">
                <a:effectLst/>
                <a:latin typeface="Times New Roman" panose="02020603050405020304" pitchFamily="18" charset="0"/>
                <a:ea typeface="宋体" panose="02010600030101010101" pitchFamily="2" charset="-122"/>
              </a:endParaRPr>
            </a:p>
            <a:p>
              <a:pPr lvl="0" algn="just">
                <a:lnSpc>
                  <a:spcPct val="150000"/>
                </a:lnSpc>
                <a:defRPr/>
              </a:pPr>
              <a:r>
                <a:rPr dirty="0">
                  <a:effectLst/>
                  <a:latin typeface="Times New Roman" panose="02020603050405020304" pitchFamily="18" charset="0"/>
                  <a:ea typeface="宋体" panose="02010600030101010101" pitchFamily="2" charset="-122"/>
                </a:rPr>
                <a:t>Denoted as</a:t>
              </a:r>
              <a:endParaRPr dirty="0">
                <a:effectLst/>
                <a:latin typeface="Times New Roman" panose="02020603050405020304" pitchFamily="18" charset="0"/>
                <a:ea typeface="宋体" panose="02010600030101010101" pitchFamily="2" charset="-122"/>
              </a:endParaRPr>
            </a:p>
          </p:txBody>
        </p:sp>
        <p:graphicFrame>
          <p:nvGraphicFramePr>
            <p:cNvPr id="10" name="对象 9"/>
            <p:cNvGraphicFramePr>
              <a:graphicFrameLocks noChangeAspect="1"/>
            </p:cNvGraphicFramePr>
            <p:nvPr/>
          </p:nvGraphicFramePr>
          <p:xfrm>
            <a:off x="2915790" y="2189733"/>
            <a:ext cx="3784600" cy="304800"/>
          </p:xfrm>
          <a:graphic>
            <a:graphicData uri="http://schemas.openxmlformats.org/presentationml/2006/ole">
              <mc:AlternateContent xmlns:mc="http://schemas.openxmlformats.org/markup-compatibility/2006">
                <mc:Choice xmlns:v="urn:schemas-microsoft-com:vml" Requires="v">
                  <p:oleObj spid="_x0000_s71902" name="Equation" r:id="rId1" imgW="90830400" imgH="7315200" progId="Equation.DSMT4">
                    <p:embed/>
                  </p:oleObj>
                </mc:Choice>
                <mc:Fallback>
                  <p:oleObj name="Equation" r:id="rId1" imgW="90830400" imgH="7315200" progId="Equation.DSMT4">
                    <p:embed/>
                    <p:pic>
                      <p:nvPicPr>
                        <p:cNvPr id="0" name="对象 8"/>
                        <p:cNvPicPr/>
                        <p:nvPr/>
                      </p:nvPicPr>
                      <p:blipFill>
                        <a:blip r:embed="rId2"/>
                        <a:stretch>
                          <a:fillRect/>
                        </a:stretch>
                      </p:blipFill>
                      <p:spPr>
                        <a:xfrm>
                          <a:off x="2915790" y="2189733"/>
                          <a:ext cx="3784600" cy="3048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709981" y="2550155"/>
            <a:ext cx="4432300" cy="673100"/>
          </p:xfrm>
          <a:graphic>
            <a:graphicData uri="http://schemas.openxmlformats.org/presentationml/2006/ole">
              <mc:AlternateContent xmlns:mc="http://schemas.openxmlformats.org/markup-compatibility/2006">
                <mc:Choice xmlns:v="urn:schemas-microsoft-com:vml" Requires="v">
                  <p:oleObj spid="_x0000_s71903" name="Equation" r:id="rId3" imgW="106375200" imgH="16154400" progId="Equation.DSMT4">
                    <p:embed/>
                  </p:oleObj>
                </mc:Choice>
                <mc:Fallback>
                  <p:oleObj name="Equation" r:id="rId3" imgW="106375200" imgH="16154400" progId="Equation.DSMT4">
                    <p:embed/>
                    <p:pic>
                      <p:nvPicPr>
                        <p:cNvPr id="0" name="对象 9"/>
                        <p:cNvPicPr/>
                        <p:nvPr/>
                      </p:nvPicPr>
                      <p:blipFill>
                        <a:blip r:embed="rId4"/>
                        <a:stretch>
                          <a:fillRect/>
                        </a:stretch>
                      </p:blipFill>
                      <p:spPr>
                        <a:xfrm>
                          <a:off x="1709981" y="2550155"/>
                          <a:ext cx="4432300" cy="673100"/>
                        </a:xfrm>
                        <a:prstGeom prst="rect">
                          <a:avLst/>
                        </a:prstGeom>
                      </p:spPr>
                    </p:pic>
                  </p:oleObj>
                </mc:Fallback>
              </mc:AlternateContent>
            </a:graphicData>
          </a:graphic>
        </p:graphicFrame>
        <p:sp>
          <p:nvSpPr>
            <p:cNvPr id="13" name="文本框 12"/>
            <p:cNvSpPr txBox="1"/>
            <p:nvPr/>
          </p:nvSpPr>
          <p:spPr>
            <a:xfrm>
              <a:off x="251391" y="186968"/>
              <a:ext cx="8352928" cy="1337945"/>
            </a:xfrm>
            <a:prstGeom prst="rect">
              <a:avLst/>
            </a:prstGeom>
            <a:noFill/>
          </p:spPr>
          <p:txBody>
            <a:bodyPr wrap="square">
              <a:spAutoFit/>
            </a:bodyPr>
            <a:lstStyle/>
            <a:p>
              <a:pPr>
                <a:lnSpc>
                  <a:spcPct val="150000"/>
                </a:lnSpc>
              </a:pPr>
              <a:r>
                <a:rPr dirty="0">
                  <a:latin typeface="Times New Roman" panose="02020603050405020304" pitchFamily="18" charset="0"/>
                  <a:ea typeface="宋体" panose="02010600030101010101" pitchFamily="2" charset="-122"/>
                </a:rPr>
                <a:t>The result of a Bernoulli </a:t>
              </a:r>
              <a:r>
                <a:rPr dirty="0">
                  <a:effectLst/>
                  <a:latin typeface="Times New Roman" panose="02020603050405020304" pitchFamily="18" charset="0"/>
                  <a:ea typeface="宋体" panose="02010600030101010101" pitchFamily="2" charset="-122"/>
                  <a:sym typeface="+mn-ea"/>
                </a:rPr>
                <a:t>experiment</a:t>
              </a:r>
              <a:r>
                <a:rPr dirty="0">
                  <a:latin typeface="Times New Roman" panose="02020603050405020304" pitchFamily="18" charset="0"/>
                  <a:ea typeface="宋体" panose="02010600030101010101" pitchFamily="2" charset="-122"/>
                </a:rPr>
                <a:t> can be written as: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where </a:t>
              </a:r>
              <a:r>
                <a:rPr lang="en-US" dirty="0">
                  <a:latin typeface="Times New Roman" panose="02020603050405020304" pitchFamily="18" charset="0"/>
                  <a:ea typeface="宋体" panose="02010600030101010101" pitchFamily="2" charset="-122"/>
                </a:rPr>
                <a:t> </a:t>
              </a:r>
              <a:endParaRPr lang="en-US" dirty="0">
                <a:latin typeface="Times New Roman" panose="02020603050405020304" pitchFamily="18" charset="0"/>
                <a:ea typeface="宋体" panose="02010600030101010101" pitchFamily="2" charset="-122"/>
              </a:endParaRPr>
            </a:p>
            <a:p>
              <a:pPr>
                <a:lnSpc>
                  <a:spcPct val="150000"/>
                </a:lnSpc>
              </a:pP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is either A or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so there are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in total for such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and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if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k of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a:t>
              </a:r>
              <a:r>
                <a:rPr lang="en-US" dirty="0">
                  <a:latin typeface="Times New Roman" panose="02020603050405020304" pitchFamily="18" charset="0"/>
                  <a:ea typeface="宋体" panose="02010600030101010101" pitchFamily="2" charset="-122"/>
                </a:rPr>
                <a:t>  </a:t>
              </a:r>
              <a:endParaRPr lang="en-US" dirty="0">
                <a:latin typeface="Times New Roman" panose="02020603050405020304" pitchFamily="18" charset="0"/>
                <a:ea typeface="宋体" panose="02010600030101010101" pitchFamily="2" charset="-122"/>
              </a:endParaRPr>
            </a:p>
            <a:p>
              <a:pPr>
                <a:lnSpc>
                  <a:spcPct val="150000"/>
                </a:lnSpc>
              </a:pP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are A, there must be n-k </a:t>
              </a:r>
              <a:r>
                <a:rPr lang="en-US" dirty="0">
                  <a:latin typeface="Times New Roman" panose="02020603050405020304" pitchFamily="18" charset="0"/>
                  <a:ea typeface="宋体" panose="02010600030101010101" pitchFamily="2" charset="-122"/>
                </a:rPr>
                <a:t>      </a:t>
              </a:r>
              <a:r>
                <a:rPr dirty="0">
                  <a:latin typeface="Times New Roman" panose="02020603050405020304" pitchFamily="18" charset="0"/>
                  <a:ea typeface="宋体" panose="02010600030101010101" pitchFamily="2" charset="-122"/>
                </a:rPr>
                <a:t>. </a:t>
              </a:r>
              <a:r>
                <a:rPr lang="en-US" dirty="0">
                  <a:latin typeface="Times New Roman" panose="02020603050405020304" pitchFamily="18" charset="0"/>
                  <a:ea typeface="宋体" panose="02010600030101010101" pitchFamily="2" charset="-122"/>
                </a:rPr>
                <a:t> F</a:t>
              </a:r>
              <a:r>
                <a:rPr dirty="0">
                  <a:latin typeface="Times New Roman" panose="02020603050405020304" pitchFamily="18" charset="0"/>
                  <a:ea typeface="宋体" panose="02010600030101010101" pitchFamily="2" charset="-122"/>
                </a:rPr>
                <a:t>rom Independence </a:t>
              </a:r>
              <a:r>
                <a:rPr lang="en-US" dirty="0">
                  <a:latin typeface="Times New Roman" panose="02020603050405020304" pitchFamily="18" charset="0"/>
                  <a:ea typeface="宋体" panose="02010600030101010101" pitchFamily="2" charset="-122"/>
                </a:rPr>
                <a:t>:</a:t>
              </a:r>
              <a:endParaRPr lang="en-US" dirty="0">
                <a:latin typeface="Times New Roman" panose="02020603050405020304" pitchFamily="18" charset="0"/>
                <a:ea typeface="宋体" panose="02010600030101010101" pitchFamily="2" charset="-122"/>
              </a:endParaRPr>
            </a:p>
          </p:txBody>
        </p:sp>
        <p:graphicFrame>
          <p:nvGraphicFramePr>
            <p:cNvPr id="3" name="对象 2"/>
            <p:cNvGraphicFramePr>
              <a:graphicFrameLocks noChangeAspect="1"/>
            </p:cNvGraphicFramePr>
            <p:nvPr/>
          </p:nvGraphicFramePr>
          <p:xfrm>
            <a:off x="5436245" y="333271"/>
            <a:ext cx="1727200" cy="342900"/>
          </p:xfrm>
          <a:graphic>
            <a:graphicData uri="http://schemas.openxmlformats.org/presentationml/2006/ole">
              <mc:AlternateContent xmlns:mc="http://schemas.openxmlformats.org/markup-compatibility/2006">
                <mc:Choice xmlns:v="urn:schemas-microsoft-com:vml" Requires="v">
                  <p:oleObj spid="_x0000_s71904" name="Equation" r:id="rId5" imgW="41452800" imgH="8229600" progId="Equation.DSMT4">
                    <p:embed/>
                  </p:oleObj>
                </mc:Choice>
                <mc:Fallback>
                  <p:oleObj name="Equation" r:id="rId5" imgW="41452800" imgH="8229600" progId="Equation.DSMT4">
                    <p:embed/>
                    <p:pic>
                      <p:nvPicPr>
                        <p:cNvPr id="0" name="图片 71903"/>
                        <p:cNvPicPr/>
                        <p:nvPr/>
                      </p:nvPicPr>
                      <p:blipFill>
                        <a:blip r:embed="rId6"/>
                        <a:stretch>
                          <a:fillRect/>
                        </a:stretch>
                      </p:blipFill>
                      <p:spPr>
                        <a:xfrm>
                          <a:off x="5436245" y="333271"/>
                          <a:ext cx="1727200" cy="3429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55322" y="782469"/>
            <a:ext cx="990600" cy="292100"/>
          </p:xfrm>
          <a:graphic>
            <a:graphicData uri="http://schemas.openxmlformats.org/presentationml/2006/ole">
              <mc:AlternateContent xmlns:mc="http://schemas.openxmlformats.org/markup-compatibility/2006">
                <mc:Choice xmlns:v="urn:schemas-microsoft-com:vml" Requires="v">
                  <p:oleObj spid="_x0000_s71905" name="Equation" r:id="rId7" imgW="23774400" imgH="7010400" progId="Equation.DSMT4">
                    <p:embed/>
                  </p:oleObj>
                </mc:Choice>
                <mc:Fallback>
                  <p:oleObj name="Equation" r:id="rId7" imgW="23774400" imgH="7010400" progId="Equation.DSMT4">
                    <p:embed/>
                    <p:pic>
                      <p:nvPicPr>
                        <p:cNvPr id="0" name="图片 71904"/>
                        <p:cNvPicPr/>
                        <p:nvPr/>
                      </p:nvPicPr>
                      <p:blipFill>
                        <a:blip r:embed="rId8"/>
                        <a:stretch>
                          <a:fillRect/>
                        </a:stretch>
                      </p:blipFill>
                      <p:spPr>
                        <a:xfrm>
                          <a:off x="355322" y="782469"/>
                          <a:ext cx="990600" cy="2921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771071" y="711478"/>
            <a:ext cx="190500" cy="305435"/>
          </p:xfrm>
          <a:graphic>
            <a:graphicData uri="http://schemas.openxmlformats.org/presentationml/2006/ole">
              <mc:AlternateContent xmlns:mc="http://schemas.openxmlformats.org/markup-compatibility/2006">
                <mc:Choice xmlns:v="urn:schemas-microsoft-com:vml" Requires="v">
                  <p:oleObj spid="_x0000_s71906" name="Equation" r:id="rId9" imgW="4572000" imgH="6705600" progId="Equation.DSMT4">
                    <p:embed/>
                  </p:oleObj>
                </mc:Choice>
                <mc:Fallback>
                  <p:oleObj name="Equation" r:id="rId9" imgW="4572000" imgH="6705600" progId="Equation.DSMT4">
                    <p:embed/>
                    <p:pic>
                      <p:nvPicPr>
                        <p:cNvPr id="0" name="图片 71905"/>
                        <p:cNvPicPr/>
                        <p:nvPr/>
                      </p:nvPicPr>
                      <p:blipFill>
                        <a:blip r:embed="rId10"/>
                        <a:stretch>
                          <a:fillRect/>
                        </a:stretch>
                      </p:blipFill>
                      <p:spPr>
                        <a:xfrm>
                          <a:off x="2771071" y="711478"/>
                          <a:ext cx="190500" cy="30543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198265" y="822087"/>
            <a:ext cx="203200" cy="177800"/>
          </p:xfrm>
          <a:graphic>
            <a:graphicData uri="http://schemas.openxmlformats.org/presentationml/2006/ole">
              <mc:AlternateContent xmlns:mc="http://schemas.openxmlformats.org/markup-compatibility/2006">
                <mc:Choice xmlns:v="urn:schemas-microsoft-com:vml" Requires="v">
                  <p:oleObj spid="_x0000_s71907" name="Equation" r:id="rId11" imgW="4876800" imgH="4267200" progId="Equation.DSMT4">
                    <p:embed/>
                  </p:oleObj>
                </mc:Choice>
                <mc:Fallback>
                  <p:oleObj name="Equation" r:id="rId11" imgW="4876800" imgH="4267200" progId="Equation.DSMT4">
                    <p:embed/>
                    <p:pic>
                      <p:nvPicPr>
                        <p:cNvPr id="0" name="图片 71906"/>
                        <p:cNvPicPr/>
                        <p:nvPr/>
                      </p:nvPicPr>
                      <p:blipFill>
                        <a:blip r:embed="rId12"/>
                        <a:stretch>
                          <a:fillRect/>
                        </a:stretch>
                      </p:blipFill>
                      <p:spPr>
                        <a:xfrm>
                          <a:off x="6198265" y="822087"/>
                          <a:ext cx="203200" cy="177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314845" y="731029"/>
            <a:ext cx="241300" cy="266700"/>
          </p:xfrm>
          <a:graphic>
            <a:graphicData uri="http://schemas.openxmlformats.org/presentationml/2006/ole">
              <mc:AlternateContent xmlns:mc="http://schemas.openxmlformats.org/markup-compatibility/2006">
                <mc:Choice xmlns:v="urn:schemas-microsoft-com:vml" Requires="v">
                  <p:oleObj spid="_x0000_s71908" name="Equation" r:id="rId13" imgW="5791200" imgH="6400800" progId="Equation.DSMT4">
                    <p:embed/>
                  </p:oleObj>
                </mc:Choice>
                <mc:Fallback>
                  <p:oleObj name="Equation" r:id="rId13" imgW="5791200" imgH="6400800" progId="Equation.DSMT4">
                    <p:embed/>
                    <p:pic>
                      <p:nvPicPr>
                        <p:cNvPr id="0" name="图片 71907"/>
                        <p:cNvPicPr/>
                        <p:nvPr/>
                      </p:nvPicPr>
                      <p:blipFill>
                        <a:blip r:embed="rId14"/>
                        <a:stretch>
                          <a:fillRect/>
                        </a:stretch>
                      </p:blipFill>
                      <p:spPr>
                        <a:xfrm>
                          <a:off x="4314845" y="731029"/>
                          <a:ext cx="241300" cy="2667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7621781" y="763667"/>
            <a:ext cx="990600" cy="292100"/>
          </p:xfrm>
          <a:graphic>
            <a:graphicData uri="http://schemas.openxmlformats.org/presentationml/2006/ole">
              <mc:AlternateContent xmlns:mc="http://schemas.openxmlformats.org/markup-compatibility/2006">
                <mc:Choice xmlns:v="urn:schemas-microsoft-com:vml" Requires="v">
                  <p:oleObj spid="_x0000_s71909" name="Equation" r:id="rId15" imgW="23774400" imgH="7010400" progId="Equation.DSMT4">
                    <p:embed/>
                  </p:oleObj>
                </mc:Choice>
                <mc:Fallback>
                  <p:oleObj name="Equation" r:id="rId15" imgW="23774400" imgH="7010400" progId="Equation.DSMT4">
                    <p:embed/>
                    <p:pic>
                      <p:nvPicPr>
                        <p:cNvPr id="0" name="图片 71908"/>
                        <p:cNvPicPr/>
                        <p:nvPr/>
                      </p:nvPicPr>
                      <p:blipFill>
                        <a:blip r:embed="rId16"/>
                        <a:stretch>
                          <a:fillRect/>
                        </a:stretch>
                      </p:blipFill>
                      <p:spPr>
                        <a:xfrm>
                          <a:off x="7621781" y="763667"/>
                          <a:ext cx="990600" cy="2921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658676" y="1143913"/>
            <a:ext cx="273050" cy="306705"/>
          </p:xfrm>
          <a:graphic>
            <a:graphicData uri="http://schemas.openxmlformats.org/presentationml/2006/ole">
              <mc:AlternateContent xmlns:mc="http://schemas.openxmlformats.org/markup-compatibility/2006">
                <mc:Choice xmlns:v="urn:schemas-microsoft-com:vml" Requires="v">
                  <p:oleObj spid="_x0000_s71910" name="Equation" r:id="rId17" imgW="4572000" imgH="6705600" progId="Equation.DSMT4">
                    <p:embed/>
                  </p:oleObj>
                </mc:Choice>
                <mc:Fallback>
                  <p:oleObj name="Equation" r:id="rId17" imgW="4572000" imgH="6705600" progId="Equation.DSMT4">
                    <p:embed/>
                    <p:pic>
                      <p:nvPicPr>
                        <p:cNvPr id="0" name="图片 71909"/>
                        <p:cNvPicPr/>
                        <p:nvPr/>
                      </p:nvPicPr>
                      <p:blipFill>
                        <a:blip r:embed="rId18"/>
                        <a:stretch>
                          <a:fillRect/>
                        </a:stretch>
                      </p:blipFill>
                      <p:spPr>
                        <a:xfrm>
                          <a:off x="2658676" y="1143913"/>
                          <a:ext cx="273050" cy="30670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5220375" y="1145932"/>
            <a:ext cx="1460500" cy="317500"/>
          </p:xfrm>
          <a:graphic>
            <a:graphicData uri="http://schemas.openxmlformats.org/presentationml/2006/ole">
              <mc:AlternateContent xmlns:mc="http://schemas.openxmlformats.org/markup-compatibility/2006">
                <mc:Choice xmlns:v="urn:schemas-microsoft-com:vml" Requires="v">
                  <p:oleObj spid="_x0000_s71911" name="Equation" r:id="rId19" imgW="35052000" imgH="7620000" progId="Equation.DSMT4">
                    <p:embed/>
                  </p:oleObj>
                </mc:Choice>
                <mc:Fallback>
                  <p:oleObj name="Equation" r:id="rId19" imgW="35052000" imgH="7620000" progId="Equation.DSMT4">
                    <p:embed/>
                    <p:pic>
                      <p:nvPicPr>
                        <p:cNvPr id="0" name="图片 71910"/>
                        <p:cNvPicPr/>
                        <p:nvPr/>
                      </p:nvPicPr>
                      <p:blipFill>
                        <a:blip r:embed="rId20"/>
                        <a:stretch>
                          <a:fillRect/>
                        </a:stretch>
                      </p:blipFill>
                      <p:spPr>
                        <a:xfrm>
                          <a:off x="5220375" y="1145932"/>
                          <a:ext cx="1460500" cy="317500"/>
                        </a:xfrm>
                        <a:prstGeom prst="rect">
                          <a:avLst/>
                        </a:prstGeom>
                      </p:spPr>
                    </p:pic>
                  </p:oleObj>
                </mc:Fallback>
              </mc:AlternateContent>
            </a:graphicData>
          </a:graphic>
        </p:graphicFrame>
      </p:grpSp>
      <p:pic>
        <p:nvPicPr>
          <p:cNvPr id="22" name="图片 21"/>
          <p:cNvPicPr>
            <a:picLocks noChangeAspect="1"/>
          </p:cNvPicPr>
          <p:nvPr/>
        </p:nvPicPr>
        <p:blipFill>
          <a:blip r:embed="rId2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4" name="文本框 2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5" name="文本框 24"/>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2"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5581015" y="3428365"/>
            <a:ext cx="1352550" cy="368300"/>
          </a:xfrm>
          <a:prstGeom prst="rect">
            <a:avLst/>
          </a:prstGeom>
          <a:solidFill>
            <a:schemeClr val="bg1"/>
          </a:solidFill>
        </p:spPr>
        <p:txBody>
          <a:bodyPr wrap="square" rtlCol="0">
            <a:spAutoFit/>
          </a:bodyPr>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0 ≤ </a:t>
            </a:r>
            <a:r>
              <a:rPr lang="en-US" altLang="zh-CN">
                <a:latin typeface="Times New Roman" panose="02020603050405020304" pitchFamily="18" charset="0"/>
                <a:cs typeface="Times New Roman" panose="02020603050405020304" pitchFamily="18" charset="0"/>
              </a:rPr>
              <a:t>k ≤ n</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
        <p:nvSpPr>
          <p:cNvPr id="19" name="文本框 18"/>
          <p:cNvSpPr txBox="1"/>
          <p:nvPr/>
        </p:nvSpPr>
        <p:spPr>
          <a:xfrm>
            <a:off x="7984490" y="1459230"/>
            <a:ext cx="772160" cy="368300"/>
          </a:xfrm>
          <a:prstGeom prst="rect">
            <a:avLst/>
          </a:prstGeom>
          <a:solidFill>
            <a:schemeClr val="bg1"/>
          </a:solidFill>
        </p:spPr>
        <p:txBody>
          <a:bodyPr wrap="square" rtlCol="0">
            <a:spAutoFit/>
          </a:bodyPr>
          <a:p>
            <a:endParaRPr lang="zh-CN" altLang="en-US"/>
          </a:p>
        </p:txBody>
      </p:sp>
      <p:sp>
        <p:nvSpPr>
          <p:cNvPr id="20" name="文本框 19"/>
          <p:cNvSpPr txBox="1"/>
          <p:nvPr/>
        </p:nvSpPr>
        <p:spPr>
          <a:xfrm>
            <a:off x="739140" y="1488440"/>
            <a:ext cx="878840" cy="337185"/>
          </a:xfrm>
          <a:prstGeom prst="rect">
            <a:avLst/>
          </a:prstGeom>
          <a:solidFill>
            <a:schemeClr val="bg1"/>
          </a:solidFill>
        </p:spPr>
        <p:txBody>
          <a:bodyPr wrap="square" rtlCol="0">
            <a:spAutoFit/>
          </a:bodyPr>
          <a:p>
            <a:pPr algn="ct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1≤i≤n</a:t>
            </a:r>
            <a:r>
              <a:rPr lang="zh-CN" altLang="en-US"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
        <p:nvSpPr>
          <p:cNvPr id="21" name="文本框 20"/>
          <p:cNvSpPr txBox="1"/>
          <p:nvPr/>
        </p:nvSpPr>
        <p:spPr>
          <a:xfrm>
            <a:off x="3489960" y="2854325"/>
            <a:ext cx="4277360" cy="368300"/>
          </a:xfrm>
          <a:prstGeom prst="rect">
            <a:avLst/>
          </a:prstGeom>
          <a:solidFill>
            <a:schemeClr val="bg1"/>
          </a:solidFill>
        </p:spPr>
        <p:txBody>
          <a:bodyPr wrap="square" rtlCol="0">
            <a:spAutoFit/>
          </a:bodyPr>
          <a:p>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Event A occurred k times in the experiment</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251520" y="627534"/>
            <a:ext cx="8496944" cy="3415030"/>
          </a:xfrm>
          <a:prstGeom prst="rect">
            <a:avLst/>
          </a:prstGeom>
          <a:noFill/>
        </p:spPr>
        <p:txBody>
          <a:bodyPr wrap="square">
            <a:spAutoFit/>
          </a:bodyPr>
          <a:lstStyle/>
          <a:p>
            <a:pPr algn="just">
              <a:lnSpc>
                <a:spcPct val="100000"/>
              </a:lnSpc>
            </a:pPr>
            <a:r>
              <a:rPr sz="1800" dirty="0">
                <a:latin typeface="Times New Roman" panose="02020603050405020304" pitchFamily="18" charset="0"/>
                <a:ea typeface="宋体" panose="02010600030101010101" pitchFamily="2" charset="-122"/>
              </a:rPr>
              <a:t>There are 10 machines of the same type in the workshop. Each machine is equipped with a motor power of 10 kilowatts. It is known that when each machine is working, it actually starts for an average of 12 minutes per hour, and whether it is started or not is independent of each other. Due to the shortage of local power supply, the power supply department only provides 50 kilowatts of power to these 10 machine tools. What is the probability that these 10 machine tools can work normally?</a:t>
            </a:r>
            <a:endParaRPr sz="1800" dirty="0">
              <a:latin typeface="Times New Roman" panose="02020603050405020304" pitchFamily="18" charset="0"/>
              <a:ea typeface="宋体" panose="02010600030101010101" pitchFamily="2" charset="-122"/>
            </a:endParaRPr>
          </a:p>
          <a:p>
            <a:pPr algn="just">
              <a:lnSpc>
                <a:spcPct val="100000"/>
              </a:lnSpc>
            </a:pPr>
            <a:endPar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pPr>
            <a:r>
              <a:rPr sz="1800" b="1" dirty="0">
                <a:latin typeface="Times New Roman" panose="02020603050405020304" pitchFamily="18" charset="0"/>
                <a:ea typeface="宋体" panose="02010600030101010101" pitchFamily="2" charset="-122"/>
              </a:rPr>
              <a:t>Solution:</a:t>
            </a:r>
            <a:r>
              <a:rPr sz="1800" dirty="0">
                <a:latin typeface="Times New Roman" panose="02020603050405020304" pitchFamily="18" charset="0"/>
                <a:ea typeface="宋体" panose="02010600030101010101" pitchFamily="2" charset="-122"/>
              </a:rPr>
              <a:t> 50 kilowatts of electricity can supply 5 machine tools to start at the same time, so when the number of 10 machine tools is not more than 5 at the same time, it can work normally. And each machine tool has only two situations: "start" and "not start", and the probability of "start" is </a:t>
            </a:r>
            <a:r>
              <a:rPr lang="en-US" sz="1800" dirty="0">
                <a:latin typeface="Times New Roman" panose="02020603050405020304" pitchFamily="18" charset="0"/>
                <a:ea typeface="宋体" panose="02010600030101010101" pitchFamily="2" charset="-122"/>
              </a:rPr>
              <a:t>                 </a:t>
            </a:r>
            <a:r>
              <a:rPr sz="1800" dirty="0">
                <a:latin typeface="Times New Roman" panose="02020603050405020304" pitchFamily="18" charset="0"/>
                <a:ea typeface="宋体" panose="02010600030101010101" pitchFamily="2" charset="-122"/>
              </a:rPr>
              <a:t> and the probability of "not start" is </a:t>
            </a:r>
            <a:r>
              <a:rPr lang="en-US" sz="1800" dirty="0">
                <a:latin typeface="Times New Roman" panose="02020603050405020304" pitchFamily="18" charset="0"/>
                <a:ea typeface="宋体" panose="02010600030101010101" pitchFamily="2" charset="-122"/>
              </a:rPr>
              <a:t>        </a:t>
            </a:r>
            <a:r>
              <a:rPr sz="1800" dirty="0">
                <a:latin typeface="Times New Roman" panose="02020603050405020304" pitchFamily="18" charset="0"/>
                <a:ea typeface="宋体" panose="02010600030101010101" pitchFamily="2" charset="-122"/>
              </a:rPr>
              <a:t>. Suppose the number of machine tools in operation among 10 machine tools is </a:t>
            </a:r>
            <a:r>
              <a:rPr lang="en-US" sz="1800" dirty="0">
                <a:latin typeface="Times New Roman" panose="02020603050405020304" pitchFamily="18" charset="0"/>
                <a:ea typeface="宋体" panose="02010600030101010101" pitchFamily="2" charset="-122"/>
              </a:rPr>
              <a:t>    </a:t>
            </a:r>
            <a:r>
              <a:rPr sz="1800" dirty="0">
                <a:latin typeface="Times New Roman" panose="02020603050405020304" pitchFamily="18" charset="0"/>
                <a:ea typeface="宋体" panose="02010600030101010101" pitchFamily="2" charset="-122"/>
              </a:rPr>
              <a:t>:</a:t>
            </a:r>
            <a:endParaRPr sz="1800" dirty="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2555285" y="3435087"/>
          <a:ext cx="1003300" cy="292100"/>
        </p:xfrm>
        <a:graphic>
          <a:graphicData uri="http://schemas.openxmlformats.org/presentationml/2006/ole">
            <mc:AlternateContent xmlns:mc="http://schemas.openxmlformats.org/markup-compatibility/2006">
              <mc:Choice xmlns:v="urn:schemas-microsoft-com:vml" Requires="v">
                <p:oleObj spid="_x0000_s72794" name="Equation" r:id="rId1" imgW="24079200" imgH="7010400" progId="Equation.DSMT4">
                  <p:embed/>
                </p:oleObj>
              </mc:Choice>
              <mc:Fallback>
                <p:oleObj name="Equation" r:id="rId1" imgW="24079200" imgH="7010400" progId="Equation.DSMT4">
                  <p:embed/>
                  <p:pic>
                    <p:nvPicPr>
                      <p:cNvPr id="0" name="图片 72793"/>
                      <p:cNvPicPr/>
                      <p:nvPr/>
                    </p:nvPicPr>
                    <p:blipFill>
                      <a:blip r:embed="rId2"/>
                      <a:stretch>
                        <a:fillRect/>
                      </a:stretch>
                    </p:blipFill>
                    <p:spPr>
                      <a:xfrm>
                        <a:off x="2555285" y="3435087"/>
                        <a:ext cx="10033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6948423" y="3435340"/>
          <a:ext cx="419100" cy="228600"/>
        </p:xfrm>
        <a:graphic>
          <a:graphicData uri="http://schemas.openxmlformats.org/presentationml/2006/ole">
            <mc:AlternateContent xmlns:mc="http://schemas.openxmlformats.org/markup-compatibility/2006">
              <mc:Choice xmlns:v="urn:schemas-microsoft-com:vml" Requires="v">
                <p:oleObj spid="_x0000_s72795" name="Equation" r:id="rId3" imgW="10058400" imgH="5486400" progId="Equation.DSMT4">
                  <p:embed/>
                </p:oleObj>
              </mc:Choice>
              <mc:Fallback>
                <p:oleObj name="Equation" r:id="rId3" imgW="10058400" imgH="5486400" progId="Equation.DSMT4">
                  <p:embed/>
                  <p:pic>
                    <p:nvPicPr>
                      <p:cNvPr id="0" name="图片 72794"/>
                      <p:cNvPicPr/>
                      <p:nvPr/>
                    </p:nvPicPr>
                    <p:blipFill>
                      <a:blip r:embed="rId4"/>
                      <a:stretch>
                        <a:fillRect/>
                      </a:stretch>
                    </p:blipFill>
                    <p:spPr>
                      <a:xfrm>
                        <a:off x="6948423" y="3435340"/>
                        <a:ext cx="419100" cy="2286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372528" y="3663935"/>
          <a:ext cx="165100" cy="266700"/>
        </p:xfrm>
        <a:graphic>
          <a:graphicData uri="http://schemas.openxmlformats.org/presentationml/2006/ole">
            <mc:AlternateContent xmlns:mc="http://schemas.openxmlformats.org/markup-compatibility/2006">
              <mc:Choice xmlns:v="urn:schemas-microsoft-com:vml" Requires="v">
                <p:oleObj spid="_x0000_s72796" name="Equation" r:id="rId5" imgW="3962400" imgH="6400800" progId="Equation.DSMT4">
                  <p:embed/>
                </p:oleObj>
              </mc:Choice>
              <mc:Fallback>
                <p:oleObj name="Equation" r:id="rId5" imgW="3962400" imgH="6400800" progId="Equation.DSMT4">
                  <p:embed/>
                  <p:pic>
                    <p:nvPicPr>
                      <p:cNvPr id="0" name="图片 72795"/>
                      <p:cNvPicPr/>
                      <p:nvPr/>
                    </p:nvPicPr>
                    <p:blipFill>
                      <a:blip r:embed="rId6"/>
                      <a:stretch>
                        <a:fillRect/>
                      </a:stretch>
                    </p:blipFill>
                    <p:spPr>
                      <a:xfrm>
                        <a:off x="6372528" y="3663935"/>
                        <a:ext cx="165100" cy="2667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622332" y="4012039"/>
          <a:ext cx="3898900" cy="698500"/>
        </p:xfrm>
        <a:graphic>
          <a:graphicData uri="http://schemas.openxmlformats.org/presentationml/2006/ole">
            <mc:AlternateContent xmlns:mc="http://schemas.openxmlformats.org/markup-compatibility/2006">
              <mc:Choice xmlns:v="urn:schemas-microsoft-com:vml" Requires="v">
                <p:oleObj spid="_x0000_s72797" name="Equation" r:id="rId7" imgW="93573600" imgH="16764000" progId="Equation.DSMT4">
                  <p:embed/>
                </p:oleObj>
              </mc:Choice>
              <mc:Fallback>
                <p:oleObj name="Equation" r:id="rId7" imgW="93573600" imgH="16764000" progId="Equation.DSMT4">
                  <p:embed/>
                  <p:pic>
                    <p:nvPicPr>
                      <p:cNvPr id="0" name="图片 72796"/>
                      <p:cNvPicPr/>
                      <p:nvPr/>
                    </p:nvPicPr>
                    <p:blipFill>
                      <a:blip r:embed="rId8"/>
                      <a:stretch>
                        <a:fillRect/>
                      </a:stretch>
                    </p:blipFill>
                    <p:spPr>
                      <a:xfrm>
                        <a:off x="2622332" y="4012039"/>
                        <a:ext cx="3898900" cy="698500"/>
                      </a:xfrm>
                      <a:prstGeom prst="rect">
                        <a:avLst/>
                      </a:prstGeom>
                    </p:spPr>
                  </p:pic>
                </p:oleObj>
              </mc:Fallback>
            </mc:AlternateContent>
          </a:graphicData>
        </a:graphic>
      </p:graphicFrame>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6" name="文本框 15"/>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7" name="文本框 16"/>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5652135" y="4157345"/>
            <a:ext cx="1187450" cy="368300"/>
          </a:xfrm>
          <a:prstGeom prst="rect">
            <a:avLst/>
          </a:prstGeom>
          <a:solidFill>
            <a:schemeClr val="bg1"/>
          </a:solidFill>
        </p:spPr>
        <p:txBody>
          <a:bodyPr wrap="square" rtlCol="0">
            <a:spAutoFit/>
          </a:bodyPr>
          <a:p>
            <a:r>
              <a:rPr lang="en-US" altLang="zh-CN">
                <a:latin typeface="Times New Roman" panose="02020603050405020304" pitchFamily="18" charset="0"/>
                <a:cs typeface="Times New Roman" panose="02020603050405020304" pitchFamily="18" charset="0"/>
              </a:rPr>
              <a:t>0 ≤ k ≤ 10</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863908" y="1058947"/>
            <a:ext cx="7416824" cy="3138170"/>
            <a:chOff x="683568" y="1203598"/>
            <a:chExt cx="7416824" cy="3138170"/>
          </a:xfrm>
        </p:grpSpPr>
        <p:sp>
          <p:nvSpPr>
            <p:cNvPr id="15" name="TextBox 8"/>
            <p:cNvSpPr txBox="1"/>
            <p:nvPr/>
          </p:nvSpPr>
          <p:spPr bwMode="auto">
            <a:xfrm>
              <a:off x="683568" y="1203598"/>
              <a:ext cx="7416824" cy="3138170"/>
            </a:xfrm>
            <a:prstGeom prst="rect">
              <a:avLst/>
            </a:prstGeom>
            <a:noFill/>
          </p:spPr>
          <p:txBody>
            <a:bodyPr wrap="square">
              <a:spAutoFit/>
            </a:bodyPr>
            <a:lstStyle/>
            <a:p>
              <a:pPr algn="just">
                <a:lnSpc>
                  <a:spcPct val="100000"/>
                </a:lnSpc>
              </a:pPr>
              <a:r>
                <a:rPr sz="1800" kern="100" dirty="0">
                  <a:effectLst/>
                  <a:latin typeface="Times New Roman" panose="02020603050405020304" pitchFamily="18" charset="0"/>
                  <a:cs typeface="Times New Roman" panose="02020603050405020304" pitchFamily="18" charset="0"/>
                </a:rPr>
                <a:t>Therefore, the probability that the number of machine tools that are running at the same time does not exceed 5 is:</a:t>
              </a:r>
              <a:endParaRPr sz="1800" kern="100" dirty="0">
                <a:effectLst/>
                <a:latin typeface="Times New Roman" panose="02020603050405020304" pitchFamily="18" charset="0"/>
                <a:cs typeface="Times New Roman" panose="02020603050405020304" pitchFamily="18" charset="0"/>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pPr>
              <a:r>
                <a:rPr sz="1800" dirty="0">
                  <a:latin typeface="Times New Roman" panose="02020603050405020304" pitchFamily="18" charset="0"/>
                  <a:ea typeface="宋体" panose="02010600030101010101" pitchFamily="2" charset="-122"/>
                </a:rPr>
                <a:t>The probability that these 10 machine tools can work normally is 0.994, which means that the work of these 10 machine tools is basically not affected by the shortage of power supply. Because under the condition of a power supply of 50 kilowatts, the probability that the machine cannot work normally is only 0.006, which is equivalent to only                               (minutes) of non-working time within 8 hours of a work shift, which is less than 3 minutes.</a:t>
              </a:r>
              <a:endParaRPr sz="1800" dirty="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1900099" y="1779662"/>
            <a:ext cx="4864100" cy="698500"/>
          </p:xfrm>
          <a:graphic>
            <a:graphicData uri="http://schemas.openxmlformats.org/presentationml/2006/ole">
              <mc:AlternateContent xmlns:mc="http://schemas.openxmlformats.org/markup-compatibility/2006">
                <mc:Choice xmlns:v="urn:schemas-microsoft-com:vml" Requires="v">
                  <p:oleObj spid="_x0000_s73772" name="Equation" r:id="rId1" imgW="116738400" imgH="16764000" progId="Equation.DSMT4">
                    <p:embed/>
                  </p:oleObj>
                </mc:Choice>
                <mc:Fallback>
                  <p:oleObj name="Equation" r:id="rId1" imgW="116738400" imgH="16764000" progId="Equation.DSMT4">
                    <p:embed/>
                    <p:pic>
                      <p:nvPicPr>
                        <p:cNvPr id="0" name="图片 73771"/>
                        <p:cNvPicPr/>
                        <p:nvPr/>
                      </p:nvPicPr>
                      <p:blipFill>
                        <a:blip r:embed="rId2"/>
                        <a:stretch>
                          <a:fillRect/>
                        </a:stretch>
                      </p:blipFill>
                      <p:spPr>
                        <a:xfrm>
                          <a:off x="1900099" y="1779662"/>
                          <a:ext cx="4864100" cy="6985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355406" y="3743434"/>
            <a:ext cx="1701165" cy="228600"/>
          </p:xfrm>
          <a:graphic>
            <a:graphicData uri="http://schemas.openxmlformats.org/presentationml/2006/ole">
              <mc:AlternateContent xmlns:mc="http://schemas.openxmlformats.org/markup-compatibility/2006">
                <mc:Choice xmlns:v="urn:schemas-microsoft-com:vml" Requires="v">
                  <p:oleObj spid="_x0000_s73773" name="Equation" r:id="rId3" imgW="40843200" imgH="5486400" progId="Equation.DSMT4">
                    <p:embed/>
                  </p:oleObj>
                </mc:Choice>
                <mc:Fallback>
                  <p:oleObj name="Equation" r:id="rId3" imgW="40843200" imgH="5486400" progId="Equation.DSMT4">
                    <p:embed/>
                    <p:pic>
                      <p:nvPicPr>
                        <p:cNvPr id="0" name="图片 73772"/>
                        <p:cNvPicPr/>
                        <p:nvPr/>
                      </p:nvPicPr>
                      <p:blipFill>
                        <a:blip r:embed="rId4"/>
                        <a:stretch>
                          <a:fillRect/>
                        </a:stretch>
                      </p:blipFill>
                      <p:spPr>
                        <a:xfrm>
                          <a:off x="4355406" y="3743434"/>
                          <a:ext cx="1701165" cy="228600"/>
                        </a:xfrm>
                        <a:prstGeom prst="rect">
                          <a:avLst/>
                        </a:prstGeom>
                      </p:spPr>
                    </p:pic>
                  </p:oleObj>
                </mc:Fallback>
              </mc:AlternateContent>
            </a:graphicData>
          </a:graphic>
        </p:graphicFrame>
      </p:gr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539552" y="1059582"/>
            <a:ext cx="7920880" cy="3276600"/>
          </a:xfrm>
          <a:prstGeom prst="rect">
            <a:avLst/>
          </a:prstGeom>
          <a:noFill/>
        </p:spPr>
        <p:txBody>
          <a:bodyPr wrap="square">
            <a:spAutoFit/>
          </a:bodyPr>
          <a:lstStyle/>
          <a:p>
            <a:pPr algn="just">
              <a:lnSpc>
                <a:spcPct val="100000"/>
              </a:lnSpc>
            </a:pPr>
            <a:r>
              <a:rPr sz="1800" dirty="0">
                <a:latin typeface="Times New Roman" panose="02020603050405020304" pitchFamily="18" charset="0"/>
                <a:ea typeface="宋体" panose="02010600030101010101" pitchFamily="2" charset="-122"/>
              </a:rPr>
              <a:t>The school table tennis team competed with the table tennis team of the School of Mathematics. The former is stronger than the latter, and the probability of the school team winning in the game is 0.6. Now the two sides have discussed the way of the game and proposed three options:</a:t>
            </a:r>
            <a:endParaRPr sz="1800" dirty="0">
              <a:latin typeface="Times New Roman" panose="02020603050405020304" pitchFamily="18" charset="0"/>
              <a:ea typeface="宋体" panose="02010600030101010101" pitchFamily="2" charset="-122"/>
            </a:endParaRPr>
          </a:p>
          <a:p>
            <a:pPr algn="just">
              <a:lnSpc>
                <a:spcPct val="150000"/>
              </a:lnSpc>
              <a:buClrTx/>
              <a:buSzTx/>
              <a:buFontTx/>
            </a:pPr>
            <a:r>
              <a:rPr sz="1800" dirty="0">
                <a:latin typeface="Times New Roman" panose="02020603050405020304" pitchFamily="18" charset="0"/>
                <a:ea typeface="宋体" panose="02010600030101010101" pitchFamily="2" charset="-122"/>
              </a:rPr>
              <a:t>(1) There are 3 players from each side to compare three rounds;</a:t>
            </a:r>
            <a:endParaRPr sz="1800" dirty="0">
              <a:latin typeface="Times New Roman" panose="02020603050405020304" pitchFamily="18" charset="0"/>
              <a:ea typeface="宋体" panose="02010600030101010101" pitchFamily="2" charset="-122"/>
            </a:endParaRPr>
          </a:p>
          <a:p>
            <a:pPr algn="just">
              <a:lnSpc>
                <a:spcPct val="150000"/>
              </a:lnSpc>
              <a:buClrTx/>
              <a:buSzTx/>
              <a:buFontTx/>
            </a:pPr>
            <a:r>
              <a:rPr sz="1800" dirty="0">
                <a:latin typeface="Times New Roman" panose="02020603050405020304" pitchFamily="18" charset="0"/>
                <a:ea typeface="宋体" panose="02010600030101010101" pitchFamily="2" charset="-122"/>
              </a:rPr>
              <a:t>(2) There are 5 players from each side to compare 5 games;</a:t>
            </a:r>
            <a:endParaRPr sz="1800" dirty="0">
              <a:latin typeface="Times New Roman" panose="02020603050405020304" pitchFamily="18" charset="0"/>
              <a:ea typeface="宋体" panose="02010600030101010101" pitchFamily="2" charset="-122"/>
            </a:endParaRPr>
          </a:p>
          <a:p>
            <a:pPr algn="just">
              <a:lnSpc>
                <a:spcPct val="150000"/>
              </a:lnSpc>
              <a:buClrTx/>
              <a:buSzTx/>
              <a:buFontTx/>
            </a:pPr>
            <a:r>
              <a:rPr sz="1800" dirty="0">
                <a:latin typeface="Times New Roman" panose="02020603050405020304" pitchFamily="18" charset="0"/>
                <a:ea typeface="宋体" panose="02010600030101010101" pitchFamily="2" charset="-122"/>
              </a:rPr>
              <a:t>(3) There are 7 players from each side, and the 7 games are compared.</a:t>
            </a:r>
            <a:endParaRPr sz="1800" dirty="0">
              <a:latin typeface="Times New Roman" panose="02020603050405020304" pitchFamily="18" charset="0"/>
              <a:ea typeface="宋体" panose="02010600030101010101" pitchFamily="2" charset="-122"/>
            </a:endParaRPr>
          </a:p>
          <a:p>
            <a:pPr algn="just">
              <a:lnSpc>
                <a:spcPct val="150000"/>
              </a:lnSpc>
              <a:buClrTx/>
              <a:buSzTx/>
              <a:buFontTx/>
            </a:pPr>
            <a:r>
              <a:rPr sz="1800" dirty="0">
                <a:latin typeface="Times New Roman" panose="02020603050405020304" pitchFamily="18" charset="0"/>
                <a:ea typeface="宋体" panose="02010600030101010101" pitchFamily="2" charset="-122"/>
              </a:rPr>
              <a:t>In the three schemes, the team with the largest number of winners in the game wins. Question: Which option is beneficial to the team?</a:t>
            </a:r>
            <a:endParaRPr sz="1800" dirty="0">
              <a:latin typeface="Times New Roman" panose="02020603050405020304" pitchFamily="18" charset="0"/>
              <a:ea typeface="宋体" panose="02010600030101010101" pitchFamily="2"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2" name="文本框 1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3" name="文本框 12"/>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683568" y="1203598"/>
            <a:ext cx="7416824" cy="3230245"/>
            <a:chOff x="683568" y="1203598"/>
            <a:chExt cx="7416824" cy="3230245"/>
          </a:xfrm>
        </p:grpSpPr>
        <p:sp>
          <p:nvSpPr>
            <p:cNvPr id="15" name="TextBox 8"/>
            <p:cNvSpPr txBox="1"/>
            <p:nvPr/>
          </p:nvSpPr>
          <p:spPr bwMode="auto">
            <a:xfrm>
              <a:off x="683568" y="1203598"/>
              <a:ext cx="7416824" cy="3230245"/>
            </a:xfrm>
            <a:prstGeom prst="rect">
              <a:avLst/>
            </a:prstGeom>
            <a:noFill/>
          </p:spPr>
          <p:txBody>
            <a:bodyPr wrap="square">
              <a:spAutoFit/>
            </a:bodyPr>
            <a:lstStyle/>
            <a:p>
              <a:pPr lvl="0" algn="just">
                <a:lnSpc>
                  <a:spcPct val="150000"/>
                </a:lnSpc>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Certain event</a:t>
              </a:r>
              <a:r>
                <a:rPr kumimoji="0" lang="zh-CN" altLang="en-US"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sz="2400" dirty="0">
                  <a:effectLst/>
                  <a:latin typeface="Times New Roman" panose="02020603050405020304" pitchFamily="18" charset="0"/>
                  <a:ea typeface="宋体" panose="02010600030101010101" pitchFamily="2" charset="-122"/>
                  <a:cs typeface="Times New Roman" panose="02020603050405020304" pitchFamily="18" charset="0"/>
                </a:rPr>
                <a:t>is co</a:t>
              </a:r>
              <a:r>
                <a:rPr lang="en-US" sz="2400" dirty="0">
                  <a:effectLst/>
                  <a:latin typeface="Times New Roman" panose="02020603050405020304" pitchFamily="18" charset="0"/>
                  <a:ea typeface="宋体" panose="02010600030101010101" pitchFamily="2" charset="-122"/>
                  <a:cs typeface="Times New Roman" panose="02020603050405020304" pitchFamily="18" charset="0"/>
                </a:rPr>
                <a:t>nsist</a:t>
              </a:r>
              <a:r>
                <a:rPr sz="2400" dirty="0">
                  <a:effectLst/>
                  <a:latin typeface="Times New Roman" panose="02020603050405020304" pitchFamily="18" charset="0"/>
                  <a:ea typeface="宋体" panose="02010600030101010101" pitchFamily="2" charset="-122"/>
                  <a:cs typeface="Times New Roman" panose="02020603050405020304" pitchFamily="18" charset="0"/>
                </a:rPr>
                <a:t> of all basic events, so in any experiment, one of the basic events must appear</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1" i="0" u="none" strike="noStrike" kern="1200" cap="none" spc="0" normalizeH="0" baseline="0" noProof="0" dirty="0">
                <a:ln>
                  <a:noFill/>
                </a:ln>
                <a:solidFill>
                  <a:prstClr val="black">
                    <a:lumMod val="95000"/>
                    <a:lumOff val="5000"/>
                  </a:prstClr>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algn="just">
                <a:lnSpc>
                  <a:spcPct val="150000"/>
                </a:lnSpc>
                <a:defRPr/>
              </a:pPr>
              <a:r>
                <a:rPr lang="en-US" altLang="zh-CN" sz="2400" b="1"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Impossible event</a:t>
              </a:r>
              <a:r>
                <a:rPr lang="zh-CN" altLang="en-US" sz="2000" b="1" dirty="0">
                  <a:solidFill>
                    <a:prstClr val="black">
                      <a:lumMod val="95000"/>
                      <a:lumOff val="5000"/>
                    </a:prstClr>
                  </a:solidFill>
                  <a:latin typeface="楷体" panose="02010609060101010101" pitchFamily="49" charset="-122"/>
                  <a:ea typeface="楷体" panose="02010609060101010101" pitchFamily="49" charset="-122"/>
                  <a:cs typeface="Times New Roman" panose="02020603050405020304" pitchFamily="18" charset="0"/>
                </a:rPr>
                <a:t>   ：</a:t>
              </a:r>
              <a:r>
                <a:rPr sz="2400" dirty="0">
                  <a:effectLst/>
                  <a:latin typeface="Times New Roman" panose="02020603050405020304" pitchFamily="18" charset="0"/>
                  <a:ea typeface="宋体" panose="02010600030101010101" pitchFamily="2" charset="-122"/>
                  <a:cs typeface="Times New Roman" panose="02020603050405020304" pitchFamily="18" charset="0"/>
                </a:rPr>
                <a:t>In any </a:t>
              </a:r>
              <a:r>
                <a:rPr sz="2400" dirty="0">
                  <a:effectLst/>
                  <a:latin typeface="Times New Roman" panose="02020603050405020304" pitchFamily="18" charset="0"/>
                  <a:ea typeface="宋体" panose="02010600030101010101" pitchFamily="2" charset="-122"/>
                  <a:cs typeface="Times New Roman" panose="02020603050405020304" pitchFamily="18" charset="0"/>
                  <a:sym typeface="+mn-ea"/>
                </a:rPr>
                <a:t>experiment</a:t>
              </a:r>
              <a:r>
                <a:rPr sz="2400" dirty="0">
                  <a:effectLst/>
                  <a:latin typeface="Times New Roman" panose="02020603050405020304" pitchFamily="18" charset="0"/>
                  <a:ea typeface="宋体" panose="02010600030101010101" pitchFamily="2" charset="-122"/>
                  <a:cs typeface="Times New Roman" panose="02020603050405020304" pitchFamily="18" charset="0"/>
                </a:rPr>
                <a:t>, there can be no </a:t>
              </a:r>
              <a:r>
                <a:rPr lang="en-US" sz="2400" dirty="0">
                  <a:effectLst/>
                  <a:latin typeface="Times New Roman" panose="02020603050405020304" pitchFamily="18" charset="0"/>
                  <a:ea typeface="宋体" panose="02010600030101010101" pitchFamily="2" charset="-122"/>
                  <a:cs typeface="Times New Roman" panose="02020603050405020304" pitchFamily="18" charset="0"/>
                </a:rPr>
                <a:t>          </a:t>
              </a:r>
              <a:r>
                <a:rPr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0" sz="2400" b="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In</a:t>
              </a:r>
              <a:r>
                <a:rPr sz="2400" dirty="0">
                  <a:effectLst/>
                  <a:latin typeface="Times New Roman" panose="02020603050405020304" pitchFamily="18" charset="0"/>
                  <a:ea typeface="宋体" panose="02010600030101010101" pitchFamily="2" charset="-122"/>
                  <a:cs typeface="Times New Roman" panose="02020603050405020304" pitchFamily="18" charset="0"/>
                </a:rPr>
                <a:t> other words, </a:t>
              </a:r>
              <a:r>
                <a:rPr lang="en-US" sz="2400" dirty="0">
                  <a:effectLst/>
                  <a:latin typeface="Times New Roman" panose="02020603050405020304" pitchFamily="18" charset="0"/>
                  <a:ea typeface="宋体" panose="02010600030101010101" pitchFamily="2" charset="-122"/>
                  <a:cs typeface="Times New Roman" panose="02020603050405020304" pitchFamily="18" charset="0"/>
                </a:rPr>
                <a:t>     </a:t>
              </a:r>
              <a:r>
                <a:rPr sz="2400" dirty="0">
                  <a:effectLst/>
                  <a:latin typeface="Times New Roman" panose="02020603050405020304" pitchFamily="18" charset="0"/>
                  <a:ea typeface="宋体" panose="02010600030101010101" pitchFamily="2" charset="-122"/>
                  <a:cs typeface="Times New Roman" panose="02020603050405020304" pitchFamily="18" charset="0"/>
                </a:rPr>
                <a:t>will never happen.</a:t>
              </a:r>
              <a:endParaRPr sz="24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kumimoji="0" lang="en-US" altLang="zh-CN" sz="20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2699693" y="1491888"/>
            <a:ext cx="267970" cy="215900"/>
          </p:xfrm>
          <a:graphic>
            <a:graphicData uri="http://schemas.openxmlformats.org/presentationml/2006/ole">
              <mc:AlternateContent xmlns:mc="http://schemas.openxmlformats.org/markup-compatibility/2006">
                <mc:Choice xmlns:v="urn:schemas-microsoft-com:vml" Requires="v">
                  <p:oleObj spid="_x0000_s6284" name="Equation" r:id="rId1" imgW="6400800" imgH="6400800" progId="Equation.DSMT4">
                    <p:embed/>
                  </p:oleObj>
                </mc:Choice>
                <mc:Fallback>
                  <p:oleObj name="Equation" r:id="rId1" imgW="6400800" imgH="6400800" progId="Equation.DSMT4">
                    <p:embed/>
                    <p:pic>
                      <p:nvPicPr>
                        <p:cNvPr id="0" name="图片 6283"/>
                        <p:cNvPicPr/>
                        <p:nvPr/>
                      </p:nvPicPr>
                      <p:blipFill>
                        <a:blip r:embed="rId2"/>
                        <a:stretch>
                          <a:fillRect/>
                        </a:stretch>
                      </p:blipFill>
                      <p:spPr>
                        <a:xfrm>
                          <a:off x="2699693" y="1491888"/>
                          <a:ext cx="267970" cy="2159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213408" y="3015253"/>
            <a:ext cx="278130" cy="288925"/>
          </p:xfrm>
          <a:graphic>
            <a:graphicData uri="http://schemas.openxmlformats.org/presentationml/2006/ole">
              <mc:AlternateContent xmlns:mc="http://schemas.openxmlformats.org/markup-compatibility/2006">
                <mc:Choice xmlns:v="urn:schemas-microsoft-com:vml" Requires="v">
                  <p:oleObj spid="_x0000_s6285" name="Equation" r:id="rId3" imgW="5791200" imgH="5791200" progId="Equation.DSMT4">
                    <p:embed/>
                  </p:oleObj>
                </mc:Choice>
                <mc:Fallback>
                  <p:oleObj name="Equation" r:id="rId3" imgW="5791200" imgH="5791200" progId="Equation.DSMT4">
                    <p:embed/>
                    <p:pic>
                      <p:nvPicPr>
                        <p:cNvPr id="0" name="图片 6284"/>
                        <p:cNvPicPr/>
                        <p:nvPr/>
                      </p:nvPicPr>
                      <p:blipFill>
                        <a:blip r:embed="rId4"/>
                        <a:stretch>
                          <a:fillRect/>
                        </a:stretch>
                      </p:blipFill>
                      <p:spPr>
                        <a:xfrm>
                          <a:off x="3213408" y="3015253"/>
                          <a:ext cx="278130" cy="288925"/>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275003" y="1491253"/>
            <a:ext cx="215900" cy="215900"/>
          </p:xfrm>
          <a:graphic>
            <a:graphicData uri="http://schemas.openxmlformats.org/presentationml/2006/ole">
              <mc:AlternateContent xmlns:mc="http://schemas.openxmlformats.org/markup-compatibility/2006">
                <mc:Choice xmlns:v="urn:schemas-microsoft-com:vml" Requires="v">
                  <p:oleObj spid="_x0000_s6286" name="Equation" r:id="rId5" imgW="6400800" imgH="6400800" progId="Equation.DSMT4">
                    <p:embed/>
                  </p:oleObj>
                </mc:Choice>
                <mc:Fallback>
                  <p:oleObj name="Equation" r:id="rId5" imgW="6400800" imgH="6400800" progId="Equation.DSMT4">
                    <p:embed/>
                    <p:pic>
                      <p:nvPicPr>
                        <p:cNvPr id="0" name="对象 5"/>
                        <p:cNvPicPr/>
                        <p:nvPr/>
                      </p:nvPicPr>
                      <p:blipFill>
                        <a:blip r:embed="rId2"/>
                        <a:stretch>
                          <a:fillRect/>
                        </a:stretch>
                      </p:blipFill>
                      <p:spPr>
                        <a:xfrm>
                          <a:off x="3275003" y="1491253"/>
                          <a:ext cx="215900" cy="2159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164378" y="2001158"/>
            <a:ext cx="704215" cy="307340"/>
          </p:xfrm>
          <a:graphic>
            <a:graphicData uri="http://schemas.openxmlformats.org/presentationml/2006/ole">
              <mc:AlternateContent xmlns:mc="http://schemas.openxmlformats.org/markup-compatibility/2006">
                <mc:Choice xmlns:v="urn:schemas-microsoft-com:vml" Requires="v">
                  <p:oleObj spid="_x0000_s6287" name="Equation" r:id="rId6" imgW="15544800" imgH="5791200" progId="Equation.DSMT4">
                    <p:embed/>
                  </p:oleObj>
                </mc:Choice>
                <mc:Fallback>
                  <p:oleObj name="Equation" r:id="rId6" imgW="15544800" imgH="5791200" progId="Equation.DSMT4">
                    <p:embed/>
                    <p:pic>
                      <p:nvPicPr>
                        <p:cNvPr id="0" name="图片 6286"/>
                        <p:cNvPicPr/>
                        <p:nvPr/>
                      </p:nvPicPr>
                      <p:blipFill>
                        <a:blip r:embed="rId7"/>
                        <a:stretch>
                          <a:fillRect/>
                        </a:stretch>
                      </p:blipFill>
                      <p:spPr>
                        <a:xfrm>
                          <a:off x="7164378" y="2001158"/>
                          <a:ext cx="704215" cy="30734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115368" y="3579133"/>
            <a:ext cx="757555" cy="292100"/>
          </p:xfrm>
          <a:graphic>
            <a:graphicData uri="http://schemas.openxmlformats.org/presentationml/2006/ole">
              <mc:AlternateContent xmlns:mc="http://schemas.openxmlformats.org/markup-compatibility/2006">
                <mc:Choice xmlns:v="urn:schemas-microsoft-com:vml" Requires="v">
                  <p:oleObj spid="_x0000_s6288" name="Equation" r:id="rId8" imgW="15849600" imgH="5791200" progId="Equation.DSMT4">
                    <p:embed/>
                  </p:oleObj>
                </mc:Choice>
                <mc:Fallback>
                  <p:oleObj name="Equation" r:id="rId8" imgW="15849600" imgH="5791200" progId="Equation.DSMT4">
                    <p:embed/>
                    <p:pic>
                      <p:nvPicPr>
                        <p:cNvPr id="0" name="对象 7"/>
                        <p:cNvPicPr/>
                        <p:nvPr/>
                      </p:nvPicPr>
                      <p:blipFill>
                        <a:blip r:embed="rId9"/>
                        <a:stretch>
                          <a:fillRect/>
                        </a:stretch>
                      </p:blipFill>
                      <p:spPr>
                        <a:xfrm>
                          <a:off x="1115368" y="3579133"/>
                          <a:ext cx="757555" cy="29210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3995093" y="3579133"/>
            <a:ext cx="271780" cy="292735"/>
          </p:xfrm>
          <a:graphic>
            <a:graphicData uri="http://schemas.openxmlformats.org/presentationml/2006/ole">
              <mc:AlternateContent xmlns:mc="http://schemas.openxmlformats.org/markup-compatibility/2006">
                <mc:Choice xmlns:v="urn:schemas-microsoft-com:vml" Requires="v">
                  <p:oleObj spid="_x0000_s6289" name="Equation" r:id="rId10" imgW="5791200" imgH="5791200" progId="Equation.DSMT4">
                    <p:embed/>
                  </p:oleObj>
                </mc:Choice>
                <mc:Fallback>
                  <p:oleObj name="Equation" r:id="rId10" imgW="5791200" imgH="5791200" progId="Equation.DSMT4">
                    <p:embed/>
                    <p:pic>
                      <p:nvPicPr>
                        <p:cNvPr id="0" name="对象 6"/>
                        <p:cNvPicPr/>
                        <p:nvPr/>
                      </p:nvPicPr>
                      <p:blipFill>
                        <a:blip r:embed="rId4"/>
                        <a:stretch>
                          <a:fillRect/>
                        </a:stretch>
                      </p:blipFill>
                      <p:spPr>
                        <a:xfrm>
                          <a:off x="3995093" y="3579133"/>
                          <a:ext cx="271780" cy="292735"/>
                        </a:xfrm>
                        <a:prstGeom prst="rect">
                          <a:avLst/>
                        </a:prstGeom>
                      </p:spPr>
                    </p:pic>
                  </p:oleObj>
                </mc:Fallback>
              </mc:AlternateContent>
            </a:graphicData>
          </a:graphic>
        </p:graphicFrame>
      </p:grpSp>
      <p:pic>
        <p:nvPicPr>
          <p:cNvPr id="19" name="图片 18"/>
          <p:cNvPicPr>
            <a:picLocks noChangeAspect="1"/>
          </p:cNvPicPr>
          <p:nvPr/>
        </p:nvPicPr>
        <p:blipFill>
          <a:blip r:embed="rId11"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2" name="文本框 21"/>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4" name="文本框 2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5" name="TextBox 27"/>
          <p:cNvSpPr txBox="1"/>
          <p:nvPr/>
        </p:nvSpPr>
        <p:spPr>
          <a:xfrm>
            <a:off x="755576" y="670"/>
            <a:ext cx="1701107" cy="498663"/>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Sample Space</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863655" y="787167"/>
            <a:ext cx="7416824" cy="4015105"/>
            <a:chOff x="611560" y="1059582"/>
            <a:chExt cx="7416824" cy="4015105"/>
          </a:xfrm>
        </p:grpSpPr>
        <p:sp>
          <p:nvSpPr>
            <p:cNvPr id="15" name="TextBox 8"/>
            <p:cNvSpPr txBox="1"/>
            <p:nvPr/>
          </p:nvSpPr>
          <p:spPr bwMode="auto">
            <a:xfrm>
              <a:off x="611560" y="1059582"/>
              <a:ext cx="7416824" cy="4015105"/>
            </a:xfrm>
            <a:prstGeom prst="rect">
              <a:avLst/>
            </a:prstGeom>
            <a:noFill/>
          </p:spPr>
          <p:txBody>
            <a:bodyPr wrap="square">
              <a:spAutoFit/>
            </a:bodyPr>
            <a:lstStyle/>
            <a:p>
              <a:pPr lvl="0" algn="just">
                <a:lnSpc>
                  <a:spcPct val="150000"/>
                </a:lnSpc>
                <a:defRPr/>
              </a:pPr>
              <a:r>
                <a:rPr sz="2000" b="1" dirty="0">
                  <a:latin typeface="Times New Roman" panose="02020603050405020304" pitchFamily="18" charset="0"/>
                  <a:ea typeface="宋体" panose="02010600030101010101" pitchFamily="2" charset="-122"/>
                </a:rPr>
                <a:t>Solution</a:t>
              </a:r>
              <a:r>
                <a:rPr sz="2000" dirty="0">
                  <a:latin typeface="Times New Roman" panose="02020603050405020304" pitchFamily="18" charset="0"/>
                  <a:ea typeface="宋体" panose="02010600030101010101" pitchFamily="2" charset="-122"/>
                </a:rPr>
                <a:t>: Suppose the number of winning teams is</a:t>
              </a:r>
              <a:r>
                <a:rPr lang="en-US" sz="2000" dirty="0">
                  <a:latin typeface="Times New Roman" panose="02020603050405020304" pitchFamily="18" charset="0"/>
                  <a:ea typeface="宋体" panose="02010600030101010101" pitchFamily="2" charset="-122"/>
                </a:rPr>
                <a:t>     </a:t>
              </a:r>
              <a:r>
                <a:rPr sz="2000" dirty="0">
                  <a:latin typeface="Times New Roman" panose="02020603050405020304" pitchFamily="18" charset="0"/>
                  <a:ea typeface="宋体" panose="02010600030101010101" pitchFamily="2" charset="-122"/>
                </a:rPr>
                <a:t>, then in the above three scenarios, the probability of winning the team is:</a:t>
              </a:r>
              <a:endParaRPr sz="2000" dirty="0">
                <a:latin typeface="Times New Roman" panose="02020603050405020304" pitchFamily="18" charset="0"/>
                <a:ea typeface="宋体" panose="02010600030101010101" pitchFamily="2" charset="-122"/>
              </a:endParaRPr>
            </a:p>
            <a:p>
              <a:pPr lvl="0" algn="just">
                <a:lnSpc>
                  <a:spcPct val="150000"/>
                </a:lnSpc>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defRPr/>
              </a:pPr>
              <a:r>
                <a:rPr sz="2000" dirty="0">
                  <a:latin typeface="Times New Roman" panose="02020603050405020304" pitchFamily="18" charset="0"/>
                  <a:ea typeface="宋体" panose="02010600030101010101" pitchFamily="2" charset="-122"/>
                </a:rPr>
                <a:t>It can be seen that the first option is most beneficial to the department (of course, the most unfavorable to the school team).</a:t>
              </a:r>
              <a:endParaRPr sz="2000" dirty="0">
                <a:latin typeface="Times New Roman" panose="02020603050405020304" pitchFamily="18" charset="0"/>
                <a:ea typeface="宋体" panose="02010600030101010101" pitchFamily="2" charset="-122"/>
              </a:endParaRPr>
            </a:p>
          </p:txBody>
        </p:sp>
        <p:graphicFrame>
          <p:nvGraphicFramePr>
            <p:cNvPr id="10" name="对象 9"/>
            <p:cNvGraphicFramePr>
              <a:graphicFrameLocks noChangeAspect="1"/>
            </p:cNvGraphicFramePr>
            <p:nvPr/>
          </p:nvGraphicFramePr>
          <p:xfrm>
            <a:off x="6372280" y="1274847"/>
            <a:ext cx="222250" cy="266700"/>
          </p:xfrm>
          <a:graphic>
            <a:graphicData uri="http://schemas.openxmlformats.org/presentationml/2006/ole">
              <mc:AlternateContent xmlns:mc="http://schemas.openxmlformats.org/markup-compatibility/2006">
                <mc:Choice xmlns:v="urn:schemas-microsoft-com:vml" Requires="v">
                  <p:oleObj spid="_x0000_s74796" name="Equation" r:id="rId1" imgW="3962400" imgH="6400800" progId="Equation.DSMT4">
                    <p:embed/>
                  </p:oleObj>
                </mc:Choice>
                <mc:Fallback>
                  <p:oleObj name="Equation" r:id="rId1" imgW="3962400" imgH="6400800" progId="Equation.DSMT4">
                    <p:embed/>
                    <p:pic>
                      <p:nvPicPr>
                        <p:cNvPr id="0" name="对象 4"/>
                        <p:cNvPicPr/>
                        <p:nvPr/>
                      </p:nvPicPr>
                      <p:blipFill>
                        <a:blip r:embed="rId2"/>
                        <a:stretch>
                          <a:fillRect/>
                        </a:stretch>
                      </p:blipFill>
                      <p:spPr>
                        <a:xfrm>
                          <a:off x="6372280" y="1274847"/>
                          <a:ext cx="222250" cy="2667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763316" y="1995170"/>
            <a:ext cx="3873500" cy="2120900"/>
          </p:xfrm>
          <a:graphic>
            <a:graphicData uri="http://schemas.openxmlformats.org/presentationml/2006/ole">
              <mc:AlternateContent xmlns:mc="http://schemas.openxmlformats.org/markup-compatibility/2006">
                <mc:Choice xmlns:v="urn:schemas-microsoft-com:vml" Requires="v">
                  <p:oleObj spid="_x0000_s74797" name="Equation" r:id="rId3" imgW="92964000" imgH="50901600" progId="Equation.DSMT4">
                    <p:embed/>
                  </p:oleObj>
                </mc:Choice>
                <mc:Fallback>
                  <p:oleObj name="Equation" r:id="rId3" imgW="92964000" imgH="50901600" progId="Equation.DSMT4">
                    <p:embed/>
                    <p:pic>
                      <p:nvPicPr>
                        <p:cNvPr id="0" name="图片 74796"/>
                        <p:cNvPicPr/>
                        <p:nvPr/>
                      </p:nvPicPr>
                      <p:blipFill>
                        <a:blip r:embed="rId4"/>
                        <a:stretch>
                          <a:fillRect/>
                        </a:stretch>
                      </p:blipFill>
                      <p:spPr>
                        <a:xfrm>
                          <a:off x="1763316" y="1995170"/>
                          <a:ext cx="3873500" cy="2120900"/>
                        </a:xfrm>
                        <a:prstGeom prst="rect">
                          <a:avLst/>
                        </a:prstGeom>
                      </p:spPr>
                    </p:pic>
                  </p:oleObj>
                </mc:Fallback>
              </mc:AlternateContent>
            </a:graphicData>
          </a:graphic>
        </p:graphicFrame>
      </p:gr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4" name="文本框 13"/>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6" name="文本框 15"/>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TextBox 8"/>
          <p:cNvSpPr txBox="1"/>
          <p:nvPr/>
        </p:nvSpPr>
        <p:spPr bwMode="auto">
          <a:xfrm>
            <a:off x="372041" y="576352"/>
            <a:ext cx="8280920" cy="3169285"/>
          </a:xfrm>
          <a:prstGeom prst="rect">
            <a:avLst/>
          </a:prstGeom>
          <a:noFill/>
        </p:spPr>
        <p:txBody>
          <a:bodyPr wrap="square">
            <a:spAutoFit/>
          </a:bodyPr>
          <a:lstStyle/>
          <a:p>
            <a:pPr algn="just">
              <a:lnSpc>
                <a:spcPct val="100000"/>
              </a:lnSpc>
            </a:pPr>
            <a:r>
              <a:rPr sz="2000" dirty="0">
                <a:latin typeface="Times New Roman" panose="02020603050405020304" pitchFamily="18" charset="0"/>
                <a:ea typeface="宋体" panose="02010600030101010101" pitchFamily="2" charset="-122"/>
              </a:rPr>
              <a:t>Someone has a bunch of m keys with the same shape, and only one of them can open the door. One day the person went home after being drunk, and subconsciously took one of the m keys to open the door every time, and asked how likely is the person to open the door at the k</a:t>
            </a:r>
            <a:r>
              <a:rPr lang="en-US" sz="2000" dirty="0">
                <a:latin typeface="Times New Roman" panose="02020603050405020304" pitchFamily="18" charset="0"/>
                <a:ea typeface="宋体" panose="02010600030101010101" pitchFamily="2" charset="-122"/>
              </a:rPr>
              <a:t>-</a:t>
            </a:r>
            <a:r>
              <a:rPr sz="2000" dirty="0">
                <a:latin typeface="Times New Roman" panose="02020603050405020304" pitchFamily="18" charset="0"/>
                <a:ea typeface="宋体" panose="02010600030101010101" pitchFamily="2" charset="-122"/>
              </a:rPr>
              <a:t>th time?</a:t>
            </a:r>
            <a:endParaRPr sz="2000" dirty="0">
              <a:latin typeface="Times New Roman" panose="02020603050405020304" pitchFamily="18" charset="0"/>
              <a:ea typeface="宋体" panose="02010600030101010101" pitchFamily="2" charset="-122"/>
            </a:endParaRPr>
          </a:p>
          <a:p>
            <a:pPr algn="just">
              <a:lnSpc>
                <a:spcPct val="100000"/>
              </a:lnSpc>
            </a:pPr>
            <a:endParaRPr sz="2000" dirty="0">
              <a:latin typeface="Times New Roman" panose="02020603050405020304" pitchFamily="18" charset="0"/>
              <a:ea typeface="宋体" panose="02010600030101010101" pitchFamily="2" charset="-122"/>
            </a:endParaRPr>
          </a:p>
          <a:p>
            <a:pPr algn="just">
              <a:lnSpc>
                <a:spcPct val="100000"/>
              </a:lnSpc>
            </a:pPr>
            <a:r>
              <a:rPr sz="2000" b="1" dirty="0">
                <a:latin typeface="Times New Roman" panose="02020603050405020304" pitchFamily="18" charset="0"/>
                <a:ea typeface="宋体" panose="02010600030101010101" pitchFamily="2" charset="-122"/>
              </a:rPr>
              <a:t>Solution</a:t>
            </a:r>
            <a:r>
              <a:rPr sz="2000" dirty="0">
                <a:latin typeface="Times New Roman" panose="02020603050405020304" pitchFamily="18" charset="0"/>
                <a:ea typeface="宋体" panose="02010600030101010101" pitchFamily="2" charset="-122"/>
              </a:rPr>
              <a:t>: Because the person takes any one of the m keys each time (puts it back), the probability that a key that can open the house is selected in each trial is </a:t>
            </a:r>
            <a:r>
              <a:rPr lang="en-US" sz="2000" dirty="0">
                <a:latin typeface="Times New Roman" panose="02020603050405020304" pitchFamily="18" charset="0"/>
                <a:ea typeface="宋体" panose="02010600030101010101" pitchFamily="2" charset="-122"/>
              </a:rPr>
              <a:t>        </a:t>
            </a:r>
            <a:r>
              <a:rPr sz="2000" dirty="0">
                <a:latin typeface="Times New Roman" panose="02020603050405020304" pitchFamily="18" charset="0"/>
                <a:ea typeface="宋体" panose="02010600030101010101" pitchFamily="2" charset="-122"/>
              </a:rPr>
              <a:t>,</a:t>
            </a:r>
            <a:r>
              <a:rPr lang="en-US" sz="2000" dirty="0">
                <a:latin typeface="Times New Roman" panose="02020603050405020304" pitchFamily="18" charset="0"/>
                <a:ea typeface="宋体" panose="02010600030101010101" pitchFamily="2" charset="-122"/>
              </a:rPr>
              <a:t> </a:t>
            </a:r>
            <a:r>
              <a:rPr sz="2000" dirty="0">
                <a:latin typeface="Times New Roman" panose="02020603050405020304" pitchFamily="18" charset="0"/>
                <a:ea typeface="宋体" panose="02010600030101010101" pitchFamily="2" charset="-122"/>
              </a:rPr>
              <a:t>which is a Bernoulli test. The door is opened only at the kth time, which means that the previous k</a:t>
            </a:r>
            <a:r>
              <a:rPr lang="en-US" sz="2000" dirty="0">
                <a:latin typeface="Times New Roman" panose="02020603050405020304" pitchFamily="18" charset="0"/>
                <a:ea typeface="宋体" panose="02010600030101010101" pitchFamily="2" charset="-122"/>
              </a:rPr>
              <a:t>-</a:t>
            </a:r>
            <a:r>
              <a:rPr sz="2000" dirty="0">
                <a:latin typeface="Times New Roman" panose="02020603050405020304" pitchFamily="18" charset="0"/>
                <a:ea typeface="宋体" panose="02010600030101010101" pitchFamily="2" charset="-122"/>
              </a:rPr>
              <a:t>1 times have not been opened, so according to independence:</a:t>
            </a:r>
            <a:endParaRPr sz="2000" dirty="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827271" y="2787397"/>
          <a:ext cx="368300" cy="292100"/>
        </p:xfrm>
        <a:graphic>
          <a:graphicData uri="http://schemas.openxmlformats.org/presentationml/2006/ole">
            <mc:AlternateContent xmlns:mc="http://schemas.openxmlformats.org/markup-compatibility/2006">
              <mc:Choice xmlns:v="urn:schemas-microsoft-com:vml" Requires="v">
                <p:oleObj spid="_x0000_s75820" name="Equation" r:id="rId1" imgW="8839200" imgH="7010400" progId="Equation.DSMT4">
                  <p:embed/>
                </p:oleObj>
              </mc:Choice>
              <mc:Fallback>
                <p:oleObj name="Equation" r:id="rId1" imgW="8839200" imgH="7010400" progId="Equation.DSMT4">
                  <p:embed/>
                  <p:pic>
                    <p:nvPicPr>
                      <p:cNvPr id="0" name="图片 75819"/>
                      <p:cNvPicPr/>
                      <p:nvPr/>
                    </p:nvPicPr>
                    <p:blipFill>
                      <a:blip r:embed="rId2"/>
                      <a:stretch>
                        <a:fillRect/>
                      </a:stretch>
                    </p:blipFill>
                    <p:spPr>
                      <a:xfrm>
                        <a:off x="827271" y="2787397"/>
                        <a:ext cx="368300" cy="2921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635663" y="3363332"/>
          <a:ext cx="4318000" cy="1612900"/>
        </p:xfrm>
        <a:graphic>
          <a:graphicData uri="http://schemas.openxmlformats.org/presentationml/2006/ole">
            <mc:AlternateContent xmlns:mc="http://schemas.openxmlformats.org/markup-compatibility/2006">
              <mc:Choice xmlns:v="urn:schemas-microsoft-com:vml" Requires="v">
                <p:oleObj spid="_x0000_s75821" name="Equation" r:id="rId3" imgW="103632000" imgH="38709600" progId="Equation.DSMT4">
                  <p:embed/>
                </p:oleObj>
              </mc:Choice>
              <mc:Fallback>
                <p:oleObj name="Equation" r:id="rId3" imgW="103632000" imgH="38709600" progId="Equation.DSMT4">
                  <p:embed/>
                  <p:pic>
                    <p:nvPicPr>
                      <p:cNvPr id="0" name="图片 75820"/>
                      <p:cNvPicPr/>
                      <p:nvPr/>
                    </p:nvPicPr>
                    <p:blipFill>
                      <a:blip r:embed="rId4"/>
                      <a:stretch>
                        <a:fillRect/>
                      </a:stretch>
                    </p:blipFill>
                    <p:spPr>
                      <a:xfrm>
                        <a:off x="3635663" y="3363332"/>
                        <a:ext cx="4318000" cy="1612900"/>
                      </a:xfrm>
                      <a:prstGeom prst="rect">
                        <a:avLst/>
                      </a:prstGeom>
                    </p:spPr>
                  </p:pic>
                </p:oleObj>
              </mc:Fallback>
            </mc:AlternateContent>
          </a:graphicData>
        </a:graphic>
      </p:graphicFrame>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13" name="文本框 12"/>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14" name="文本框 13"/>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7" name="TextBox 27"/>
          <p:cNvSpPr txBox="1"/>
          <p:nvPr/>
        </p:nvSpPr>
        <p:spPr>
          <a:xfrm>
            <a:off x="738926" y="22225"/>
            <a:ext cx="267208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Multiplication formula</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2051685" y="3507740"/>
            <a:ext cx="3734435" cy="368300"/>
          </a:xfrm>
          <a:prstGeom prst="rect">
            <a:avLst/>
          </a:prstGeom>
          <a:solidFill>
            <a:schemeClr val="bg1"/>
          </a:solidFill>
        </p:spPr>
        <p:txBody>
          <a:bodyPr wrap="square" rtlCol="0">
            <a:spAutoFit/>
          </a:bodyPr>
          <a:p>
            <a:pPr algn="ctr">
              <a:lnSpc>
                <a:spcPct val="100000"/>
              </a:lnSpc>
              <a:spcBef>
                <a:spcPts val="0"/>
              </a:spcBef>
              <a:spcAft>
                <a:spcPts val="0"/>
              </a:spcAft>
            </a:pPr>
            <a:r>
              <a:rPr lang="en-US">
                <a:latin typeface="Times New Roman" panose="02020603050405020304" pitchFamily="18" charset="0"/>
                <a:cs typeface="Times New Roman" panose="02020603050405020304" pitchFamily="18" charset="0"/>
              </a:rPr>
              <a:t>P (</a:t>
            </a:r>
            <a:r>
              <a:rPr>
                <a:latin typeface="Times New Roman" panose="02020603050405020304" pitchFamily="18" charset="0"/>
                <a:cs typeface="Times New Roman" panose="02020603050405020304" pitchFamily="18" charset="0"/>
              </a:rPr>
              <a:t>The</a:t>
            </a:r>
            <a:r>
              <a:rPr lang="en-US">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door</a:t>
            </a:r>
            <a:r>
              <a:rPr lang="en-US">
                <a:latin typeface="Times New Roman" panose="02020603050405020304" pitchFamily="18" charset="0"/>
                <a:cs typeface="Times New Roman" panose="02020603050405020304" pitchFamily="18" charset="0"/>
              </a:rPr>
              <a:t> is</a:t>
            </a:r>
            <a:r>
              <a:rPr>
                <a:latin typeface="Times New Roman" panose="02020603050405020304" pitchFamily="18" charset="0"/>
                <a:cs typeface="Times New Roman" panose="02020603050405020304" pitchFamily="18" charset="0"/>
              </a:rPr>
              <a:t> opened at the kth time</a:t>
            </a: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147814"/>
            <a:ext cx="9144000" cy="14401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94946" y="3579862"/>
            <a:ext cx="954107" cy="400110"/>
          </a:xfrm>
          <a:prstGeom prst="rect">
            <a:avLst/>
          </a:prstGeom>
          <a:effectLst/>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王建州</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r="54691"/>
          <a:stretch>
            <a:fillRect/>
          </a:stretch>
        </p:blipFill>
        <p:spPr>
          <a:xfrm>
            <a:off x="1043608" y="411510"/>
            <a:ext cx="2376929" cy="2232235"/>
          </a:xfrm>
          <a:prstGeom prst="rect">
            <a:avLst/>
          </a:prstGeom>
        </p:spPr>
      </p:pic>
      <p:sp>
        <p:nvSpPr>
          <p:cNvPr id="6" name="文本框 5"/>
          <p:cNvSpPr txBox="1"/>
          <p:nvPr/>
        </p:nvSpPr>
        <p:spPr>
          <a:xfrm>
            <a:off x="3923928" y="734559"/>
            <a:ext cx="4725526" cy="830997"/>
          </a:xfrm>
          <a:prstGeom prst="rect">
            <a:avLst/>
          </a:prstGeom>
          <a:noFill/>
        </p:spPr>
        <p:txBody>
          <a:bodyPr wrap="square" rtlCol="0">
            <a:spAutoFit/>
          </a:bodyPr>
          <a:lstStyle/>
          <a:p>
            <a:r>
              <a:rPr lang="zh-CN" altLang="en-US" sz="4800" b="1" dirty="0">
                <a:latin typeface="楷体" panose="02010609060101010101" pitchFamily="49" charset="-122"/>
                <a:ea typeface="楷体" panose="02010609060101010101" pitchFamily="49" charset="-122"/>
              </a:rPr>
              <a:t>澳門科技大學</a:t>
            </a:r>
            <a:endParaRPr lang="zh-CN" altLang="en-US" sz="4800" b="1" dirty="0">
              <a:latin typeface="楷体" panose="02010609060101010101" pitchFamily="49" charset="-122"/>
              <a:ea typeface="楷体" panose="02010609060101010101" pitchFamily="49" charset="-122"/>
            </a:endParaRPr>
          </a:p>
        </p:txBody>
      </p:sp>
      <p:sp>
        <p:nvSpPr>
          <p:cNvPr id="8" name="文本框 7"/>
          <p:cNvSpPr txBox="1"/>
          <p:nvPr/>
        </p:nvSpPr>
        <p:spPr>
          <a:xfrm>
            <a:off x="3347865" y="1817591"/>
            <a:ext cx="5157574" cy="400110"/>
          </a:xfrm>
          <a:prstGeom prst="rect">
            <a:avLst/>
          </a:prstGeom>
          <a:noFill/>
        </p:spPr>
        <p:txBody>
          <a:bodyPr wrap="square" rtlCol="0">
            <a:spAutoFit/>
          </a:bodyPr>
          <a:lstStyle/>
          <a:p>
            <a:r>
              <a:rPr lang="en-US" altLang="zh-CN" sz="2000" b="1" kern="100" dirty="0" smtClean="0">
                <a:latin typeface="Times New Roman" panose="02020603050405020304" pitchFamily="18" charset="0"/>
                <a:ea typeface="宋体" panose="02010600030101010101" pitchFamily="2" charset="-122"/>
                <a:sym typeface="+mn-ea"/>
              </a:rPr>
              <a:t>Macau </a:t>
            </a:r>
            <a:r>
              <a:rPr lang="en-US" altLang="zh-CN" sz="2000" b="1" kern="100" dirty="0">
                <a:latin typeface="Times New Roman" panose="02020603050405020304" pitchFamily="18" charset="0"/>
                <a:ea typeface="宋体" panose="02010600030101010101" pitchFamily="2" charset="-122"/>
                <a:sym typeface="+mn-ea"/>
              </a:rPr>
              <a:t>University of Science and Technology</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34416"/>
            <a:ext cx="9144000" cy="1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连接符 25"/>
          <p:cNvCxnSpPr/>
          <p:nvPr/>
        </p:nvCxnSpPr>
        <p:spPr>
          <a:xfrm>
            <a:off x="204188" y="555526"/>
            <a:ext cx="8616284"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4187" y="154836"/>
            <a:ext cx="457439" cy="288032"/>
          </a:xfrm>
          <a:prstGeom prst="rect">
            <a:avLst/>
          </a:prstGeom>
          <a:solidFill>
            <a:srgbClr val="00206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TextBox 18"/>
          <p:cNvSpPr txBox="1"/>
          <p:nvPr/>
        </p:nvSpPr>
        <p:spPr>
          <a:xfrm>
            <a:off x="673146" y="668185"/>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TextBox 18"/>
          <p:cNvSpPr txBox="1"/>
          <p:nvPr/>
        </p:nvSpPr>
        <p:spPr>
          <a:xfrm>
            <a:off x="165724" y="109168"/>
            <a:ext cx="5732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一</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739448" y="1180103"/>
            <a:ext cx="7632848" cy="3230245"/>
            <a:chOff x="683568" y="1203598"/>
            <a:chExt cx="7632848" cy="3230245"/>
          </a:xfrm>
        </p:grpSpPr>
        <p:sp>
          <p:nvSpPr>
            <p:cNvPr id="15" name="TextBox 8"/>
            <p:cNvSpPr txBox="1"/>
            <p:nvPr/>
          </p:nvSpPr>
          <p:spPr bwMode="auto">
            <a:xfrm>
              <a:off x="683568" y="1203598"/>
              <a:ext cx="7632848" cy="3230245"/>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If the occurrence of event A will inevitably lead to the occurrence of event B, it is said that event B includes event A, or that A is a </a:t>
              </a:r>
              <a:r>
                <a:rPr sz="2000" b="1" dirty="0">
                  <a:effectLst/>
                  <a:latin typeface="Times New Roman" panose="02020603050405020304" pitchFamily="18" charset="0"/>
                  <a:ea typeface="宋体" panose="02010600030101010101" pitchFamily="2" charset="-122"/>
                  <a:cs typeface="Times New Roman" panose="02020603050405020304" pitchFamily="18" charset="0"/>
                </a:rPr>
                <a:t>specialness</a:t>
              </a:r>
              <a:r>
                <a:rPr sz="2000" dirty="0">
                  <a:effectLst/>
                  <a:latin typeface="Times New Roman" panose="02020603050405020304" pitchFamily="18" charset="0"/>
                  <a:ea typeface="宋体" panose="02010600030101010101" pitchFamily="2" charset="-122"/>
                  <a:cs typeface="Times New Roman" panose="02020603050405020304" pitchFamily="18" charset="0"/>
                </a:rPr>
                <a:t> of</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sz="2000" dirty="0">
                  <a:effectLst/>
                  <a:latin typeface="Times New Roman" panose="02020603050405020304" pitchFamily="18" charset="0"/>
                  <a:ea typeface="宋体" panose="02010600030101010101" pitchFamily="2" charset="-122"/>
                  <a:cs typeface="Times New Roman" panose="02020603050405020304" pitchFamily="18" charset="0"/>
                </a:rPr>
                <a:t>B, and is recorded as</a:t>
              </a:r>
              <a:r>
                <a:rPr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or</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indent="0" algn="dist">
                <a:lnSpc>
                  <a:spcPct val="100000"/>
                </a:lnSpc>
                <a:buFont typeface="Wingdings" panose="05000000000000000000" pitchFamily="2" charset="2"/>
                <a:buNone/>
                <a:defRPr/>
              </a:pPr>
              <a:r>
                <a:rPr kumimoji="0" lang="en-US"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kumimoji="0"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Because the impossible event      does not contain any    , for any</a:t>
              </a:r>
              <a:endParaRPr kumimoji="0"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indent="0" algn="just">
                <a:lnSpc>
                  <a:spcPct val="100000"/>
                </a:lnSpc>
                <a:buFont typeface="Wingdings" panose="05000000000000000000" pitchFamily="2" charset="2"/>
                <a:buNone/>
                <a:defRPr/>
              </a:pPr>
              <a:r>
                <a:rPr kumimoji="0"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kumimoji="0"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event A, we agree</a:t>
              </a:r>
              <a:r>
                <a:rPr kumimoji="0" lang="en-US"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lvl="0" indent="0" algn="just">
                <a:lnSpc>
                  <a:spcPct val="100000"/>
                </a:lnSpc>
                <a:buFont typeface="Wingdings" panose="05000000000000000000" pitchFamily="2" charset="2"/>
                <a:buNone/>
                <a:defRPr/>
              </a:pPr>
              <a:endParaRPr kumimoji="0" sz="2000" b="0" u="none" strike="noStrike"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00000"/>
                </a:lnSpc>
                <a:buFont typeface="Wingdings" panose="05000000000000000000" pitchFamily="2" charset="2"/>
                <a:buChar char="Ø"/>
                <a:defRPr/>
              </a:pPr>
              <a:r>
                <a:rPr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If</a:t>
              </a:r>
              <a:r>
                <a:rPr kumimoji="0" lang="zh-CN" altLang="en-US"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rPr>
                <a:t> and</a:t>
              </a:r>
              <a:r>
                <a:rPr kumimoji="0" lang="zh-CN" altLang="en-US"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rPr>
                <a:t>     </a:t>
              </a:r>
              <a:r>
                <a:rPr kumimoji="0" sz="2000" b="0" i="0" u="none" strike="noStrike" kern="1200" cap="none" spc="0" normalizeH="0" baseline="0" dirty="0">
                  <a:effectLst/>
                  <a:latin typeface="Times New Roman" panose="02020603050405020304" pitchFamily="18" charset="0"/>
                  <a:ea typeface="宋体" panose="02010600030101010101" pitchFamily="2" charset="-122"/>
                  <a:cs typeface="Times New Roman" panose="02020603050405020304" pitchFamily="18" charset="0"/>
                </a:rPr>
                <a:t>are both established</a:t>
              </a:r>
              <a:r>
                <a:rPr kumimoji="0" lang="zh-CN" altLang="en-US" sz="2000" b="0" i="0" u="none" strike="noStrike" kern="1200" cap="none" spc="0" normalizeH="0" baseline="0" noProof="0" dirty="0">
                  <a:ln>
                    <a:noFill/>
                  </a:ln>
                  <a:solidFill>
                    <a:prstClr val="black">
                      <a:lumMod val="95000"/>
                      <a:lumOff val="5000"/>
                    </a:prstClr>
                  </a:solidFill>
                  <a:uLnTx/>
                  <a:uFillTx/>
                  <a:latin typeface="Times New Roman" panose="02020603050405020304" pitchFamily="18" charset="0"/>
                  <a:ea typeface="宋体" panose="02010600030101010101" pitchFamily="2" charset="-122"/>
                  <a:cs typeface="Times New Roman" panose="02020603050405020304" pitchFamily="18" charset="0"/>
                </a:rPr>
                <a:t>，</a:t>
              </a:r>
              <a:r>
                <a:rPr altLang="zh-CN" sz="2000" dirty="0">
                  <a:effectLst/>
                </a:rPr>
                <a:t>Then it is said that events A and B are </a:t>
              </a:r>
              <a:r>
                <a:rPr altLang="zh-CN" sz="2000" b="1" dirty="0">
                  <a:effectLst/>
                </a:rPr>
                <a:t>equal</a:t>
              </a:r>
              <a:r>
                <a:rPr sz="2000"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altLang="zh-CN" sz="2000" dirty="0">
                  <a:effectLst/>
                </a:rPr>
                <a:t>denoted as</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dist">
                <a:lnSpc>
                  <a:spcPct val="100000"/>
                </a:lnSpc>
                <a:defRPr/>
              </a:pP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r>
                <a:rPr sz="2000" dirty="0">
                  <a:effectLst/>
                  <a:latin typeface="Times New Roman" panose="02020603050405020304" pitchFamily="18" charset="0"/>
                  <a:ea typeface="宋体" panose="02010600030101010101" pitchFamily="2" charset="-122"/>
                  <a:cs typeface="Times New Roman" panose="02020603050405020304" pitchFamily="18" charset="0"/>
                </a:rPr>
                <a:t>It is easy to know that two equal events A and B always occur at </a:t>
              </a:r>
              <a:endParaRPr sz="20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00000"/>
                </a:lnSpc>
                <a:defRPr/>
              </a:pPr>
              <a:r>
                <a:rPr sz="2000" dirty="0">
                  <a:effectLst/>
                  <a:latin typeface="Times New Roman" panose="02020603050405020304" pitchFamily="18" charset="0"/>
                  <a:ea typeface="宋体" panose="02010600030101010101" pitchFamily="2" charset="-122"/>
                  <a:cs typeface="Times New Roman" panose="02020603050405020304" pitchFamily="18" charset="0"/>
                </a:rPr>
                <a:t>     the same time or do not occur at the same time.</a:t>
              </a:r>
              <a:endParaRPr altLang="zh-CN" sz="2000" dirty="0">
                <a:effectLst/>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4803914" y="1923425"/>
            <a:ext cx="673100" cy="228600"/>
          </p:xfrm>
          <a:graphic>
            <a:graphicData uri="http://schemas.openxmlformats.org/presentationml/2006/ole">
              <mc:AlternateContent xmlns:mc="http://schemas.openxmlformats.org/markup-compatibility/2006">
                <mc:Choice xmlns:v="urn:schemas-microsoft-com:vml" Requires="v">
                  <p:oleObj spid="_x0000_s7354" name="Equation" r:id="rId1" imgW="16154400" imgH="5486400" progId="Equation.DSMT4">
                    <p:embed/>
                  </p:oleObj>
                </mc:Choice>
                <mc:Fallback>
                  <p:oleObj name="Equation" r:id="rId1" imgW="16154400" imgH="5486400" progId="Equation.DSMT4">
                    <p:embed/>
                    <p:pic>
                      <p:nvPicPr>
                        <p:cNvPr id="0" name="图片 7353"/>
                        <p:cNvPicPr/>
                        <p:nvPr/>
                      </p:nvPicPr>
                      <p:blipFill>
                        <a:blip r:embed="rId2"/>
                        <a:stretch>
                          <a:fillRect/>
                        </a:stretch>
                      </p:blipFill>
                      <p:spPr>
                        <a:xfrm>
                          <a:off x="4803914" y="1923425"/>
                          <a:ext cx="673100" cy="2286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837679" y="1923425"/>
            <a:ext cx="673100" cy="228600"/>
          </p:xfrm>
          <a:graphic>
            <a:graphicData uri="http://schemas.openxmlformats.org/presentationml/2006/ole">
              <mc:AlternateContent xmlns:mc="http://schemas.openxmlformats.org/markup-compatibility/2006">
                <mc:Choice xmlns:v="urn:schemas-microsoft-com:vml" Requires="v">
                  <p:oleObj spid="_x0000_s7355" name="Equation" r:id="rId3" imgW="16154400" imgH="5486400" progId="Equation.DSMT4">
                    <p:embed/>
                  </p:oleObj>
                </mc:Choice>
                <mc:Fallback>
                  <p:oleObj name="Equation" r:id="rId3" imgW="16154400" imgH="5486400" progId="Equation.DSMT4">
                    <p:embed/>
                    <p:pic>
                      <p:nvPicPr>
                        <p:cNvPr id="0" name="图片 7354"/>
                        <p:cNvPicPr/>
                        <p:nvPr/>
                      </p:nvPicPr>
                      <p:blipFill>
                        <a:blip r:embed="rId4"/>
                        <a:stretch>
                          <a:fillRect/>
                        </a:stretch>
                      </p:blipFill>
                      <p:spPr>
                        <a:xfrm>
                          <a:off x="5837679" y="1923425"/>
                          <a:ext cx="673100" cy="2286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4378856" y="2283336"/>
            <a:ext cx="241300" cy="241300"/>
          </p:xfrm>
          <a:graphic>
            <a:graphicData uri="http://schemas.openxmlformats.org/presentationml/2006/ole">
              <mc:AlternateContent xmlns:mc="http://schemas.openxmlformats.org/markup-compatibility/2006">
                <mc:Choice xmlns:v="urn:schemas-microsoft-com:vml" Requires="v">
                  <p:oleObj spid="_x0000_s7356" name="Equation" r:id="rId5" imgW="5791200" imgH="5791200" progId="Equation.DSMT4">
                    <p:embed/>
                  </p:oleObj>
                </mc:Choice>
                <mc:Fallback>
                  <p:oleObj name="Equation" r:id="rId5" imgW="5791200" imgH="5791200" progId="Equation.DSMT4">
                    <p:embed/>
                    <p:pic>
                      <p:nvPicPr>
                        <p:cNvPr id="0" name="对象 6"/>
                        <p:cNvPicPr/>
                        <p:nvPr/>
                      </p:nvPicPr>
                      <p:blipFill>
                        <a:blip r:embed="rId6"/>
                        <a:stretch>
                          <a:fillRect/>
                        </a:stretch>
                      </p:blipFill>
                      <p:spPr>
                        <a:xfrm>
                          <a:off x="4378856" y="2283336"/>
                          <a:ext cx="241300" cy="2413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7019598" y="2283098"/>
            <a:ext cx="226695" cy="241935"/>
          </p:xfrm>
          <a:graphic>
            <a:graphicData uri="http://schemas.openxmlformats.org/presentationml/2006/ole">
              <mc:AlternateContent xmlns:mc="http://schemas.openxmlformats.org/markup-compatibility/2006">
                <mc:Choice xmlns:v="urn:schemas-microsoft-com:vml" Requires="v">
                  <p:oleObj spid="_x0000_s7357" name="Equation" r:id="rId7" imgW="5181600" imgH="4572000" progId="Equation.DSMT4">
                    <p:embed/>
                  </p:oleObj>
                </mc:Choice>
                <mc:Fallback>
                  <p:oleObj name="Equation" r:id="rId7" imgW="5181600" imgH="4572000" progId="Equation.DSMT4">
                    <p:embed/>
                    <p:pic>
                      <p:nvPicPr>
                        <p:cNvPr id="0" name="对象 18"/>
                        <p:cNvPicPr/>
                        <p:nvPr/>
                      </p:nvPicPr>
                      <p:blipFill>
                        <a:blip r:embed="rId8"/>
                        <a:stretch>
                          <a:fillRect/>
                        </a:stretch>
                      </p:blipFill>
                      <p:spPr>
                        <a:xfrm>
                          <a:off x="7019598" y="2283098"/>
                          <a:ext cx="226695" cy="24193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15524" y="2571810"/>
            <a:ext cx="710565" cy="240665"/>
          </p:xfrm>
          <a:graphic>
            <a:graphicData uri="http://schemas.openxmlformats.org/presentationml/2006/ole">
              <mc:AlternateContent xmlns:mc="http://schemas.openxmlformats.org/markup-compatibility/2006">
                <mc:Choice xmlns:v="urn:schemas-microsoft-com:vml" Requires="v">
                  <p:oleObj spid="_x0000_s7358" name="Equation" r:id="rId9" imgW="17068800" imgH="5791200" progId="Equation.DSMT4">
                    <p:embed/>
                  </p:oleObj>
                </mc:Choice>
                <mc:Fallback>
                  <p:oleObj name="Equation" r:id="rId9" imgW="17068800" imgH="5791200" progId="Equation.DSMT4">
                    <p:embed/>
                    <p:pic>
                      <p:nvPicPr>
                        <p:cNvPr id="0" name="图片 7357"/>
                        <p:cNvPicPr/>
                        <p:nvPr/>
                      </p:nvPicPr>
                      <p:blipFill>
                        <a:blip r:embed="rId10"/>
                        <a:stretch>
                          <a:fillRect/>
                        </a:stretch>
                      </p:blipFill>
                      <p:spPr>
                        <a:xfrm>
                          <a:off x="2915524" y="2571810"/>
                          <a:ext cx="710565" cy="240665"/>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1403658" y="3147968"/>
            <a:ext cx="673100" cy="228600"/>
          </p:xfrm>
          <a:graphic>
            <a:graphicData uri="http://schemas.openxmlformats.org/presentationml/2006/ole">
              <mc:AlternateContent xmlns:mc="http://schemas.openxmlformats.org/markup-compatibility/2006">
                <mc:Choice xmlns:v="urn:schemas-microsoft-com:vml" Requires="v">
                  <p:oleObj spid="_x0000_s7359" name="Equation" r:id="rId11" imgW="16154400" imgH="5486400" progId="Equation.DSMT4">
                    <p:embed/>
                  </p:oleObj>
                </mc:Choice>
                <mc:Fallback>
                  <p:oleObj name="Equation" r:id="rId11" imgW="16154400" imgH="5486400" progId="Equation.DSMT4">
                    <p:embed/>
                    <p:pic>
                      <p:nvPicPr>
                        <p:cNvPr id="0" name="对象 1"/>
                        <p:cNvPicPr/>
                        <p:nvPr/>
                      </p:nvPicPr>
                      <p:blipFill>
                        <a:blip r:embed="rId2"/>
                        <a:stretch>
                          <a:fillRect/>
                        </a:stretch>
                      </p:blipFill>
                      <p:spPr>
                        <a:xfrm>
                          <a:off x="1403658" y="3147968"/>
                          <a:ext cx="673100" cy="2286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2555394" y="3147685"/>
            <a:ext cx="673100" cy="228600"/>
          </p:xfrm>
          <a:graphic>
            <a:graphicData uri="http://schemas.openxmlformats.org/presentationml/2006/ole">
              <mc:AlternateContent xmlns:mc="http://schemas.openxmlformats.org/markup-compatibility/2006">
                <mc:Choice xmlns:v="urn:schemas-microsoft-com:vml" Requires="v">
                  <p:oleObj spid="_x0000_s7360" name="Equation" r:id="rId12" imgW="16154400" imgH="5486400" progId="Equation.DSMT4">
                    <p:embed/>
                  </p:oleObj>
                </mc:Choice>
                <mc:Fallback>
                  <p:oleObj name="Equation" r:id="rId12" imgW="16154400" imgH="5486400" progId="Equation.DSMT4">
                    <p:embed/>
                    <p:pic>
                      <p:nvPicPr>
                        <p:cNvPr id="0" name="对象 2"/>
                        <p:cNvPicPr/>
                        <p:nvPr/>
                      </p:nvPicPr>
                      <p:blipFill>
                        <a:blip r:embed="rId4"/>
                        <a:stretch>
                          <a:fillRect/>
                        </a:stretch>
                      </p:blipFill>
                      <p:spPr>
                        <a:xfrm>
                          <a:off x="2555394" y="3147685"/>
                          <a:ext cx="673100" cy="22860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4254713" y="3479155"/>
            <a:ext cx="635000" cy="228600"/>
          </p:xfrm>
          <a:graphic>
            <a:graphicData uri="http://schemas.openxmlformats.org/presentationml/2006/ole">
              <mc:AlternateContent xmlns:mc="http://schemas.openxmlformats.org/markup-compatibility/2006">
                <mc:Choice xmlns:v="urn:schemas-microsoft-com:vml" Requires="v">
                  <p:oleObj spid="_x0000_s7361" name="Equation" r:id="rId13" imgW="15240000" imgH="5486400" progId="Equation.DSMT4">
                    <p:embed/>
                  </p:oleObj>
                </mc:Choice>
                <mc:Fallback>
                  <p:oleObj name="Equation" r:id="rId13" imgW="15240000" imgH="5486400" progId="Equation.DSMT4">
                    <p:embed/>
                    <p:pic>
                      <p:nvPicPr>
                        <p:cNvPr id="0" name="对象 23"/>
                        <p:cNvPicPr/>
                        <p:nvPr/>
                      </p:nvPicPr>
                      <p:blipFill>
                        <a:blip r:embed="rId14"/>
                        <a:stretch>
                          <a:fillRect/>
                        </a:stretch>
                      </p:blipFill>
                      <p:spPr>
                        <a:xfrm>
                          <a:off x="4254713" y="3479155"/>
                          <a:ext cx="635000" cy="228600"/>
                        </a:xfrm>
                        <a:prstGeom prst="rect">
                          <a:avLst/>
                        </a:prstGeom>
                      </p:spPr>
                    </p:pic>
                  </p:oleObj>
                </mc:Fallback>
              </mc:AlternateContent>
            </a:graphicData>
          </a:graphic>
        </p:graphicFrame>
      </p:grpSp>
      <p:pic>
        <p:nvPicPr>
          <p:cNvPr id="20" name="图片 19"/>
          <p:cNvPicPr>
            <a:picLocks noChangeAspect="1"/>
          </p:cNvPicPr>
          <p:nvPr/>
        </p:nvPicPr>
        <p:blipFill>
          <a:blip r:embed="rId15" cstate="print">
            <a:extLst>
              <a:ext uri="{28A0092B-C50C-407E-A947-70E740481C1C}">
                <a14:useLocalDpi xmlns:a14="http://schemas.microsoft.com/office/drawing/2010/main" val="0"/>
              </a:ext>
            </a:extLst>
          </a:blip>
          <a:srcRect r="54691"/>
          <a:stretch>
            <a:fillRect/>
          </a:stretch>
        </p:blipFill>
        <p:spPr>
          <a:xfrm>
            <a:off x="5364088" y="15257"/>
            <a:ext cx="529175" cy="496961"/>
          </a:xfrm>
          <a:prstGeom prst="rect">
            <a:avLst/>
          </a:prstGeom>
        </p:spPr>
      </p:pic>
      <p:sp>
        <p:nvSpPr>
          <p:cNvPr id="21" name="文本框 20"/>
          <p:cNvSpPr txBox="1"/>
          <p:nvPr/>
        </p:nvSpPr>
        <p:spPr>
          <a:xfrm>
            <a:off x="6285905" y="0"/>
            <a:ext cx="1918741"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澳門科技大學</a:t>
            </a:r>
            <a:endParaRPr lang="zh-CN" altLang="en-US" b="1" dirty="0">
              <a:latin typeface="楷体" panose="02010609060101010101" pitchFamily="49" charset="-122"/>
              <a:ea typeface="楷体" panose="02010609060101010101" pitchFamily="49" charset="-122"/>
            </a:endParaRPr>
          </a:p>
        </p:txBody>
      </p:sp>
      <p:sp>
        <p:nvSpPr>
          <p:cNvPr id="29" name="文本框 28"/>
          <p:cNvSpPr txBox="1"/>
          <p:nvPr/>
        </p:nvSpPr>
        <p:spPr>
          <a:xfrm>
            <a:off x="5893263" y="288400"/>
            <a:ext cx="2704615" cy="246221"/>
          </a:xfrm>
          <a:prstGeom prst="rect">
            <a:avLst/>
          </a:prstGeom>
          <a:noFill/>
        </p:spPr>
        <p:txBody>
          <a:bodyPr wrap="square" rtlCol="0">
            <a:spAutoFit/>
          </a:bodyPr>
          <a:lstStyle/>
          <a:p>
            <a:r>
              <a:rPr lang="en-US" altLang="zh-CN" sz="1000" b="1" kern="100" dirty="0" smtClean="0">
                <a:latin typeface="Times New Roman" panose="02020603050405020304" pitchFamily="18" charset="0"/>
                <a:ea typeface="宋体" panose="02010600030101010101" pitchFamily="2" charset="-122"/>
                <a:sym typeface="+mn-ea"/>
              </a:rPr>
              <a:t>Macau </a:t>
            </a:r>
            <a:r>
              <a:rPr lang="en-US" altLang="zh-CN" sz="1000" b="1" kern="100" dirty="0">
                <a:latin typeface="Times New Roman" panose="02020603050405020304" pitchFamily="18" charset="0"/>
                <a:ea typeface="宋体" panose="02010600030101010101" pitchFamily="2" charset="-122"/>
                <a:sym typeface="+mn-ea"/>
              </a:rPr>
              <a:t>University of Science and Technology</a:t>
            </a:r>
            <a:endParaRPr lang="zh-CN" altLang="en-US" sz="1000" b="1" dirty="0"/>
          </a:p>
        </p:txBody>
      </p:sp>
      <p:sp>
        <p:nvSpPr>
          <p:cNvPr id="6" name="TextBox 27"/>
          <p:cNvSpPr txBox="1"/>
          <p:nvPr/>
        </p:nvSpPr>
        <p:spPr>
          <a:xfrm>
            <a:off x="755230" y="2575"/>
            <a:ext cx="2174240" cy="553085"/>
          </a:xfrm>
          <a:prstGeom prst="rect">
            <a:avLst/>
          </a:prstGeom>
          <a:noFill/>
        </p:spPr>
        <p:txBody>
          <a:bodyPr wrap="none" rtlCol="0">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Event relationship</a:t>
            </a:r>
            <a:endPar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46213</Words>
  <Application>WPS 演示</Application>
  <PresentationFormat>全屏显示(16:9)</PresentationFormat>
  <Paragraphs>1565</Paragraphs>
  <Slides>82</Slides>
  <Notes>79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428</vt:i4>
      </vt:variant>
      <vt:variant>
        <vt:lpstr>幻灯片标题</vt:lpstr>
      </vt:variant>
      <vt:variant>
        <vt:i4>82</vt:i4>
      </vt:variant>
    </vt:vector>
  </HeadingPairs>
  <TitlesOfParts>
    <vt:vector size="522" baseType="lpstr">
      <vt:lpstr>Arial</vt:lpstr>
      <vt:lpstr>宋体</vt:lpstr>
      <vt:lpstr>Wingdings</vt:lpstr>
      <vt:lpstr>微软雅黑</vt:lpstr>
      <vt:lpstr>楷体</vt:lpstr>
      <vt:lpstr>Times New Roman</vt:lpstr>
      <vt:lpstr>Calibri</vt:lpstr>
      <vt:lpstr>等线</vt:lpstr>
      <vt:lpstr>Arial Unicode MS</vt:lpstr>
      <vt:lpstr>仿宋</vt:lpstr>
      <vt:lpstr>Calibri</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654</cp:revision>
  <cp:lastPrinted>2021-08-26T04:58:00Z</cp:lastPrinted>
  <dcterms:created xsi:type="dcterms:W3CDTF">2014-12-11T07:20:00Z</dcterms:created>
  <dcterms:modified xsi:type="dcterms:W3CDTF">2021-09-10T15:37:58Z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D29281944F14471096EB1D00050407F9</vt:lpwstr>
  </property>
  <property fmtid="{D5CDD505-2E9C-101B-9397-08002B2CF9AE}" pid="3" name="KSOProductBuildVer">
    <vt:lpwstr>2052-11.1.0.10700</vt:lpwstr>
  </property>
</Properties>
</file>