
<file path=[Content_Types].xml><?xml version="1.0" encoding="utf-8"?>
<Types xmlns="http://schemas.openxmlformats.org/package/2006/content-types"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72" r:id="rId3"/>
    <p:sldId id="292" r:id="rId4"/>
    <p:sldId id="286" r:id="rId5"/>
    <p:sldId id="299" r:id="rId6"/>
    <p:sldId id="300" r:id="rId7"/>
    <p:sldId id="301" r:id="rId8"/>
    <p:sldId id="302" r:id="rId9"/>
    <p:sldId id="309" r:id="rId10"/>
    <p:sldId id="304" r:id="rId11"/>
    <p:sldId id="303" r:id="rId12"/>
    <p:sldId id="310" r:id="rId13"/>
    <p:sldId id="311" r:id="rId14"/>
    <p:sldId id="305" r:id="rId15"/>
    <p:sldId id="306" r:id="rId16"/>
    <p:sldId id="307" r:id="rId17"/>
    <p:sldId id="285" r:id="rId18"/>
    <p:sldId id="293" r:id="rId19"/>
    <p:sldId id="308" r:id="rId20"/>
    <p:sldId id="287" r:id="rId21"/>
    <p:sldId id="297" r:id="rId22"/>
    <p:sldId id="296" r:id="rId23"/>
    <p:sldId id="288" r:id="rId24"/>
    <p:sldId id="289" r:id="rId25"/>
    <p:sldId id="258" r:id="rId26"/>
    <p:sldId id="259" r:id="rId27"/>
    <p:sldId id="261" r:id="rId28"/>
    <p:sldId id="262" r:id="rId29"/>
    <p:sldId id="263" r:id="rId30"/>
    <p:sldId id="260" r:id="rId31"/>
    <p:sldId id="264" r:id="rId32"/>
    <p:sldId id="265" r:id="rId33"/>
    <p:sldId id="267" r:id="rId34"/>
    <p:sldId id="266" r:id="rId35"/>
    <p:sldId id="268" r:id="rId36"/>
    <p:sldId id="269" r:id="rId37"/>
    <p:sldId id="270" r:id="rId38"/>
    <p:sldId id="273" r:id="rId39"/>
    <p:sldId id="274" r:id="rId40"/>
    <p:sldId id="275" r:id="rId41"/>
    <p:sldId id="276" r:id="rId42"/>
    <p:sldId id="277" r:id="rId43"/>
    <p:sldId id="279" r:id="rId44"/>
    <p:sldId id="280" r:id="rId45"/>
    <p:sldId id="278" r:id="rId46"/>
    <p:sldId id="281" r:id="rId47"/>
    <p:sldId id="282" r:id="rId48"/>
    <p:sldId id="283" r:id="rId49"/>
    <p:sldId id="284" r:id="rId50"/>
    <p:sldId id="298" r:id="rId51"/>
    <p:sldId id="313" r:id="rId52"/>
    <p:sldId id="312" r:id="rId5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6" autoAdjust="0"/>
    <p:restoredTop sz="72409" autoAdjust="0"/>
  </p:normalViewPr>
  <p:slideViewPr>
    <p:cSldViewPr snapToGrid="0">
      <p:cViewPr varScale="1">
        <p:scale>
          <a:sx n="60" d="100"/>
          <a:sy n="60" d="100"/>
        </p:scale>
        <p:origin x="6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66651B-9918-4E2A-BF2A-54A87173A0D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10E50491-42F2-4D4B-964C-269856B5AD67}">
      <dgm:prSet phldrT="[텍스트]" custT="1"/>
      <dgm:spPr/>
      <dgm:t>
        <a:bodyPr/>
        <a:lstStyle/>
        <a:p>
          <a:pPr latinLnBrk="1"/>
          <a:r>
            <a:rPr lang="ko-KR" altLang="en-US" sz="1800" dirty="0" smtClean="0"/>
            <a:t>부모 컴포넌트 </a:t>
          </a:r>
          <a:r>
            <a:rPr lang="en-US" altLang="ko-KR" sz="2800" dirty="0" smtClean="0"/>
            <a:t>&lt;App/&gt;</a:t>
          </a:r>
          <a:endParaRPr lang="ko-KR" altLang="en-US" sz="2800" dirty="0"/>
        </a:p>
      </dgm:t>
    </dgm:pt>
    <dgm:pt modelId="{5D3224E9-E149-4299-ABA6-2EDCC9EACA29}" type="parTrans" cxnId="{F42C1330-15B4-46B9-9FB7-07EE0E752241}">
      <dgm:prSet/>
      <dgm:spPr/>
      <dgm:t>
        <a:bodyPr/>
        <a:lstStyle/>
        <a:p>
          <a:pPr latinLnBrk="1"/>
          <a:endParaRPr lang="ko-KR" altLang="en-US"/>
        </a:p>
      </dgm:t>
    </dgm:pt>
    <dgm:pt modelId="{AAC1069B-5345-4B46-9757-17056509994E}" type="sibTrans" cxnId="{F42C1330-15B4-46B9-9FB7-07EE0E752241}">
      <dgm:prSet/>
      <dgm:spPr/>
      <dgm:t>
        <a:bodyPr/>
        <a:lstStyle/>
        <a:p>
          <a:pPr latinLnBrk="1"/>
          <a:endParaRPr lang="ko-KR" altLang="en-US"/>
        </a:p>
      </dgm:t>
    </dgm:pt>
    <dgm:pt modelId="{36A0F409-BE15-4D75-A255-F2BBD9DA9F17}">
      <dgm:prSet phldrT="[텍스트]"/>
      <dgm:spPr/>
      <dgm:t>
        <a:bodyPr/>
        <a:lstStyle/>
        <a:p>
          <a:pPr latinLnBrk="1"/>
          <a:r>
            <a:rPr lang="en-US" altLang="ko-KR" dirty="0" smtClean="0"/>
            <a:t>&lt;Header/&gt;</a:t>
          </a:r>
          <a:endParaRPr lang="ko-KR" altLang="en-US" dirty="0"/>
        </a:p>
      </dgm:t>
    </dgm:pt>
    <dgm:pt modelId="{681836C2-DF37-47E7-9B5E-65D83F4ABAE4}" type="parTrans" cxnId="{2D28789D-2D43-4A52-806C-596D07C9C61E}">
      <dgm:prSet/>
      <dgm:spPr/>
      <dgm:t>
        <a:bodyPr/>
        <a:lstStyle/>
        <a:p>
          <a:pPr latinLnBrk="1"/>
          <a:endParaRPr lang="ko-KR" altLang="en-US"/>
        </a:p>
      </dgm:t>
    </dgm:pt>
    <dgm:pt modelId="{03E1C8FA-C307-43E2-9068-AD390666F30B}" type="sibTrans" cxnId="{2D28789D-2D43-4A52-806C-596D07C9C61E}">
      <dgm:prSet/>
      <dgm:spPr/>
      <dgm:t>
        <a:bodyPr/>
        <a:lstStyle/>
        <a:p>
          <a:pPr latinLnBrk="1"/>
          <a:endParaRPr lang="ko-KR" altLang="en-US"/>
        </a:p>
      </dgm:t>
    </dgm:pt>
    <dgm:pt modelId="{4346051D-C457-4D88-9A1F-9779B3037699}">
      <dgm:prSet phldrT="[텍스트]"/>
      <dgm:spPr/>
      <dgm:t>
        <a:bodyPr/>
        <a:lstStyle/>
        <a:p>
          <a:pPr latinLnBrk="1"/>
          <a:r>
            <a:rPr lang="en-US" altLang="ko-KR" dirty="0" smtClean="0"/>
            <a:t>&lt;Body/&gt;</a:t>
          </a:r>
          <a:endParaRPr lang="ko-KR" altLang="en-US" dirty="0"/>
        </a:p>
      </dgm:t>
    </dgm:pt>
    <dgm:pt modelId="{440F7788-9009-41EB-82C8-8E7F92D6FFA4}" type="parTrans" cxnId="{1714DC46-45C0-4043-8D16-17758C1990D4}">
      <dgm:prSet/>
      <dgm:spPr/>
      <dgm:t>
        <a:bodyPr/>
        <a:lstStyle/>
        <a:p>
          <a:pPr latinLnBrk="1"/>
          <a:endParaRPr lang="ko-KR" altLang="en-US"/>
        </a:p>
      </dgm:t>
    </dgm:pt>
    <dgm:pt modelId="{9D035E14-BD52-45B6-A849-43D4BE858D9F}" type="sibTrans" cxnId="{1714DC46-45C0-4043-8D16-17758C1990D4}">
      <dgm:prSet/>
      <dgm:spPr/>
      <dgm:t>
        <a:bodyPr/>
        <a:lstStyle/>
        <a:p>
          <a:pPr latinLnBrk="1"/>
          <a:endParaRPr lang="ko-KR" altLang="en-US"/>
        </a:p>
      </dgm:t>
    </dgm:pt>
    <dgm:pt modelId="{C9701209-11DE-49A7-95BB-983EFACCDCD0}">
      <dgm:prSet phldrT="[텍스트]"/>
      <dgm:spPr/>
      <dgm:t>
        <a:bodyPr/>
        <a:lstStyle/>
        <a:p>
          <a:pPr latinLnBrk="1"/>
          <a:r>
            <a:rPr lang="en-US" altLang="ko-KR" dirty="0" smtClean="0"/>
            <a:t>&lt;Footer/&gt;</a:t>
          </a:r>
          <a:endParaRPr lang="ko-KR" altLang="en-US" dirty="0"/>
        </a:p>
      </dgm:t>
    </dgm:pt>
    <dgm:pt modelId="{DC37B555-4B1B-4CFB-A858-E950C845174B}" type="parTrans" cxnId="{AD6D955E-9324-41ED-A1CA-0369ACDEE357}">
      <dgm:prSet/>
      <dgm:spPr/>
      <dgm:t>
        <a:bodyPr/>
        <a:lstStyle/>
        <a:p>
          <a:pPr latinLnBrk="1"/>
          <a:endParaRPr lang="ko-KR" altLang="en-US"/>
        </a:p>
      </dgm:t>
    </dgm:pt>
    <dgm:pt modelId="{FAC957DA-E5A1-4CD1-B22A-40BBBCCDC7E9}" type="sibTrans" cxnId="{AD6D955E-9324-41ED-A1CA-0369ACDEE357}">
      <dgm:prSet/>
      <dgm:spPr/>
      <dgm:t>
        <a:bodyPr/>
        <a:lstStyle/>
        <a:p>
          <a:pPr latinLnBrk="1"/>
          <a:endParaRPr lang="ko-KR" altLang="en-US"/>
        </a:p>
      </dgm:t>
    </dgm:pt>
    <dgm:pt modelId="{5BD00B8D-A3E6-43A0-8457-AB7AB4A8171C}" type="pres">
      <dgm:prSet presAssocID="{8966651B-9918-4E2A-BF2A-54A87173A0D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BF26E35-6019-4FB3-B94D-957CBDE24B97}" type="pres">
      <dgm:prSet presAssocID="{10E50491-42F2-4D4B-964C-269856B5AD67}" presName="hierRoot1" presStyleCnt="0">
        <dgm:presLayoutVars>
          <dgm:hierBranch val="init"/>
        </dgm:presLayoutVars>
      </dgm:prSet>
      <dgm:spPr/>
    </dgm:pt>
    <dgm:pt modelId="{952D5452-6396-40AA-A64F-66B737D0F845}" type="pres">
      <dgm:prSet presAssocID="{10E50491-42F2-4D4B-964C-269856B5AD67}" presName="rootComposite1" presStyleCnt="0"/>
      <dgm:spPr/>
    </dgm:pt>
    <dgm:pt modelId="{5D3C7160-67D8-478C-9915-108EF2078862}" type="pres">
      <dgm:prSet presAssocID="{10E50491-42F2-4D4B-964C-269856B5AD6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C209BDA-D065-427F-BC20-04FB6B0843D6}" type="pres">
      <dgm:prSet presAssocID="{10E50491-42F2-4D4B-964C-269856B5AD67}" presName="rootConnector1" presStyleLbl="node1" presStyleIdx="0" presStyleCnt="0"/>
      <dgm:spPr/>
    </dgm:pt>
    <dgm:pt modelId="{C8FAE9E1-D929-43F1-A53B-2EB63A35AB38}" type="pres">
      <dgm:prSet presAssocID="{10E50491-42F2-4D4B-964C-269856B5AD67}" presName="hierChild2" presStyleCnt="0"/>
      <dgm:spPr/>
    </dgm:pt>
    <dgm:pt modelId="{7034DE9F-8F60-49D2-8F2C-BF58040CE5E1}" type="pres">
      <dgm:prSet presAssocID="{681836C2-DF37-47E7-9B5E-65D83F4ABAE4}" presName="Name37" presStyleLbl="parChTrans1D2" presStyleIdx="0" presStyleCnt="3"/>
      <dgm:spPr/>
    </dgm:pt>
    <dgm:pt modelId="{005DBF35-B15A-42A0-8FAC-BB9FF61F68DF}" type="pres">
      <dgm:prSet presAssocID="{36A0F409-BE15-4D75-A255-F2BBD9DA9F17}" presName="hierRoot2" presStyleCnt="0">
        <dgm:presLayoutVars>
          <dgm:hierBranch val="init"/>
        </dgm:presLayoutVars>
      </dgm:prSet>
      <dgm:spPr/>
    </dgm:pt>
    <dgm:pt modelId="{9F8CAAE5-7760-4B9C-9EE8-34333FF51206}" type="pres">
      <dgm:prSet presAssocID="{36A0F409-BE15-4D75-A255-F2BBD9DA9F17}" presName="rootComposite" presStyleCnt="0"/>
      <dgm:spPr/>
    </dgm:pt>
    <dgm:pt modelId="{D8B866BD-22F1-4A31-B125-22D56C9A7CFD}" type="pres">
      <dgm:prSet presAssocID="{36A0F409-BE15-4D75-A255-F2BBD9DA9F17}" presName="rootText" presStyleLbl="node2" presStyleIdx="0" presStyleCnt="3">
        <dgm:presLayoutVars>
          <dgm:chPref val="3"/>
        </dgm:presLayoutVars>
      </dgm:prSet>
      <dgm:spPr/>
    </dgm:pt>
    <dgm:pt modelId="{107EBB84-7988-4BE9-BEAC-2B4BFD0E497A}" type="pres">
      <dgm:prSet presAssocID="{36A0F409-BE15-4D75-A255-F2BBD9DA9F17}" presName="rootConnector" presStyleLbl="node2" presStyleIdx="0" presStyleCnt="3"/>
      <dgm:spPr/>
    </dgm:pt>
    <dgm:pt modelId="{D7D53950-A05B-4249-A520-EB623015657D}" type="pres">
      <dgm:prSet presAssocID="{36A0F409-BE15-4D75-A255-F2BBD9DA9F17}" presName="hierChild4" presStyleCnt="0"/>
      <dgm:spPr/>
    </dgm:pt>
    <dgm:pt modelId="{367CFE24-2E71-4D24-9BE2-79DEC00A8445}" type="pres">
      <dgm:prSet presAssocID="{36A0F409-BE15-4D75-A255-F2BBD9DA9F17}" presName="hierChild5" presStyleCnt="0"/>
      <dgm:spPr/>
    </dgm:pt>
    <dgm:pt modelId="{830462B9-423B-4C44-B63D-1B054D04880E}" type="pres">
      <dgm:prSet presAssocID="{440F7788-9009-41EB-82C8-8E7F92D6FFA4}" presName="Name37" presStyleLbl="parChTrans1D2" presStyleIdx="1" presStyleCnt="3"/>
      <dgm:spPr/>
    </dgm:pt>
    <dgm:pt modelId="{DA7E5EEC-C183-4034-A54C-46D5B8F69570}" type="pres">
      <dgm:prSet presAssocID="{4346051D-C457-4D88-9A1F-9779B3037699}" presName="hierRoot2" presStyleCnt="0">
        <dgm:presLayoutVars>
          <dgm:hierBranch val="init"/>
        </dgm:presLayoutVars>
      </dgm:prSet>
      <dgm:spPr/>
    </dgm:pt>
    <dgm:pt modelId="{D8C10FCA-82E9-45FC-8DF1-5626D5D6DBE2}" type="pres">
      <dgm:prSet presAssocID="{4346051D-C457-4D88-9A1F-9779B3037699}" presName="rootComposite" presStyleCnt="0"/>
      <dgm:spPr/>
    </dgm:pt>
    <dgm:pt modelId="{2DD39CC2-C4BF-46DC-BB4A-3675C8FAFE0D}" type="pres">
      <dgm:prSet presAssocID="{4346051D-C457-4D88-9A1F-9779B3037699}" presName="rootText" presStyleLbl="node2" presStyleIdx="1" presStyleCnt="3">
        <dgm:presLayoutVars>
          <dgm:chPref val="3"/>
        </dgm:presLayoutVars>
      </dgm:prSet>
      <dgm:spPr/>
    </dgm:pt>
    <dgm:pt modelId="{EA8A893F-73BF-4C10-8E1D-4E88DC184F71}" type="pres">
      <dgm:prSet presAssocID="{4346051D-C457-4D88-9A1F-9779B3037699}" presName="rootConnector" presStyleLbl="node2" presStyleIdx="1" presStyleCnt="3"/>
      <dgm:spPr/>
    </dgm:pt>
    <dgm:pt modelId="{4A18328A-6762-4FF0-8DDC-3DCC660B8372}" type="pres">
      <dgm:prSet presAssocID="{4346051D-C457-4D88-9A1F-9779B3037699}" presName="hierChild4" presStyleCnt="0"/>
      <dgm:spPr/>
    </dgm:pt>
    <dgm:pt modelId="{E6424126-0E30-475F-9940-BFC3F5813CFF}" type="pres">
      <dgm:prSet presAssocID="{4346051D-C457-4D88-9A1F-9779B3037699}" presName="hierChild5" presStyleCnt="0"/>
      <dgm:spPr/>
    </dgm:pt>
    <dgm:pt modelId="{3118DB39-AB69-489B-AFBA-1FB032B4A582}" type="pres">
      <dgm:prSet presAssocID="{DC37B555-4B1B-4CFB-A858-E950C845174B}" presName="Name37" presStyleLbl="parChTrans1D2" presStyleIdx="2" presStyleCnt="3"/>
      <dgm:spPr/>
    </dgm:pt>
    <dgm:pt modelId="{930AB627-DEA3-423F-9C4D-5268126222A0}" type="pres">
      <dgm:prSet presAssocID="{C9701209-11DE-49A7-95BB-983EFACCDCD0}" presName="hierRoot2" presStyleCnt="0">
        <dgm:presLayoutVars>
          <dgm:hierBranch val="init"/>
        </dgm:presLayoutVars>
      </dgm:prSet>
      <dgm:spPr/>
    </dgm:pt>
    <dgm:pt modelId="{56217510-0BE2-481E-9DC7-6EF7543E738D}" type="pres">
      <dgm:prSet presAssocID="{C9701209-11DE-49A7-95BB-983EFACCDCD0}" presName="rootComposite" presStyleCnt="0"/>
      <dgm:spPr/>
    </dgm:pt>
    <dgm:pt modelId="{8F0A7F14-47AE-4E38-B4A0-D0D9B97D3443}" type="pres">
      <dgm:prSet presAssocID="{C9701209-11DE-49A7-95BB-983EFACCDCD0}" presName="rootText" presStyleLbl="node2" presStyleIdx="2" presStyleCnt="3">
        <dgm:presLayoutVars>
          <dgm:chPref val="3"/>
        </dgm:presLayoutVars>
      </dgm:prSet>
      <dgm:spPr/>
    </dgm:pt>
    <dgm:pt modelId="{7A863E4F-B327-4EAC-B1E3-D5335C89C170}" type="pres">
      <dgm:prSet presAssocID="{C9701209-11DE-49A7-95BB-983EFACCDCD0}" presName="rootConnector" presStyleLbl="node2" presStyleIdx="2" presStyleCnt="3"/>
      <dgm:spPr/>
    </dgm:pt>
    <dgm:pt modelId="{1867FFEE-76FF-4EB4-9B30-4F36FDCE068B}" type="pres">
      <dgm:prSet presAssocID="{C9701209-11DE-49A7-95BB-983EFACCDCD0}" presName="hierChild4" presStyleCnt="0"/>
      <dgm:spPr/>
    </dgm:pt>
    <dgm:pt modelId="{257A5867-827F-42A6-A513-42BD555BAB4B}" type="pres">
      <dgm:prSet presAssocID="{C9701209-11DE-49A7-95BB-983EFACCDCD0}" presName="hierChild5" presStyleCnt="0"/>
      <dgm:spPr/>
    </dgm:pt>
    <dgm:pt modelId="{AA7B7626-A291-4EBD-9F34-57E848D00123}" type="pres">
      <dgm:prSet presAssocID="{10E50491-42F2-4D4B-964C-269856B5AD67}" presName="hierChild3" presStyleCnt="0"/>
      <dgm:spPr/>
    </dgm:pt>
  </dgm:ptLst>
  <dgm:cxnLst>
    <dgm:cxn modelId="{6387B0CA-8763-4682-9E7F-758448B3B5C5}" type="presOf" srcId="{DC37B555-4B1B-4CFB-A858-E950C845174B}" destId="{3118DB39-AB69-489B-AFBA-1FB032B4A582}" srcOrd="0" destOrd="0" presId="urn:microsoft.com/office/officeart/2005/8/layout/orgChart1"/>
    <dgm:cxn modelId="{278AFEF9-D1E4-4DEE-A3FD-F3439C612249}" type="presOf" srcId="{10E50491-42F2-4D4B-964C-269856B5AD67}" destId="{DC209BDA-D065-427F-BC20-04FB6B0843D6}" srcOrd="1" destOrd="0" presId="urn:microsoft.com/office/officeart/2005/8/layout/orgChart1"/>
    <dgm:cxn modelId="{3D067744-67D0-47B7-B589-CBC6C12657E7}" type="presOf" srcId="{C9701209-11DE-49A7-95BB-983EFACCDCD0}" destId="{8F0A7F14-47AE-4E38-B4A0-D0D9B97D3443}" srcOrd="0" destOrd="0" presId="urn:microsoft.com/office/officeart/2005/8/layout/orgChart1"/>
    <dgm:cxn modelId="{253A0101-5309-44E2-803A-FC08EACB0773}" type="presOf" srcId="{10E50491-42F2-4D4B-964C-269856B5AD67}" destId="{5D3C7160-67D8-478C-9915-108EF2078862}" srcOrd="0" destOrd="0" presId="urn:microsoft.com/office/officeart/2005/8/layout/orgChart1"/>
    <dgm:cxn modelId="{1190DC96-8700-409C-8C01-C1E927DC6F78}" type="presOf" srcId="{681836C2-DF37-47E7-9B5E-65D83F4ABAE4}" destId="{7034DE9F-8F60-49D2-8F2C-BF58040CE5E1}" srcOrd="0" destOrd="0" presId="urn:microsoft.com/office/officeart/2005/8/layout/orgChart1"/>
    <dgm:cxn modelId="{C49C804E-B290-4EA5-814E-8C53B42DEA10}" type="presOf" srcId="{4346051D-C457-4D88-9A1F-9779B3037699}" destId="{EA8A893F-73BF-4C10-8E1D-4E88DC184F71}" srcOrd="1" destOrd="0" presId="urn:microsoft.com/office/officeart/2005/8/layout/orgChart1"/>
    <dgm:cxn modelId="{2D28789D-2D43-4A52-806C-596D07C9C61E}" srcId="{10E50491-42F2-4D4B-964C-269856B5AD67}" destId="{36A0F409-BE15-4D75-A255-F2BBD9DA9F17}" srcOrd="0" destOrd="0" parTransId="{681836C2-DF37-47E7-9B5E-65D83F4ABAE4}" sibTransId="{03E1C8FA-C307-43E2-9068-AD390666F30B}"/>
    <dgm:cxn modelId="{F42C1330-15B4-46B9-9FB7-07EE0E752241}" srcId="{8966651B-9918-4E2A-BF2A-54A87173A0D1}" destId="{10E50491-42F2-4D4B-964C-269856B5AD67}" srcOrd="0" destOrd="0" parTransId="{5D3224E9-E149-4299-ABA6-2EDCC9EACA29}" sibTransId="{AAC1069B-5345-4B46-9757-17056509994E}"/>
    <dgm:cxn modelId="{6737FB8D-1A3C-4423-93BD-3E8D955B24F2}" type="presOf" srcId="{36A0F409-BE15-4D75-A255-F2BBD9DA9F17}" destId="{D8B866BD-22F1-4A31-B125-22D56C9A7CFD}" srcOrd="0" destOrd="0" presId="urn:microsoft.com/office/officeart/2005/8/layout/orgChart1"/>
    <dgm:cxn modelId="{AD6D955E-9324-41ED-A1CA-0369ACDEE357}" srcId="{10E50491-42F2-4D4B-964C-269856B5AD67}" destId="{C9701209-11DE-49A7-95BB-983EFACCDCD0}" srcOrd="2" destOrd="0" parTransId="{DC37B555-4B1B-4CFB-A858-E950C845174B}" sibTransId="{FAC957DA-E5A1-4CD1-B22A-40BBBCCDC7E9}"/>
    <dgm:cxn modelId="{0EDB23C0-F903-4B1C-BE80-2AEA902C3103}" type="presOf" srcId="{440F7788-9009-41EB-82C8-8E7F92D6FFA4}" destId="{830462B9-423B-4C44-B63D-1B054D04880E}" srcOrd="0" destOrd="0" presId="urn:microsoft.com/office/officeart/2005/8/layout/orgChart1"/>
    <dgm:cxn modelId="{0E54BC37-0B2E-4F1F-9BDA-A346A52BAA57}" type="presOf" srcId="{C9701209-11DE-49A7-95BB-983EFACCDCD0}" destId="{7A863E4F-B327-4EAC-B1E3-D5335C89C170}" srcOrd="1" destOrd="0" presId="urn:microsoft.com/office/officeart/2005/8/layout/orgChart1"/>
    <dgm:cxn modelId="{5E165AF4-7F30-4895-A56B-1DF0D584448B}" type="presOf" srcId="{36A0F409-BE15-4D75-A255-F2BBD9DA9F17}" destId="{107EBB84-7988-4BE9-BEAC-2B4BFD0E497A}" srcOrd="1" destOrd="0" presId="urn:microsoft.com/office/officeart/2005/8/layout/orgChart1"/>
    <dgm:cxn modelId="{89BD52DC-6009-4398-AAD1-EDDD2A11D14D}" type="presOf" srcId="{4346051D-C457-4D88-9A1F-9779B3037699}" destId="{2DD39CC2-C4BF-46DC-BB4A-3675C8FAFE0D}" srcOrd="0" destOrd="0" presId="urn:microsoft.com/office/officeart/2005/8/layout/orgChart1"/>
    <dgm:cxn modelId="{5F429F92-E1C1-4392-891E-F97EC82B5867}" type="presOf" srcId="{8966651B-9918-4E2A-BF2A-54A87173A0D1}" destId="{5BD00B8D-A3E6-43A0-8457-AB7AB4A8171C}" srcOrd="0" destOrd="0" presId="urn:microsoft.com/office/officeart/2005/8/layout/orgChart1"/>
    <dgm:cxn modelId="{1714DC46-45C0-4043-8D16-17758C1990D4}" srcId="{10E50491-42F2-4D4B-964C-269856B5AD67}" destId="{4346051D-C457-4D88-9A1F-9779B3037699}" srcOrd="1" destOrd="0" parTransId="{440F7788-9009-41EB-82C8-8E7F92D6FFA4}" sibTransId="{9D035E14-BD52-45B6-A849-43D4BE858D9F}"/>
    <dgm:cxn modelId="{47071F89-B646-48B4-82BE-367FDE43D32C}" type="presParOf" srcId="{5BD00B8D-A3E6-43A0-8457-AB7AB4A8171C}" destId="{8BF26E35-6019-4FB3-B94D-957CBDE24B97}" srcOrd="0" destOrd="0" presId="urn:microsoft.com/office/officeart/2005/8/layout/orgChart1"/>
    <dgm:cxn modelId="{99169104-6CAD-4801-B9CE-4464EE8916B1}" type="presParOf" srcId="{8BF26E35-6019-4FB3-B94D-957CBDE24B97}" destId="{952D5452-6396-40AA-A64F-66B737D0F845}" srcOrd="0" destOrd="0" presId="urn:microsoft.com/office/officeart/2005/8/layout/orgChart1"/>
    <dgm:cxn modelId="{E18E5779-A333-4417-AD5C-D73FC0E9465E}" type="presParOf" srcId="{952D5452-6396-40AA-A64F-66B737D0F845}" destId="{5D3C7160-67D8-478C-9915-108EF2078862}" srcOrd="0" destOrd="0" presId="urn:microsoft.com/office/officeart/2005/8/layout/orgChart1"/>
    <dgm:cxn modelId="{BF4858BD-DE55-46D3-B739-E31B717A3CC4}" type="presParOf" srcId="{952D5452-6396-40AA-A64F-66B737D0F845}" destId="{DC209BDA-D065-427F-BC20-04FB6B0843D6}" srcOrd="1" destOrd="0" presId="urn:microsoft.com/office/officeart/2005/8/layout/orgChart1"/>
    <dgm:cxn modelId="{9B49BD7B-F9ED-41A2-A2AF-202CBE591506}" type="presParOf" srcId="{8BF26E35-6019-4FB3-B94D-957CBDE24B97}" destId="{C8FAE9E1-D929-43F1-A53B-2EB63A35AB38}" srcOrd="1" destOrd="0" presId="urn:microsoft.com/office/officeart/2005/8/layout/orgChart1"/>
    <dgm:cxn modelId="{91559F02-4475-40AE-B75C-B03D6802A77C}" type="presParOf" srcId="{C8FAE9E1-D929-43F1-A53B-2EB63A35AB38}" destId="{7034DE9F-8F60-49D2-8F2C-BF58040CE5E1}" srcOrd="0" destOrd="0" presId="urn:microsoft.com/office/officeart/2005/8/layout/orgChart1"/>
    <dgm:cxn modelId="{1B3C5965-73F1-4EB7-9DB9-C803F8F8AF6B}" type="presParOf" srcId="{C8FAE9E1-D929-43F1-A53B-2EB63A35AB38}" destId="{005DBF35-B15A-42A0-8FAC-BB9FF61F68DF}" srcOrd="1" destOrd="0" presId="urn:microsoft.com/office/officeart/2005/8/layout/orgChart1"/>
    <dgm:cxn modelId="{CB153C2F-3FCB-4472-9287-30AA65C23F82}" type="presParOf" srcId="{005DBF35-B15A-42A0-8FAC-BB9FF61F68DF}" destId="{9F8CAAE5-7760-4B9C-9EE8-34333FF51206}" srcOrd="0" destOrd="0" presId="urn:microsoft.com/office/officeart/2005/8/layout/orgChart1"/>
    <dgm:cxn modelId="{6EF6F965-BDC8-448B-9A5A-BC83BCE90B39}" type="presParOf" srcId="{9F8CAAE5-7760-4B9C-9EE8-34333FF51206}" destId="{D8B866BD-22F1-4A31-B125-22D56C9A7CFD}" srcOrd="0" destOrd="0" presId="urn:microsoft.com/office/officeart/2005/8/layout/orgChart1"/>
    <dgm:cxn modelId="{341A680A-263D-446C-8B18-21B5F791BCDF}" type="presParOf" srcId="{9F8CAAE5-7760-4B9C-9EE8-34333FF51206}" destId="{107EBB84-7988-4BE9-BEAC-2B4BFD0E497A}" srcOrd="1" destOrd="0" presId="urn:microsoft.com/office/officeart/2005/8/layout/orgChart1"/>
    <dgm:cxn modelId="{4132D005-A5FA-41ED-AE06-3FAC8708144C}" type="presParOf" srcId="{005DBF35-B15A-42A0-8FAC-BB9FF61F68DF}" destId="{D7D53950-A05B-4249-A520-EB623015657D}" srcOrd="1" destOrd="0" presId="urn:microsoft.com/office/officeart/2005/8/layout/orgChart1"/>
    <dgm:cxn modelId="{8DEB2F63-F7C9-4263-BAF5-FB0D3E13A0BC}" type="presParOf" srcId="{005DBF35-B15A-42A0-8FAC-BB9FF61F68DF}" destId="{367CFE24-2E71-4D24-9BE2-79DEC00A8445}" srcOrd="2" destOrd="0" presId="urn:microsoft.com/office/officeart/2005/8/layout/orgChart1"/>
    <dgm:cxn modelId="{B8DBA107-02B9-42CF-A229-B761630F54DA}" type="presParOf" srcId="{C8FAE9E1-D929-43F1-A53B-2EB63A35AB38}" destId="{830462B9-423B-4C44-B63D-1B054D04880E}" srcOrd="2" destOrd="0" presId="urn:microsoft.com/office/officeart/2005/8/layout/orgChart1"/>
    <dgm:cxn modelId="{1F0FF7BF-B880-45A3-B5CA-008AA64B22A1}" type="presParOf" srcId="{C8FAE9E1-D929-43F1-A53B-2EB63A35AB38}" destId="{DA7E5EEC-C183-4034-A54C-46D5B8F69570}" srcOrd="3" destOrd="0" presId="urn:microsoft.com/office/officeart/2005/8/layout/orgChart1"/>
    <dgm:cxn modelId="{7F73B709-92E2-4D4C-8612-6EC9BA7EF123}" type="presParOf" srcId="{DA7E5EEC-C183-4034-A54C-46D5B8F69570}" destId="{D8C10FCA-82E9-45FC-8DF1-5626D5D6DBE2}" srcOrd="0" destOrd="0" presId="urn:microsoft.com/office/officeart/2005/8/layout/orgChart1"/>
    <dgm:cxn modelId="{E9E18FE1-6CE0-4CF1-B474-85848B3DB015}" type="presParOf" srcId="{D8C10FCA-82E9-45FC-8DF1-5626D5D6DBE2}" destId="{2DD39CC2-C4BF-46DC-BB4A-3675C8FAFE0D}" srcOrd="0" destOrd="0" presId="urn:microsoft.com/office/officeart/2005/8/layout/orgChart1"/>
    <dgm:cxn modelId="{AF5B5C5A-3F4D-4C5B-87EC-C69D9669FB59}" type="presParOf" srcId="{D8C10FCA-82E9-45FC-8DF1-5626D5D6DBE2}" destId="{EA8A893F-73BF-4C10-8E1D-4E88DC184F71}" srcOrd="1" destOrd="0" presId="urn:microsoft.com/office/officeart/2005/8/layout/orgChart1"/>
    <dgm:cxn modelId="{59C33338-9E9F-45A1-95FF-BFE62CD44405}" type="presParOf" srcId="{DA7E5EEC-C183-4034-A54C-46D5B8F69570}" destId="{4A18328A-6762-4FF0-8DDC-3DCC660B8372}" srcOrd="1" destOrd="0" presId="urn:microsoft.com/office/officeart/2005/8/layout/orgChart1"/>
    <dgm:cxn modelId="{94E1C82F-BB35-44B9-9C5D-B403232CCED3}" type="presParOf" srcId="{DA7E5EEC-C183-4034-A54C-46D5B8F69570}" destId="{E6424126-0E30-475F-9940-BFC3F5813CFF}" srcOrd="2" destOrd="0" presId="urn:microsoft.com/office/officeart/2005/8/layout/orgChart1"/>
    <dgm:cxn modelId="{D3BDA0FB-07A9-451F-B8C5-BD1E600E789A}" type="presParOf" srcId="{C8FAE9E1-D929-43F1-A53B-2EB63A35AB38}" destId="{3118DB39-AB69-489B-AFBA-1FB032B4A582}" srcOrd="4" destOrd="0" presId="urn:microsoft.com/office/officeart/2005/8/layout/orgChart1"/>
    <dgm:cxn modelId="{A809D384-2A08-4006-B557-EF6CA07D40B1}" type="presParOf" srcId="{C8FAE9E1-D929-43F1-A53B-2EB63A35AB38}" destId="{930AB627-DEA3-423F-9C4D-5268126222A0}" srcOrd="5" destOrd="0" presId="urn:microsoft.com/office/officeart/2005/8/layout/orgChart1"/>
    <dgm:cxn modelId="{011E2005-7717-4D43-909A-352FBAF321CF}" type="presParOf" srcId="{930AB627-DEA3-423F-9C4D-5268126222A0}" destId="{56217510-0BE2-481E-9DC7-6EF7543E738D}" srcOrd="0" destOrd="0" presId="urn:microsoft.com/office/officeart/2005/8/layout/orgChart1"/>
    <dgm:cxn modelId="{D45F1923-F9C1-424A-8D46-12386EFFB3F7}" type="presParOf" srcId="{56217510-0BE2-481E-9DC7-6EF7543E738D}" destId="{8F0A7F14-47AE-4E38-B4A0-D0D9B97D3443}" srcOrd="0" destOrd="0" presId="urn:microsoft.com/office/officeart/2005/8/layout/orgChart1"/>
    <dgm:cxn modelId="{C8CFBDA5-3996-413D-9A86-091153C3D79E}" type="presParOf" srcId="{56217510-0BE2-481E-9DC7-6EF7543E738D}" destId="{7A863E4F-B327-4EAC-B1E3-D5335C89C170}" srcOrd="1" destOrd="0" presId="urn:microsoft.com/office/officeart/2005/8/layout/orgChart1"/>
    <dgm:cxn modelId="{62635D45-4F17-4A73-9682-DC9B1F1A201E}" type="presParOf" srcId="{930AB627-DEA3-423F-9C4D-5268126222A0}" destId="{1867FFEE-76FF-4EB4-9B30-4F36FDCE068B}" srcOrd="1" destOrd="0" presId="urn:microsoft.com/office/officeart/2005/8/layout/orgChart1"/>
    <dgm:cxn modelId="{21C9BF07-9B06-49CA-9BA5-4B97970F0188}" type="presParOf" srcId="{930AB627-DEA3-423F-9C4D-5268126222A0}" destId="{257A5867-827F-42A6-A513-42BD555BAB4B}" srcOrd="2" destOrd="0" presId="urn:microsoft.com/office/officeart/2005/8/layout/orgChart1"/>
    <dgm:cxn modelId="{B55EDEA3-61B1-4788-B58D-E2A9AA50B6E6}" type="presParOf" srcId="{8BF26E35-6019-4FB3-B94D-957CBDE24B97}" destId="{AA7B7626-A291-4EBD-9F34-57E848D0012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66651B-9918-4E2A-BF2A-54A87173A0D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10E50491-42F2-4D4B-964C-269856B5AD67}">
      <dgm:prSet phldrT="[텍스트]" custT="1"/>
      <dgm:spPr/>
      <dgm:t>
        <a:bodyPr/>
        <a:lstStyle/>
        <a:p>
          <a:pPr latinLnBrk="1"/>
          <a:r>
            <a:rPr lang="ko-KR" altLang="en-US" sz="1800" dirty="0" smtClean="0"/>
            <a:t>부모 컴포넌트 </a:t>
          </a:r>
          <a:r>
            <a:rPr lang="en-US" altLang="ko-KR" sz="2800" dirty="0" smtClean="0"/>
            <a:t>&lt;App/&gt;</a:t>
          </a:r>
          <a:endParaRPr lang="ko-KR" altLang="en-US" sz="2800" dirty="0"/>
        </a:p>
      </dgm:t>
    </dgm:pt>
    <dgm:pt modelId="{5D3224E9-E149-4299-ABA6-2EDCC9EACA29}" type="parTrans" cxnId="{F42C1330-15B4-46B9-9FB7-07EE0E752241}">
      <dgm:prSet/>
      <dgm:spPr/>
      <dgm:t>
        <a:bodyPr/>
        <a:lstStyle/>
        <a:p>
          <a:pPr latinLnBrk="1"/>
          <a:endParaRPr lang="ko-KR" altLang="en-US"/>
        </a:p>
      </dgm:t>
    </dgm:pt>
    <dgm:pt modelId="{AAC1069B-5345-4B46-9757-17056509994E}" type="sibTrans" cxnId="{F42C1330-15B4-46B9-9FB7-07EE0E752241}">
      <dgm:prSet/>
      <dgm:spPr/>
      <dgm:t>
        <a:bodyPr/>
        <a:lstStyle/>
        <a:p>
          <a:pPr latinLnBrk="1"/>
          <a:endParaRPr lang="ko-KR" altLang="en-US"/>
        </a:p>
      </dgm:t>
    </dgm:pt>
    <dgm:pt modelId="{36A0F409-BE15-4D75-A255-F2BBD9DA9F17}">
      <dgm:prSet phldrT="[텍스트]"/>
      <dgm:spPr/>
      <dgm:t>
        <a:bodyPr/>
        <a:lstStyle/>
        <a:p>
          <a:pPr latinLnBrk="1"/>
          <a:r>
            <a:rPr lang="en-US" altLang="ko-KR" dirty="0" smtClean="0"/>
            <a:t>&lt;Header/&gt;</a:t>
          </a:r>
          <a:endParaRPr lang="ko-KR" altLang="en-US" dirty="0"/>
        </a:p>
      </dgm:t>
    </dgm:pt>
    <dgm:pt modelId="{681836C2-DF37-47E7-9B5E-65D83F4ABAE4}" type="parTrans" cxnId="{2D28789D-2D43-4A52-806C-596D07C9C61E}">
      <dgm:prSet/>
      <dgm:spPr/>
      <dgm:t>
        <a:bodyPr/>
        <a:lstStyle/>
        <a:p>
          <a:pPr latinLnBrk="1"/>
          <a:endParaRPr lang="ko-KR" altLang="en-US"/>
        </a:p>
      </dgm:t>
    </dgm:pt>
    <dgm:pt modelId="{03E1C8FA-C307-43E2-9068-AD390666F30B}" type="sibTrans" cxnId="{2D28789D-2D43-4A52-806C-596D07C9C61E}">
      <dgm:prSet/>
      <dgm:spPr/>
      <dgm:t>
        <a:bodyPr/>
        <a:lstStyle/>
        <a:p>
          <a:pPr latinLnBrk="1"/>
          <a:endParaRPr lang="ko-KR" altLang="en-US"/>
        </a:p>
      </dgm:t>
    </dgm:pt>
    <dgm:pt modelId="{4346051D-C457-4D88-9A1F-9779B3037699}">
      <dgm:prSet phldrT="[텍스트]"/>
      <dgm:spPr/>
      <dgm:t>
        <a:bodyPr/>
        <a:lstStyle/>
        <a:p>
          <a:pPr latinLnBrk="1"/>
          <a:r>
            <a:rPr lang="en-US" altLang="ko-KR" dirty="0" smtClean="0"/>
            <a:t>&lt;Main/&gt;</a:t>
          </a:r>
          <a:endParaRPr lang="ko-KR" altLang="en-US" dirty="0"/>
        </a:p>
      </dgm:t>
    </dgm:pt>
    <dgm:pt modelId="{440F7788-9009-41EB-82C8-8E7F92D6FFA4}" type="parTrans" cxnId="{1714DC46-45C0-4043-8D16-17758C1990D4}">
      <dgm:prSet/>
      <dgm:spPr/>
      <dgm:t>
        <a:bodyPr/>
        <a:lstStyle/>
        <a:p>
          <a:pPr latinLnBrk="1"/>
          <a:endParaRPr lang="ko-KR" altLang="en-US"/>
        </a:p>
      </dgm:t>
    </dgm:pt>
    <dgm:pt modelId="{9D035E14-BD52-45B6-A849-43D4BE858D9F}" type="sibTrans" cxnId="{1714DC46-45C0-4043-8D16-17758C1990D4}">
      <dgm:prSet/>
      <dgm:spPr/>
      <dgm:t>
        <a:bodyPr/>
        <a:lstStyle/>
        <a:p>
          <a:pPr latinLnBrk="1"/>
          <a:endParaRPr lang="ko-KR" altLang="en-US"/>
        </a:p>
      </dgm:t>
    </dgm:pt>
    <dgm:pt modelId="{C9701209-11DE-49A7-95BB-983EFACCDCD0}">
      <dgm:prSet phldrT="[텍스트]"/>
      <dgm:spPr/>
      <dgm:t>
        <a:bodyPr/>
        <a:lstStyle/>
        <a:p>
          <a:pPr latinLnBrk="1"/>
          <a:r>
            <a:rPr lang="en-US" altLang="ko-KR" dirty="0" smtClean="0"/>
            <a:t>&lt;Footer/&gt;</a:t>
          </a:r>
          <a:endParaRPr lang="ko-KR" altLang="en-US" dirty="0"/>
        </a:p>
      </dgm:t>
    </dgm:pt>
    <dgm:pt modelId="{DC37B555-4B1B-4CFB-A858-E950C845174B}" type="parTrans" cxnId="{AD6D955E-9324-41ED-A1CA-0369ACDEE357}">
      <dgm:prSet/>
      <dgm:spPr/>
      <dgm:t>
        <a:bodyPr/>
        <a:lstStyle/>
        <a:p>
          <a:pPr latinLnBrk="1"/>
          <a:endParaRPr lang="ko-KR" altLang="en-US"/>
        </a:p>
      </dgm:t>
    </dgm:pt>
    <dgm:pt modelId="{FAC957DA-E5A1-4CD1-B22A-40BBBCCDC7E9}" type="sibTrans" cxnId="{AD6D955E-9324-41ED-A1CA-0369ACDEE357}">
      <dgm:prSet/>
      <dgm:spPr/>
      <dgm:t>
        <a:bodyPr/>
        <a:lstStyle/>
        <a:p>
          <a:pPr latinLnBrk="1"/>
          <a:endParaRPr lang="ko-KR" altLang="en-US"/>
        </a:p>
      </dgm:t>
    </dgm:pt>
    <dgm:pt modelId="{5BD00B8D-A3E6-43A0-8457-AB7AB4A8171C}" type="pres">
      <dgm:prSet presAssocID="{8966651B-9918-4E2A-BF2A-54A87173A0D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BF26E35-6019-4FB3-B94D-957CBDE24B97}" type="pres">
      <dgm:prSet presAssocID="{10E50491-42F2-4D4B-964C-269856B5AD67}" presName="hierRoot1" presStyleCnt="0">
        <dgm:presLayoutVars>
          <dgm:hierBranch val="init"/>
        </dgm:presLayoutVars>
      </dgm:prSet>
      <dgm:spPr/>
    </dgm:pt>
    <dgm:pt modelId="{952D5452-6396-40AA-A64F-66B737D0F845}" type="pres">
      <dgm:prSet presAssocID="{10E50491-42F2-4D4B-964C-269856B5AD67}" presName="rootComposite1" presStyleCnt="0"/>
      <dgm:spPr/>
    </dgm:pt>
    <dgm:pt modelId="{5D3C7160-67D8-478C-9915-108EF2078862}" type="pres">
      <dgm:prSet presAssocID="{10E50491-42F2-4D4B-964C-269856B5AD6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C209BDA-D065-427F-BC20-04FB6B0843D6}" type="pres">
      <dgm:prSet presAssocID="{10E50491-42F2-4D4B-964C-269856B5AD67}" presName="rootConnector1" presStyleLbl="node1" presStyleIdx="0" presStyleCnt="0"/>
      <dgm:spPr/>
    </dgm:pt>
    <dgm:pt modelId="{C8FAE9E1-D929-43F1-A53B-2EB63A35AB38}" type="pres">
      <dgm:prSet presAssocID="{10E50491-42F2-4D4B-964C-269856B5AD67}" presName="hierChild2" presStyleCnt="0"/>
      <dgm:spPr/>
    </dgm:pt>
    <dgm:pt modelId="{7034DE9F-8F60-49D2-8F2C-BF58040CE5E1}" type="pres">
      <dgm:prSet presAssocID="{681836C2-DF37-47E7-9B5E-65D83F4ABAE4}" presName="Name37" presStyleLbl="parChTrans1D2" presStyleIdx="0" presStyleCnt="3"/>
      <dgm:spPr/>
    </dgm:pt>
    <dgm:pt modelId="{005DBF35-B15A-42A0-8FAC-BB9FF61F68DF}" type="pres">
      <dgm:prSet presAssocID="{36A0F409-BE15-4D75-A255-F2BBD9DA9F17}" presName="hierRoot2" presStyleCnt="0">
        <dgm:presLayoutVars>
          <dgm:hierBranch val="init"/>
        </dgm:presLayoutVars>
      </dgm:prSet>
      <dgm:spPr/>
    </dgm:pt>
    <dgm:pt modelId="{9F8CAAE5-7760-4B9C-9EE8-34333FF51206}" type="pres">
      <dgm:prSet presAssocID="{36A0F409-BE15-4D75-A255-F2BBD9DA9F17}" presName="rootComposite" presStyleCnt="0"/>
      <dgm:spPr/>
    </dgm:pt>
    <dgm:pt modelId="{D8B866BD-22F1-4A31-B125-22D56C9A7CFD}" type="pres">
      <dgm:prSet presAssocID="{36A0F409-BE15-4D75-A255-F2BBD9DA9F17}" presName="rootText" presStyleLbl="node2" presStyleIdx="0" presStyleCnt="3">
        <dgm:presLayoutVars>
          <dgm:chPref val="3"/>
        </dgm:presLayoutVars>
      </dgm:prSet>
      <dgm:spPr/>
    </dgm:pt>
    <dgm:pt modelId="{107EBB84-7988-4BE9-BEAC-2B4BFD0E497A}" type="pres">
      <dgm:prSet presAssocID="{36A0F409-BE15-4D75-A255-F2BBD9DA9F17}" presName="rootConnector" presStyleLbl="node2" presStyleIdx="0" presStyleCnt="3"/>
      <dgm:spPr/>
    </dgm:pt>
    <dgm:pt modelId="{D7D53950-A05B-4249-A520-EB623015657D}" type="pres">
      <dgm:prSet presAssocID="{36A0F409-BE15-4D75-A255-F2BBD9DA9F17}" presName="hierChild4" presStyleCnt="0"/>
      <dgm:spPr/>
    </dgm:pt>
    <dgm:pt modelId="{367CFE24-2E71-4D24-9BE2-79DEC00A8445}" type="pres">
      <dgm:prSet presAssocID="{36A0F409-BE15-4D75-A255-F2BBD9DA9F17}" presName="hierChild5" presStyleCnt="0"/>
      <dgm:spPr/>
    </dgm:pt>
    <dgm:pt modelId="{830462B9-423B-4C44-B63D-1B054D04880E}" type="pres">
      <dgm:prSet presAssocID="{440F7788-9009-41EB-82C8-8E7F92D6FFA4}" presName="Name37" presStyleLbl="parChTrans1D2" presStyleIdx="1" presStyleCnt="3"/>
      <dgm:spPr/>
    </dgm:pt>
    <dgm:pt modelId="{DA7E5EEC-C183-4034-A54C-46D5B8F69570}" type="pres">
      <dgm:prSet presAssocID="{4346051D-C457-4D88-9A1F-9779B3037699}" presName="hierRoot2" presStyleCnt="0">
        <dgm:presLayoutVars>
          <dgm:hierBranch val="init"/>
        </dgm:presLayoutVars>
      </dgm:prSet>
      <dgm:spPr/>
    </dgm:pt>
    <dgm:pt modelId="{D8C10FCA-82E9-45FC-8DF1-5626D5D6DBE2}" type="pres">
      <dgm:prSet presAssocID="{4346051D-C457-4D88-9A1F-9779B3037699}" presName="rootComposite" presStyleCnt="0"/>
      <dgm:spPr/>
    </dgm:pt>
    <dgm:pt modelId="{2DD39CC2-C4BF-46DC-BB4A-3675C8FAFE0D}" type="pres">
      <dgm:prSet presAssocID="{4346051D-C457-4D88-9A1F-9779B3037699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A8A893F-73BF-4C10-8E1D-4E88DC184F71}" type="pres">
      <dgm:prSet presAssocID="{4346051D-C457-4D88-9A1F-9779B3037699}" presName="rootConnector" presStyleLbl="node2" presStyleIdx="1" presStyleCnt="3"/>
      <dgm:spPr/>
    </dgm:pt>
    <dgm:pt modelId="{4A18328A-6762-4FF0-8DDC-3DCC660B8372}" type="pres">
      <dgm:prSet presAssocID="{4346051D-C457-4D88-9A1F-9779B3037699}" presName="hierChild4" presStyleCnt="0"/>
      <dgm:spPr/>
    </dgm:pt>
    <dgm:pt modelId="{E6424126-0E30-475F-9940-BFC3F5813CFF}" type="pres">
      <dgm:prSet presAssocID="{4346051D-C457-4D88-9A1F-9779B3037699}" presName="hierChild5" presStyleCnt="0"/>
      <dgm:spPr/>
    </dgm:pt>
    <dgm:pt modelId="{3118DB39-AB69-489B-AFBA-1FB032B4A582}" type="pres">
      <dgm:prSet presAssocID="{DC37B555-4B1B-4CFB-A858-E950C845174B}" presName="Name37" presStyleLbl="parChTrans1D2" presStyleIdx="2" presStyleCnt="3"/>
      <dgm:spPr/>
    </dgm:pt>
    <dgm:pt modelId="{930AB627-DEA3-423F-9C4D-5268126222A0}" type="pres">
      <dgm:prSet presAssocID="{C9701209-11DE-49A7-95BB-983EFACCDCD0}" presName="hierRoot2" presStyleCnt="0">
        <dgm:presLayoutVars>
          <dgm:hierBranch val="init"/>
        </dgm:presLayoutVars>
      </dgm:prSet>
      <dgm:spPr/>
    </dgm:pt>
    <dgm:pt modelId="{56217510-0BE2-481E-9DC7-6EF7543E738D}" type="pres">
      <dgm:prSet presAssocID="{C9701209-11DE-49A7-95BB-983EFACCDCD0}" presName="rootComposite" presStyleCnt="0"/>
      <dgm:spPr/>
    </dgm:pt>
    <dgm:pt modelId="{8F0A7F14-47AE-4E38-B4A0-D0D9B97D3443}" type="pres">
      <dgm:prSet presAssocID="{C9701209-11DE-49A7-95BB-983EFACCDCD0}" presName="rootText" presStyleLbl="node2" presStyleIdx="2" presStyleCnt="3">
        <dgm:presLayoutVars>
          <dgm:chPref val="3"/>
        </dgm:presLayoutVars>
      </dgm:prSet>
      <dgm:spPr/>
    </dgm:pt>
    <dgm:pt modelId="{7A863E4F-B327-4EAC-B1E3-D5335C89C170}" type="pres">
      <dgm:prSet presAssocID="{C9701209-11DE-49A7-95BB-983EFACCDCD0}" presName="rootConnector" presStyleLbl="node2" presStyleIdx="2" presStyleCnt="3"/>
      <dgm:spPr/>
    </dgm:pt>
    <dgm:pt modelId="{1867FFEE-76FF-4EB4-9B30-4F36FDCE068B}" type="pres">
      <dgm:prSet presAssocID="{C9701209-11DE-49A7-95BB-983EFACCDCD0}" presName="hierChild4" presStyleCnt="0"/>
      <dgm:spPr/>
    </dgm:pt>
    <dgm:pt modelId="{257A5867-827F-42A6-A513-42BD555BAB4B}" type="pres">
      <dgm:prSet presAssocID="{C9701209-11DE-49A7-95BB-983EFACCDCD0}" presName="hierChild5" presStyleCnt="0"/>
      <dgm:spPr/>
    </dgm:pt>
    <dgm:pt modelId="{AA7B7626-A291-4EBD-9F34-57E848D00123}" type="pres">
      <dgm:prSet presAssocID="{10E50491-42F2-4D4B-964C-269856B5AD67}" presName="hierChild3" presStyleCnt="0"/>
      <dgm:spPr/>
    </dgm:pt>
  </dgm:ptLst>
  <dgm:cxnLst>
    <dgm:cxn modelId="{AD6D955E-9324-41ED-A1CA-0369ACDEE357}" srcId="{10E50491-42F2-4D4B-964C-269856B5AD67}" destId="{C9701209-11DE-49A7-95BB-983EFACCDCD0}" srcOrd="2" destOrd="0" parTransId="{DC37B555-4B1B-4CFB-A858-E950C845174B}" sibTransId="{FAC957DA-E5A1-4CD1-B22A-40BBBCCDC7E9}"/>
    <dgm:cxn modelId="{39C88F50-BBED-40B9-8E40-4082CAB6376D}" type="presOf" srcId="{4346051D-C457-4D88-9A1F-9779B3037699}" destId="{2DD39CC2-C4BF-46DC-BB4A-3675C8FAFE0D}" srcOrd="0" destOrd="0" presId="urn:microsoft.com/office/officeart/2005/8/layout/orgChart1"/>
    <dgm:cxn modelId="{D9950020-C5F0-428B-8734-094A8C418C4E}" type="presOf" srcId="{36A0F409-BE15-4D75-A255-F2BBD9DA9F17}" destId="{107EBB84-7988-4BE9-BEAC-2B4BFD0E497A}" srcOrd="1" destOrd="0" presId="urn:microsoft.com/office/officeart/2005/8/layout/orgChart1"/>
    <dgm:cxn modelId="{A2B61718-EE6E-48D9-A766-D19864646DDF}" type="presOf" srcId="{36A0F409-BE15-4D75-A255-F2BBD9DA9F17}" destId="{D8B866BD-22F1-4A31-B125-22D56C9A7CFD}" srcOrd="0" destOrd="0" presId="urn:microsoft.com/office/officeart/2005/8/layout/orgChart1"/>
    <dgm:cxn modelId="{312BBB31-5839-494D-B469-5069F922647F}" type="presOf" srcId="{DC37B555-4B1B-4CFB-A858-E950C845174B}" destId="{3118DB39-AB69-489B-AFBA-1FB032B4A582}" srcOrd="0" destOrd="0" presId="urn:microsoft.com/office/officeart/2005/8/layout/orgChart1"/>
    <dgm:cxn modelId="{66183AA3-2B6A-4AAA-849B-A236D71EEF83}" type="presOf" srcId="{10E50491-42F2-4D4B-964C-269856B5AD67}" destId="{5D3C7160-67D8-478C-9915-108EF2078862}" srcOrd="0" destOrd="0" presId="urn:microsoft.com/office/officeart/2005/8/layout/orgChart1"/>
    <dgm:cxn modelId="{D94989E6-D91A-4B0C-A782-02FB8F5D424B}" type="presOf" srcId="{681836C2-DF37-47E7-9B5E-65D83F4ABAE4}" destId="{7034DE9F-8F60-49D2-8F2C-BF58040CE5E1}" srcOrd="0" destOrd="0" presId="urn:microsoft.com/office/officeart/2005/8/layout/orgChart1"/>
    <dgm:cxn modelId="{2D28789D-2D43-4A52-806C-596D07C9C61E}" srcId="{10E50491-42F2-4D4B-964C-269856B5AD67}" destId="{36A0F409-BE15-4D75-A255-F2BBD9DA9F17}" srcOrd="0" destOrd="0" parTransId="{681836C2-DF37-47E7-9B5E-65D83F4ABAE4}" sibTransId="{03E1C8FA-C307-43E2-9068-AD390666F30B}"/>
    <dgm:cxn modelId="{666F0A1F-F06C-4DA6-B93B-3F4BBBE679B5}" type="presOf" srcId="{C9701209-11DE-49A7-95BB-983EFACCDCD0}" destId="{8F0A7F14-47AE-4E38-B4A0-D0D9B97D3443}" srcOrd="0" destOrd="0" presId="urn:microsoft.com/office/officeart/2005/8/layout/orgChart1"/>
    <dgm:cxn modelId="{1112998B-673A-42FF-A978-12ED7DC4F987}" type="presOf" srcId="{10E50491-42F2-4D4B-964C-269856B5AD67}" destId="{DC209BDA-D065-427F-BC20-04FB6B0843D6}" srcOrd="1" destOrd="0" presId="urn:microsoft.com/office/officeart/2005/8/layout/orgChart1"/>
    <dgm:cxn modelId="{E419A6C9-FABC-4DE3-A8A1-AE9085D66B89}" type="presOf" srcId="{8966651B-9918-4E2A-BF2A-54A87173A0D1}" destId="{5BD00B8D-A3E6-43A0-8457-AB7AB4A8171C}" srcOrd="0" destOrd="0" presId="urn:microsoft.com/office/officeart/2005/8/layout/orgChart1"/>
    <dgm:cxn modelId="{0C86EBF1-8ADE-4E14-A29D-7CEEBF1897B1}" type="presOf" srcId="{440F7788-9009-41EB-82C8-8E7F92D6FFA4}" destId="{830462B9-423B-4C44-B63D-1B054D04880E}" srcOrd="0" destOrd="0" presId="urn:microsoft.com/office/officeart/2005/8/layout/orgChart1"/>
    <dgm:cxn modelId="{F42C1330-15B4-46B9-9FB7-07EE0E752241}" srcId="{8966651B-9918-4E2A-BF2A-54A87173A0D1}" destId="{10E50491-42F2-4D4B-964C-269856B5AD67}" srcOrd="0" destOrd="0" parTransId="{5D3224E9-E149-4299-ABA6-2EDCC9EACA29}" sibTransId="{AAC1069B-5345-4B46-9757-17056509994E}"/>
    <dgm:cxn modelId="{83AB0AFC-0CBB-4A46-91C9-089AC2F5EBFE}" type="presOf" srcId="{4346051D-C457-4D88-9A1F-9779B3037699}" destId="{EA8A893F-73BF-4C10-8E1D-4E88DC184F71}" srcOrd="1" destOrd="0" presId="urn:microsoft.com/office/officeart/2005/8/layout/orgChart1"/>
    <dgm:cxn modelId="{1DBB1A88-89B0-4999-AFA8-B714A7CC1B36}" type="presOf" srcId="{C9701209-11DE-49A7-95BB-983EFACCDCD0}" destId="{7A863E4F-B327-4EAC-B1E3-D5335C89C170}" srcOrd="1" destOrd="0" presId="urn:microsoft.com/office/officeart/2005/8/layout/orgChart1"/>
    <dgm:cxn modelId="{1714DC46-45C0-4043-8D16-17758C1990D4}" srcId="{10E50491-42F2-4D4B-964C-269856B5AD67}" destId="{4346051D-C457-4D88-9A1F-9779B3037699}" srcOrd="1" destOrd="0" parTransId="{440F7788-9009-41EB-82C8-8E7F92D6FFA4}" sibTransId="{9D035E14-BD52-45B6-A849-43D4BE858D9F}"/>
    <dgm:cxn modelId="{AFAC7739-2DD2-45B7-9CFE-6E3969A67E00}" type="presParOf" srcId="{5BD00B8D-A3E6-43A0-8457-AB7AB4A8171C}" destId="{8BF26E35-6019-4FB3-B94D-957CBDE24B97}" srcOrd="0" destOrd="0" presId="urn:microsoft.com/office/officeart/2005/8/layout/orgChart1"/>
    <dgm:cxn modelId="{617B1E7A-4EF4-4EDB-B73F-75111B777FCF}" type="presParOf" srcId="{8BF26E35-6019-4FB3-B94D-957CBDE24B97}" destId="{952D5452-6396-40AA-A64F-66B737D0F845}" srcOrd="0" destOrd="0" presId="urn:microsoft.com/office/officeart/2005/8/layout/orgChart1"/>
    <dgm:cxn modelId="{73F28E38-F1AB-46B8-BD8B-DE5DC23BFB8A}" type="presParOf" srcId="{952D5452-6396-40AA-A64F-66B737D0F845}" destId="{5D3C7160-67D8-478C-9915-108EF2078862}" srcOrd="0" destOrd="0" presId="urn:microsoft.com/office/officeart/2005/8/layout/orgChart1"/>
    <dgm:cxn modelId="{329D2D0C-4AC1-4DEC-9DB0-10A01CF4554B}" type="presParOf" srcId="{952D5452-6396-40AA-A64F-66B737D0F845}" destId="{DC209BDA-D065-427F-BC20-04FB6B0843D6}" srcOrd="1" destOrd="0" presId="urn:microsoft.com/office/officeart/2005/8/layout/orgChart1"/>
    <dgm:cxn modelId="{7EE4C68D-23CB-4E10-A7FE-A92001506743}" type="presParOf" srcId="{8BF26E35-6019-4FB3-B94D-957CBDE24B97}" destId="{C8FAE9E1-D929-43F1-A53B-2EB63A35AB38}" srcOrd="1" destOrd="0" presId="urn:microsoft.com/office/officeart/2005/8/layout/orgChart1"/>
    <dgm:cxn modelId="{5B38843B-B604-4727-A248-7BF99D2D74F3}" type="presParOf" srcId="{C8FAE9E1-D929-43F1-A53B-2EB63A35AB38}" destId="{7034DE9F-8F60-49D2-8F2C-BF58040CE5E1}" srcOrd="0" destOrd="0" presId="urn:microsoft.com/office/officeart/2005/8/layout/orgChart1"/>
    <dgm:cxn modelId="{AE63E152-0645-439E-8820-99E25DF1A485}" type="presParOf" srcId="{C8FAE9E1-D929-43F1-A53B-2EB63A35AB38}" destId="{005DBF35-B15A-42A0-8FAC-BB9FF61F68DF}" srcOrd="1" destOrd="0" presId="urn:microsoft.com/office/officeart/2005/8/layout/orgChart1"/>
    <dgm:cxn modelId="{AAB807DA-1BA4-4104-96FA-5687A664501E}" type="presParOf" srcId="{005DBF35-B15A-42A0-8FAC-BB9FF61F68DF}" destId="{9F8CAAE5-7760-4B9C-9EE8-34333FF51206}" srcOrd="0" destOrd="0" presId="urn:microsoft.com/office/officeart/2005/8/layout/orgChart1"/>
    <dgm:cxn modelId="{6E13C04E-AD17-4FC8-9E7B-82B6E0929791}" type="presParOf" srcId="{9F8CAAE5-7760-4B9C-9EE8-34333FF51206}" destId="{D8B866BD-22F1-4A31-B125-22D56C9A7CFD}" srcOrd="0" destOrd="0" presId="urn:microsoft.com/office/officeart/2005/8/layout/orgChart1"/>
    <dgm:cxn modelId="{6F023FC4-582C-488E-A5F5-E4BA69F00A7F}" type="presParOf" srcId="{9F8CAAE5-7760-4B9C-9EE8-34333FF51206}" destId="{107EBB84-7988-4BE9-BEAC-2B4BFD0E497A}" srcOrd="1" destOrd="0" presId="urn:microsoft.com/office/officeart/2005/8/layout/orgChart1"/>
    <dgm:cxn modelId="{AEAAC41D-2F62-49C2-840C-D3D92BA0CE19}" type="presParOf" srcId="{005DBF35-B15A-42A0-8FAC-BB9FF61F68DF}" destId="{D7D53950-A05B-4249-A520-EB623015657D}" srcOrd="1" destOrd="0" presId="urn:microsoft.com/office/officeart/2005/8/layout/orgChart1"/>
    <dgm:cxn modelId="{A775AD61-C690-40E5-B282-66A111458949}" type="presParOf" srcId="{005DBF35-B15A-42A0-8FAC-BB9FF61F68DF}" destId="{367CFE24-2E71-4D24-9BE2-79DEC00A8445}" srcOrd="2" destOrd="0" presId="urn:microsoft.com/office/officeart/2005/8/layout/orgChart1"/>
    <dgm:cxn modelId="{BEE44549-028B-4BEA-92C6-6E7EA71FB53A}" type="presParOf" srcId="{C8FAE9E1-D929-43F1-A53B-2EB63A35AB38}" destId="{830462B9-423B-4C44-B63D-1B054D04880E}" srcOrd="2" destOrd="0" presId="urn:microsoft.com/office/officeart/2005/8/layout/orgChart1"/>
    <dgm:cxn modelId="{996E08E7-76EF-4DAF-9F79-90CF966A6098}" type="presParOf" srcId="{C8FAE9E1-D929-43F1-A53B-2EB63A35AB38}" destId="{DA7E5EEC-C183-4034-A54C-46D5B8F69570}" srcOrd="3" destOrd="0" presId="urn:microsoft.com/office/officeart/2005/8/layout/orgChart1"/>
    <dgm:cxn modelId="{5E2AF49C-88D7-4E1E-ACCA-6B372EEE4A35}" type="presParOf" srcId="{DA7E5EEC-C183-4034-A54C-46D5B8F69570}" destId="{D8C10FCA-82E9-45FC-8DF1-5626D5D6DBE2}" srcOrd="0" destOrd="0" presId="urn:microsoft.com/office/officeart/2005/8/layout/orgChart1"/>
    <dgm:cxn modelId="{1AFF96D0-6B4F-48FB-B944-BD68C5F4A9A3}" type="presParOf" srcId="{D8C10FCA-82E9-45FC-8DF1-5626D5D6DBE2}" destId="{2DD39CC2-C4BF-46DC-BB4A-3675C8FAFE0D}" srcOrd="0" destOrd="0" presId="urn:microsoft.com/office/officeart/2005/8/layout/orgChart1"/>
    <dgm:cxn modelId="{8D5AFE9F-1AA8-4250-8024-0D0A1CA77A44}" type="presParOf" srcId="{D8C10FCA-82E9-45FC-8DF1-5626D5D6DBE2}" destId="{EA8A893F-73BF-4C10-8E1D-4E88DC184F71}" srcOrd="1" destOrd="0" presId="urn:microsoft.com/office/officeart/2005/8/layout/orgChart1"/>
    <dgm:cxn modelId="{8AF6FF5A-E622-4F96-AC86-1AD353CC1E06}" type="presParOf" srcId="{DA7E5EEC-C183-4034-A54C-46D5B8F69570}" destId="{4A18328A-6762-4FF0-8DDC-3DCC660B8372}" srcOrd="1" destOrd="0" presId="urn:microsoft.com/office/officeart/2005/8/layout/orgChart1"/>
    <dgm:cxn modelId="{1918709A-6EF3-4CE3-8ED7-9A460D619614}" type="presParOf" srcId="{DA7E5EEC-C183-4034-A54C-46D5B8F69570}" destId="{E6424126-0E30-475F-9940-BFC3F5813CFF}" srcOrd="2" destOrd="0" presId="urn:microsoft.com/office/officeart/2005/8/layout/orgChart1"/>
    <dgm:cxn modelId="{887284C0-484D-4D84-B54B-2EAB72BF0314}" type="presParOf" srcId="{C8FAE9E1-D929-43F1-A53B-2EB63A35AB38}" destId="{3118DB39-AB69-489B-AFBA-1FB032B4A582}" srcOrd="4" destOrd="0" presId="urn:microsoft.com/office/officeart/2005/8/layout/orgChart1"/>
    <dgm:cxn modelId="{CD1B5E23-3125-4C41-BB06-EFE0C85C0108}" type="presParOf" srcId="{C8FAE9E1-D929-43F1-A53B-2EB63A35AB38}" destId="{930AB627-DEA3-423F-9C4D-5268126222A0}" srcOrd="5" destOrd="0" presId="urn:microsoft.com/office/officeart/2005/8/layout/orgChart1"/>
    <dgm:cxn modelId="{4171A751-0250-453F-8CC1-966CA4E4AF0A}" type="presParOf" srcId="{930AB627-DEA3-423F-9C4D-5268126222A0}" destId="{56217510-0BE2-481E-9DC7-6EF7543E738D}" srcOrd="0" destOrd="0" presId="urn:microsoft.com/office/officeart/2005/8/layout/orgChart1"/>
    <dgm:cxn modelId="{D7458AA5-C87A-47EA-BE2E-542192780699}" type="presParOf" srcId="{56217510-0BE2-481E-9DC7-6EF7543E738D}" destId="{8F0A7F14-47AE-4E38-B4A0-D0D9B97D3443}" srcOrd="0" destOrd="0" presId="urn:microsoft.com/office/officeart/2005/8/layout/orgChart1"/>
    <dgm:cxn modelId="{6DDBC13E-0DC4-4F40-A49D-41FCD4700CC0}" type="presParOf" srcId="{56217510-0BE2-481E-9DC7-6EF7543E738D}" destId="{7A863E4F-B327-4EAC-B1E3-D5335C89C170}" srcOrd="1" destOrd="0" presId="urn:microsoft.com/office/officeart/2005/8/layout/orgChart1"/>
    <dgm:cxn modelId="{C4A1771F-03AE-4E1D-B5AB-C395227D4F94}" type="presParOf" srcId="{930AB627-DEA3-423F-9C4D-5268126222A0}" destId="{1867FFEE-76FF-4EB4-9B30-4F36FDCE068B}" srcOrd="1" destOrd="0" presId="urn:microsoft.com/office/officeart/2005/8/layout/orgChart1"/>
    <dgm:cxn modelId="{AE32F8C4-466D-4834-BF44-40900A5DF013}" type="presParOf" srcId="{930AB627-DEA3-423F-9C4D-5268126222A0}" destId="{257A5867-827F-42A6-A513-42BD555BAB4B}" srcOrd="2" destOrd="0" presId="urn:microsoft.com/office/officeart/2005/8/layout/orgChart1"/>
    <dgm:cxn modelId="{559A9257-E79E-464C-B6F7-0FA59D753476}" type="presParOf" srcId="{8BF26E35-6019-4FB3-B94D-957CBDE24B97}" destId="{AA7B7626-A291-4EBD-9F34-57E848D0012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66651B-9918-4E2A-BF2A-54A87173A0D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10E50491-42F2-4D4B-964C-269856B5AD67}">
      <dgm:prSet phldrT="[텍스트]" custT="1"/>
      <dgm:spPr/>
      <dgm:t>
        <a:bodyPr/>
        <a:lstStyle/>
        <a:p>
          <a:pPr latinLnBrk="1"/>
          <a:r>
            <a:rPr lang="ko-KR" altLang="en-US" sz="1800" dirty="0" smtClean="0"/>
            <a:t>부모 컴포넌트 </a:t>
          </a:r>
          <a:endParaRPr lang="en-US" altLang="ko-KR" sz="1800" dirty="0" smtClean="0"/>
        </a:p>
        <a:p>
          <a:pPr latinLnBrk="1"/>
          <a:r>
            <a:rPr lang="en-US" altLang="ko-KR" sz="2800" dirty="0" smtClean="0"/>
            <a:t>&lt;App/&gt;</a:t>
          </a:r>
          <a:endParaRPr lang="ko-KR" altLang="en-US" sz="2800" dirty="0"/>
        </a:p>
      </dgm:t>
    </dgm:pt>
    <dgm:pt modelId="{5D3224E9-E149-4299-ABA6-2EDCC9EACA29}" type="parTrans" cxnId="{F42C1330-15B4-46B9-9FB7-07EE0E752241}">
      <dgm:prSet/>
      <dgm:spPr/>
      <dgm:t>
        <a:bodyPr/>
        <a:lstStyle/>
        <a:p>
          <a:pPr latinLnBrk="1"/>
          <a:endParaRPr lang="ko-KR" altLang="en-US"/>
        </a:p>
      </dgm:t>
    </dgm:pt>
    <dgm:pt modelId="{AAC1069B-5345-4B46-9757-17056509994E}" type="sibTrans" cxnId="{F42C1330-15B4-46B9-9FB7-07EE0E752241}">
      <dgm:prSet/>
      <dgm:spPr/>
      <dgm:t>
        <a:bodyPr/>
        <a:lstStyle/>
        <a:p>
          <a:pPr latinLnBrk="1"/>
          <a:endParaRPr lang="ko-KR" altLang="en-US"/>
        </a:p>
      </dgm:t>
    </dgm:pt>
    <dgm:pt modelId="{36A0F409-BE15-4D75-A255-F2BBD9DA9F17}">
      <dgm:prSet phldrT="[텍스트]"/>
      <dgm:spPr/>
      <dgm:t>
        <a:bodyPr/>
        <a:lstStyle/>
        <a:p>
          <a:pPr latinLnBrk="1"/>
          <a:r>
            <a:rPr lang="en-US" altLang="ko-KR" dirty="0" smtClean="0"/>
            <a:t>&lt;Viewer/&gt;</a:t>
          </a:r>
          <a:endParaRPr lang="ko-KR" altLang="en-US" dirty="0"/>
        </a:p>
      </dgm:t>
    </dgm:pt>
    <dgm:pt modelId="{681836C2-DF37-47E7-9B5E-65D83F4ABAE4}" type="parTrans" cxnId="{2D28789D-2D43-4A52-806C-596D07C9C61E}">
      <dgm:prSet/>
      <dgm:spPr/>
      <dgm:t>
        <a:bodyPr/>
        <a:lstStyle/>
        <a:p>
          <a:pPr latinLnBrk="1"/>
          <a:endParaRPr lang="ko-KR" altLang="en-US"/>
        </a:p>
      </dgm:t>
    </dgm:pt>
    <dgm:pt modelId="{03E1C8FA-C307-43E2-9068-AD390666F30B}" type="sibTrans" cxnId="{2D28789D-2D43-4A52-806C-596D07C9C61E}">
      <dgm:prSet/>
      <dgm:spPr/>
      <dgm:t>
        <a:bodyPr/>
        <a:lstStyle/>
        <a:p>
          <a:pPr latinLnBrk="1"/>
          <a:endParaRPr lang="ko-KR" altLang="en-US"/>
        </a:p>
      </dgm:t>
    </dgm:pt>
    <dgm:pt modelId="{C9701209-11DE-49A7-95BB-983EFACCDCD0}">
      <dgm:prSet phldrT="[텍스트]"/>
      <dgm:spPr/>
      <dgm:t>
        <a:bodyPr/>
        <a:lstStyle/>
        <a:p>
          <a:pPr latinLnBrk="1"/>
          <a:r>
            <a:rPr lang="en-US" altLang="ko-KR" dirty="0" smtClean="0"/>
            <a:t>&lt;Controller/&gt;</a:t>
          </a:r>
          <a:endParaRPr lang="ko-KR" altLang="en-US" dirty="0"/>
        </a:p>
      </dgm:t>
    </dgm:pt>
    <dgm:pt modelId="{DC37B555-4B1B-4CFB-A858-E950C845174B}" type="parTrans" cxnId="{AD6D955E-9324-41ED-A1CA-0369ACDEE357}">
      <dgm:prSet/>
      <dgm:spPr/>
      <dgm:t>
        <a:bodyPr/>
        <a:lstStyle/>
        <a:p>
          <a:pPr latinLnBrk="1"/>
          <a:endParaRPr lang="ko-KR" altLang="en-US"/>
        </a:p>
      </dgm:t>
    </dgm:pt>
    <dgm:pt modelId="{FAC957DA-E5A1-4CD1-B22A-40BBBCCDC7E9}" type="sibTrans" cxnId="{AD6D955E-9324-41ED-A1CA-0369ACDEE357}">
      <dgm:prSet/>
      <dgm:spPr/>
      <dgm:t>
        <a:bodyPr/>
        <a:lstStyle/>
        <a:p>
          <a:pPr latinLnBrk="1"/>
          <a:endParaRPr lang="ko-KR" altLang="en-US"/>
        </a:p>
      </dgm:t>
    </dgm:pt>
    <dgm:pt modelId="{5BD00B8D-A3E6-43A0-8457-AB7AB4A8171C}" type="pres">
      <dgm:prSet presAssocID="{8966651B-9918-4E2A-BF2A-54A87173A0D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BF26E35-6019-4FB3-B94D-957CBDE24B97}" type="pres">
      <dgm:prSet presAssocID="{10E50491-42F2-4D4B-964C-269856B5AD67}" presName="hierRoot1" presStyleCnt="0">
        <dgm:presLayoutVars>
          <dgm:hierBranch val="init"/>
        </dgm:presLayoutVars>
      </dgm:prSet>
      <dgm:spPr/>
    </dgm:pt>
    <dgm:pt modelId="{952D5452-6396-40AA-A64F-66B737D0F845}" type="pres">
      <dgm:prSet presAssocID="{10E50491-42F2-4D4B-964C-269856B5AD67}" presName="rootComposite1" presStyleCnt="0"/>
      <dgm:spPr/>
    </dgm:pt>
    <dgm:pt modelId="{5D3C7160-67D8-478C-9915-108EF2078862}" type="pres">
      <dgm:prSet presAssocID="{10E50491-42F2-4D4B-964C-269856B5AD6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C209BDA-D065-427F-BC20-04FB6B0843D6}" type="pres">
      <dgm:prSet presAssocID="{10E50491-42F2-4D4B-964C-269856B5AD67}" presName="rootConnector1" presStyleLbl="node1" presStyleIdx="0" presStyleCnt="0"/>
      <dgm:spPr/>
    </dgm:pt>
    <dgm:pt modelId="{C8FAE9E1-D929-43F1-A53B-2EB63A35AB38}" type="pres">
      <dgm:prSet presAssocID="{10E50491-42F2-4D4B-964C-269856B5AD67}" presName="hierChild2" presStyleCnt="0"/>
      <dgm:spPr/>
    </dgm:pt>
    <dgm:pt modelId="{7034DE9F-8F60-49D2-8F2C-BF58040CE5E1}" type="pres">
      <dgm:prSet presAssocID="{681836C2-DF37-47E7-9B5E-65D83F4ABAE4}" presName="Name37" presStyleLbl="parChTrans1D2" presStyleIdx="0" presStyleCnt="2"/>
      <dgm:spPr/>
    </dgm:pt>
    <dgm:pt modelId="{005DBF35-B15A-42A0-8FAC-BB9FF61F68DF}" type="pres">
      <dgm:prSet presAssocID="{36A0F409-BE15-4D75-A255-F2BBD9DA9F17}" presName="hierRoot2" presStyleCnt="0">
        <dgm:presLayoutVars>
          <dgm:hierBranch val="init"/>
        </dgm:presLayoutVars>
      </dgm:prSet>
      <dgm:spPr/>
    </dgm:pt>
    <dgm:pt modelId="{9F8CAAE5-7760-4B9C-9EE8-34333FF51206}" type="pres">
      <dgm:prSet presAssocID="{36A0F409-BE15-4D75-A255-F2BBD9DA9F17}" presName="rootComposite" presStyleCnt="0"/>
      <dgm:spPr/>
    </dgm:pt>
    <dgm:pt modelId="{D8B866BD-22F1-4A31-B125-22D56C9A7CFD}" type="pres">
      <dgm:prSet presAssocID="{36A0F409-BE15-4D75-A255-F2BBD9DA9F17}" presName="rootText" presStyleLbl="node2" presStyleIdx="0" presStyleCnt="2">
        <dgm:presLayoutVars>
          <dgm:chPref val="3"/>
        </dgm:presLayoutVars>
      </dgm:prSet>
      <dgm:spPr/>
    </dgm:pt>
    <dgm:pt modelId="{107EBB84-7988-4BE9-BEAC-2B4BFD0E497A}" type="pres">
      <dgm:prSet presAssocID="{36A0F409-BE15-4D75-A255-F2BBD9DA9F17}" presName="rootConnector" presStyleLbl="node2" presStyleIdx="0" presStyleCnt="2"/>
      <dgm:spPr/>
    </dgm:pt>
    <dgm:pt modelId="{D7D53950-A05B-4249-A520-EB623015657D}" type="pres">
      <dgm:prSet presAssocID="{36A0F409-BE15-4D75-A255-F2BBD9DA9F17}" presName="hierChild4" presStyleCnt="0"/>
      <dgm:spPr/>
    </dgm:pt>
    <dgm:pt modelId="{367CFE24-2E71-4D24-9BE2-79DEC00A8445}" type="pres">
      <dgm:prSet presAssocID="{36A0F409-BE15-4D75-A255-F2BBD9DA9F17}" presName="hierChild5" presStyleCnt="0"/>
      <dgm:spPr/>
    </dgm:pt>
    <dgm:pt modelId="{3118DB39-AB69-489B-AFBA-1FB032B4A582}" type="pres">
      <dgm:prSet presAssocID="{DC37B555-4B1B-4CFB-A858-E950C845174B}" presName="Name37" presStyleLbl="parChTrans1D2" presStyleIdx="1" presStyleCnt="2"/>
      <dgm:spPr/>
    </dgm:pt>
    <dgm:pt modelId="{930AB627-DEA3-423F-9C4D-5268126222A0}" type="pres">
      <dgm:prSet presAssocID="{C9701209-11DE-49A7-95BB-983EFACCDCD0}" presName="hierRoot2" presStyleCnt="0">
        <dgm:presLayoutVars>
          <dgm:hierBranch val="init"/>
        </dgm:presLayoutVars>
      </dgm:prSet>
      <dgm:spPr/>
    </dgm:pt>
    <dgm:pt modelId="{56217510-0BE2-481E-9DC7-6EF7543E738D}" type="pres">
      <dgm:prSet presAssocID="{C9701209-11DE-49A7-95BB-983EFACCDCD0}" presName="rootComposite" presStyleCnt="0"/>
      <dgm:spPr/>
    </dgm:pt>
    <dgm:pt modelId="{8F0A7F14-47AE-4E38-B4A0-D0D9B97D3443}" type="pres">
      <dgm:prSet presAssocID="{C9701209-11DE-49A7-95BB-983EFACCDCD0}" presName="rootText" presStyleLbl="node2" presStyleIdx="1" presStyleCnt="2">
        <dgm:presLayoutVars>
          <dgm:chPref val="3"/>
        </dgm:presLayoutVars>
      </dgm:prSet>
      <dgm:spPr/>
    </dgm:pt>
    <dgm:pt modelId="{7A863E4F-B327-4EAC-B1E3-D5335C89C170}" type="pres">
      <dgm:prSet presAssocID="{C9701209-11DE-49A7-95BB-983EFACCDCD0}" presName="rootConnector" presStyleLbl="node2" presStyleIdx="1" presStyleCnt="2"/>
      <dgm:spPr/>
    </dgm:pt>
    <dgm:pt modelId="{1867FFEE-76FF-4EB4-9B30-4F36FDCE068B}" type="pres">
      <dgm:prSet presAssocID="{C9701209-11DE-49A7-95BB-983EFACCDCD0}" presName="hierChild4" presStyleCnt="0"/>
      <dgm:spPr/>
    </dgm:pt>
    <dgm:pt modelId="{257A5867-827F-42A6-A513-42BD555BAB4B}" type="pres">
      <dgm:prSet presAssocID="{C9701209-11DE-49A7-95BB-983EFACCDCD0}" presName="hierChild5" presStyleCnt="0"/>
      <dgm:spPr/>
    </dgm:pt>
    <dgm:pt modelId="{AA7B7626-A291-4EBD-9F34-57E848D00123}" type="pres">
      <dgm:prSet presAssocID="{10E50491-42F2-4D4B-964C-269856B5AD67}" presName="hierChild3" presStyleCnt="0"/>
      <dgm:spPr/>
    </dgm:pt>
  </dgm:ptLst>
  <dgm:cxnLst>
    <dgm:cxn modelId="{15863707-5834-480F-9DD1-9A4052EE89D4}" type="presOf" srcId="{10E50491-42F2-4D4B-964C-269856B5AD67}" destId="{DC209BDA-D065-427F-BC20-04FB6B0843D6}" srcOrd="1" destOrd="0" presId="urn:microsoft.com/office/officeart/2005/8/layout/orgChart1"/>
    <dgm:cxn modelId="{8BCDB2B9-2DB9-457A-AD35-DE452F86E072}" type="presOf" srcId="{10E50491-42F2-4D4B-964C-269856B5AD67}" destId="{5D3C7160-67D8-478C-9915-108EF2078862}" srcOrd="0" destOrd="0" presId="urn:microsoft.com/office/officeart/2005/8/layout/orgChart1"/>
    <dgm:cxn modelId="{C54ACD11-B2FE-4F85-8FDB-C50CB39ADE5F}" type="presOf" srcId="{681836C2-DF37-47E7-9B5E-65D83F4ABAE4}" destId="{7034DE9F-8F60-49D2-8F2C-BF58040CE5E1}" srcOrd="0" destOrd="0" presId="urn:microsoft.com/office/officeart/2005/8/layout/orgChart1"/>
    <dgm:cxn modelId="{082AFFCC-4180-4C49-907B-859B6B007ACE}" type="presOf" srcId="{DC37B555-4B1B-4CFB-A858-E950C845174B}" destId="{3118DB39-AB69-489B-AFBA-1FB032B4A582}" srcOrd="0" destOrd="0" presId="urn:microsoft.com/office/officeart/2005/8/layout/orgChart1"/>
    <dgm:cxn modelId="{6D496190-6481-4B93-B8C9-F64B1D9D175A}" type="presOf" srcId="{C9701209-11DE-49A7-95BB-983EFACCDCD0}" destId="{7A863E4F-B327-4EAC-B1E3-D5335C89C170}" srcOrd="1" destOrd="0" presId="urn:microsoft.com/office/officeart/2005/8/layout/orgChart1"/>
    <dgm:cxn modelId="{15A663C6-9516-4DD6-A327-5964BFD1AEA9}" type="presOf" srcId="{C9701209-11DE-49A7-95BB-983EFACCDCD0}" destId="{8F0A7F14-47AE-4E38-B4A0-D0D9B97D3443}" srcOrd="0" destOrd="0" presId="urn:microsoft.com/office/officeart/2005/8/layout/orgChart1"/>
    <dgm:cxn modelId="{F42C1330-15B4-46B9-9FB7-07EE0E752241}" srcId="{8966651B-9918-4E2A-BF2A-54A87173A0D1}" destId="{10E50491-42F2-4D4B-964C-269856B5AD67}" srcOrd="0" destOrd="0" parTransId="{5D3224E9-E149-4299-ABA6-2EDCC9EACA29}" sibTransId="{AAC1069B-5345-4B46-9757-17056509994E}"/>
    <dgm:cxn modelId="{2D28789D-2D43-4A52-806C-596D07C9C61E}" srcId="{10E50491-42F2-4D4B-964C-269856B5AD67}" destId="{36A0F409-BE15-4D75-A255-F2BBD9DA9F17}" srcOrd="0" destOrd="0" parTransId="{681836C2-DF37-47E7-9B5E-65D83F4ABAE4}" sibTransId="{03E1C8FA-C307-43E2-9068-AD390666F30B}"/>
    <dgm:cxn modelId="{56D50ED7-3168-474D-AA12-32899CFCF176}" type="presOf" srcId="{36A0F409-BE15-4D75-A255-F2BBD9DA9F17}" destId="{107EBB84-7988-4BE9-BEAC-2B4BFD0E497A}" srcOrd="1" destOrd="0" presId="urn:microsoft.com/office/officeart/2005/8/layout/orgChart1"/>
    <dgm:cxn modelId="{AD6D955E-9324-41ED-A1CA-0369ACDEE357}" srcId="{10E50491-42F2-4D4B-964C-269856B5AD67}" destId="{C9701209-11DE-49A7-95BB-983EFACCDCD0}" srcOrd="1" destOrd="0" parTransId="{DC37B555-4B1B-4CFB-A858-E950C845174B}" sibTransId="{FAC957DA-E5A1-4CD1-B22A-40BBBCCDC7E9}"/>
    <dgm:cxn modelId="{4D21D1B4-833B-4633-A780-6952ED9F0539}" type="presOf" srcId="{8966651B-9918-4E2A-BF2A-54A87173A0D1}" destId="{5BD00B8D-A3E6-43A0-8457-AB7AB4A8171C}" srcOrd="0" destOrd="0" presId="urn:microsoft.com/office/officeart/2005/8/layout/orgChart1"/>
    <dgm:cxn modelId="{09E1139C-1DBB-48A9-87B7-788E69AE5744}" type="presOf" srcId="{36A0F409-BE15-4D75-A255-F2BBD9DA9F17}" destId="{D8B866BD-22F1-4A31-B125-22D56C9A7CFD}" srcOrd="0" destOrd="0" presId="urn:microsoft.com/office/officeart/2005/8/layout/orgChart1"/>
    <dgm:cxn modelId="{D7A4BB6D-198E-404B-A575-38BDA05519A5}" type="presParOf" srcId="{5BD00B8D-A3E6-43A0-8457-AB7AB4A8171C}" destId="{8BF26E35-6019-4FB3-B94D-957CBDE24B97}" srcOrd="0" destOrd="0" presId="urn:microsoft.com/office/officeart/2005/8/layout/orgChart1"/>
    <dgm:cxn modelId="{3A02B4E8-EB18-4932-87C6-7907A1AC5EAD}" type="presParOf" srcId="{8BF26E35-6019-4FB3-B94D-957CBDE24B97}" destId="{952D5452-6396-40AA-A64F-66B737D0F845}" srcOrd="0" destOrd="0" presId="urn:microsoft.com/office/officeart/2005/8/layout/orgChart1"/>
    <dgm:cxn modelId="{C6B57CFE-D310-414C-A894-C6ED18BB4549}" type="presParOf" srcId="{952D5452-6396-40AA-A64F-66B737D0F845}" destId="{5D3C7160-67D8-478C-9915-108EF2078862}" srcOrd="0" destOrd="0" presId="urn:microsoft.com/office/officeart/2005/8/layout/orgChart1"/>
    <dgm:cxn modelId="{3488F338-7866-415F-8795-92061082CB60}" type="presParOf" srcId="{952D5452-6396-40AA-A64F-66B737D0F845}" destId="{DC209BDA-D065-427F-BC20-04FB6B0843D6}" srcOrd="1" destOrd="0" presId="urn:microsoft.com/office/officeart/2005/8/layout/orgChart1"/>
    <dgm:cxn modelId="{30A1A2AE-F399-42EA-BCD4-DCDC849DCAC3}" type="presParOf" srcId="{8BF26E35-6019-4FB3-B94D-957CBDE24B97}" destId="{C8FAE9E1-D929-43F1-A53B-2EB63A35AB38}" srcOrd="1" destOrd="0" presId="urn:microsoft.com/office/officeart/2005/8/layout/orgChart1"/>
    <dgm:cxn modelId="{BA14FA6C-7338-4AAF-8516-9E81A7C3862A}" type="presParOf" srcId="{C8FAE9E1-D929-43F1-A53B-2EB63A35AB38}" destId="{7034DE9F-8F60-49D2-8F2C-BF58040CE5E1}" srcOrd="0" destOrd="0" presId="urn:microsoft.com/office/officeart/2005/8/layout/orgChart1"/>
    <dgm:cxn modelId="{BCACA8B4-2D2E-4905-8901-453A39A348C5}" type="presParOf" srcId="{C8FAE9E1-D929-43F1-A53B-2EB63A35AB38}" destId="{005DBF35-B15A-42A0-8FAC-BB9FF61F68DF}" srcOrd="1" destOrd="0" presId="urn:microsoft.com/office/officeart/2005/8/layout/orgChart1"/>
    <dgm:cxn modelId="{0F757583-EE53-4E34-A6D3-43C95DAB0E09}" type="presParOf" srcId="{005DBF35-B15A-42A0-8FAC-BB9FF61F68DF}" destId="{9F8CAAE5-7760-4B9C-9EE8-34333FF51206}" srcOrd="0" destOrd="0" presId="urn:microsoft.com/office/officeart/2005/8/layout/orgChart1"/>
    <dgm:cxn modelId="{2C70E65B-6D39-4104-A00F-30E020E270AF}" type="presParOf" srcId="{9F8CAAE5-7760-4B9C-9EE8-34333FF51206}" destId="{D8B866BD-22F1-4A31-B125-22D56C9A7CFD}" srcOrd="0" destOrd="0" presId="urn:microsoft.com/office/officeart/2005/8/layout/orgChart1"/>
    <dgm:cxn modelId="{B509BAA9-87E7-4484-B6A8-0E79C595479A}" type="presParOf" srcId="{9F8CAAE5-7760-4B9C-9EE8-34333FF51206}" destId="{107EBB84-7988-4BE9-BEAC-2B4BFD0E497A}" srcOrd="1" destOrd="0" presId="urn:microsoft.com/office/officeart/2005/8/layout/orgChart1"/>
    <dgm:cxn modelId="{8E77C0A2-5530-4089-954F-ABBF99F601DB}" type="presParOf" srcId="{005DBF35-B15A-42A0-8FAC-BB9FF61F68DF}" destId="{D7D53950-A05B-4249-A520-EB623015657D}" srcOrd="1" destOrd="0" presId="urn:microsoft.com/office/officeart/2005/8/layout/orgChart1"/>
    <dgm:cxn modelId="{5BEF4C03-8175-46DA-B281-25103E17481D}" type="presParOf" srcId="{005DBF35-B15A-42A0-8FAC-BB9FF61F68DF}" destId="{367CFE24-2E71-4D24-9BE2-79DEC00A8445}" srcOrd="2" destOrd="0" presId="urn:microsoft.com/office/officeart/2005/8/layout/orgChart1"/>
    <dgm:cxn modelId="{FDAF8B94-DF2F-48DB-9443-83ADFA293F0B}" type="presParOf" srcId="{C8FAE9E1-D929-43F1-A53B-2EB63A35AB38}" destId="{3118DB39-AB69-489B-AFBA-1FB032B4A582}" srcOrd="2" destOrd="0" presId="urn:microsoft.com/office/officeart/2005/8/layout/orgChart1"/>
    <dgm:cxn modelId="{8E7F4569-12A2-45B7-954F-9998B62242AB}" type="presParOf" srcId="{C8FAE9E1-D929-43F1-A53B-2EB63A35AB38}" destId="{930AB627-DEA3-423F-9C4D-5268126222A0}" srcOrd="3" destOrd="0" presId="urn:microsoft.com/office/officeart/2005/8/layout/orgChart1"/>
    <dgm:cxn modelId="{DA9E9AE3-523C-4D80-9704-719A8FA3267C}" type="presParOf" srcId="{930AB627-DEA3-423F-9C4D-5268126222A0}" destId="{56217510-0BE2-481E-9DC7-6EF7543E738D}" srcOrd="0" destOrd="0" presId="urn:microsoft.com/office/officeart/2005/8/layout/orgChart1"/>
    <dgm:cxn modelId="{7CF4C7A2-157A-4BAC-A547-5E90D14D68DC}" type="presParOf" srcId="{56217510-0BE2-481E-9DC7-6EF7543E738D}" destId="{8F0A7F14-47AE-4E38-B4A0-D0D9B97D3443}" srcOrd="0" destOrd="0" presId="urn:microsoft.com/office/officeart/2005/8/layout/orgChart1"/>
    <dgm:cxn modelId="{3A63579A-6459-4288-A1CE-50B0947E52FF}" type="presParOf" srcId="{56217510-0BE2-481E-9DC7-6EF7543E738D}" destId="{7A863E4F-B327-4EAC-B1E3-D5335C89C170}" srcOrd="1" destOrd="0" presId="urn:microsoft.com/office/officeart/2005/8/layout/orgChart1"/>
    <dgm:cxn modelId="{02774AEB-3352-4353-84EA-AADF62E7C8C2}" type="presParOf" srcId="{930AB627-DEA3-423F-9C4D-5268126222A0}" destId="{1867FFEE-76FF-4EB4-9B30-4F36FDCE068B}" srcOrd="1" destOrd="0" presId="urn:microsoft.com/office/officeart/2005/8/layout/orgChart1"/>
    <dgm:cxn modelId="{7218DB43-E8FB-4398-8780-D59712879F52}" type="presParOf" srcId="{930AB627-DEA3-423F-9C4D-5268126222A0}" destId="{257A5867-827F-42A6-A513-42BD555BAB4B}" srcOrd="2" destOrd="0" presId="urn:microsoft.com/office/officeart/2005/8/layout/orgChart1"/>
    <dgm:cxn modelId="{CD47E19A-31E3-4CD0-BFE6-7896861FE97E}" type="presParOf" srcId="{8BF26E35-6019-4FB3-B94D-957CBDE24B97}" destId="{AA7B7626-A291-4EBD-9F34-57E848D0012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966651B-9918-4E2A-BF2A-54A87173A0D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10E50491-42F2-4D4B-964C-269856B5AD67}">
      <dgm:prSet phldrT="[텍스트]" custT="1"/>
      <dgm:spPr/>
      <dgm:t>
        <a:bodyPr/>
        <a:lstStyle/>
        <a:p>
          <a:pPr latinLnBrk="1"/>
          <a:r>
            <a:rPr lang="ko-KR" altLang="en-US" sz="1800" dirty="0" smtClean="0"/>
            <a:t>부모 컴포넌트 </a:t>
          </a:r>
          <a:endParaRPr lang="en-US" altLang="ko-KR" sz="1800" dirty="0" smtClean="0"/>
        </a:p>
        <a:p>
          <a:pPr latinLnBrk="1"/>
          <a:r>
            <a:rPr lang="en-US" altLang="ko-KR" sz="2800" dirty="0" smtClean="0"/>
            <a:t>&lt;App/&gt;</a:t>
          </a:r>
          <a:endParaRPr lang="ko-KR" altLang="en-US" sz="2800" dirty="0"/>
        </a:p>
      </dgm:t>
    </dgm:pt>
    <dgm:pt modelId="{5D3224E9-E149-4299-ABA6-2EDCC9EACA29}" type="parTrans" cxnId="{F42C1330-15B4-46B9-9FB7-07EE0E752241}">
      <dgm:prSet/>
      <dgm:spPr/>
      <dgm:t>
        <a:bodyPr/>
        <a:lstStyle/>
        <a:p>
          <a:pPr latinLnBrk="1"/>
          <a:endParaRPr lang="ko-KR" altLang="en-US"/>
        </a:p>
      </dgm:t>
    </dgm:pt>
    <dgm:pt modelId="{AAC1069B-5345-4B46-9757-17056509994E}" type="sibTrans" cxnId="{F42C1330-15B4-46B9-9FB7-07EE0E752241}">
      <dgm:prSet/>
      <dgm:spPr/>
      <dgm:t>
        <a:bodyPr/>
        <a:lstStyle/>
        <a:p>
          <a:pPr latinLnBrk="1"/>
          <a:endParaRPr lang="ko-KR" altLang="en-US"/>
        </a:p>
      </dgm:t>
    </dgm:pt>
    <dgm:pt modelId="{36A0F409-BE15-4D75-A255-F2BBD9DA9F17}">
      <dgm:prSet phldrT="[텍스트]"/>
      <dgm:spPr/>
      <dgm:t>
        <a:bodyPr/>
        <a:lstStyle/>
        <a:p>
          <a:pPr latinLnBrk="1"/>
          <a:r>
            <a:rPr lang="en-US" altLang="ko-KR" dirty="0" smtClean="0"/>
            <a:t>&lt;Viewer/&gt;</a:t>
          </a:r>
          <a:endParaRPr lang="ko-KR" altLang="en-US" dirty="0"/>
        </a:p>
      </dgm:t>
    </dgm:pt>
    <dgm:pt modelId="{681836C2-DF37-47E7-9B5E-65D83F4ABAE4}" type="parTrans" cxnId="{2D28789D-2D43-4A52-806C-596D07C9C61E}">
      <dgm:prSet/>
      <dgm:spPr/>
      <dgm:t>
        <a:bodyPr/>
        <a:lstStyle/>
        <a:p>
          <a:pPr latinLnBrk="1"/>
          <a:endParaRPr lang="ko-KR" altLang="en-US"/>
        </a:p>
      </dgm:t>
    </dgm:pt>
    <dgm:pt modelId="{03E1C8FA-C307-43E2-9068-AD390666F30B}" type="sibTrans" cxnId="{2D28789D-2D43-4A52-806C-596D07C9C61E}">
      <dgm:prSet/>
      <dgm:spPr/>
      <dgm:t>
        <a:bodyPr/>
        <a:lstStyle/>
        <a:p>
          <a:pPr latinLnBrk="1"/>
          <a:endParaRPr lang="ko-KR" altLang="en-US"/>
        </a:p>
      </dgm:t>
    </dgm:pt>
    <dgm:pt modelId="{C9701209-11DE-49A7-95BB-983EFACCDCD0}">
      <dgm:prSet phldrT="[텍스트]"/>
      <dgm:spPr/>
      <dgm:t>
        <a:bodyPr/>
        <a:lstStyle/>
        <a:p>
          <a:pPr latinLnBrk="1"/>
          <a:r>
            <a:rPr lang="en-US" altLang="ko-KR" dirty="0" smtClean="0"/>
            <a:t>&lt;Controller/&gt;</a:t>
          </a:r>
          <a:endParaRPr lang="ko-KR" altLang="en-US" dirty="0"/>
        </a:p>
      </dgm:t>
    </dgm:pt>
    <dgm:pt modelId="{DC37B555-4B1B-4CFB-A858-E950C845174B}" type="parTrans" cxnId="{AD6D955E-9324-41ED-A1CA-0369ACDEE357}">
      <dgm:prSet/>
      <dgm:spPr/>
      <dgm:t>
        <a:bodyPr/>
        <a:lstStyle/>
        <a:p>
          <a:pPr latinLnBrk="1"/>
          <a:endParaRPr lang="ko-KR" altLang="en-US"/>
        </a:p>
      </dgm:t>
    </dgm:pt>
    <dgm:pt modelId="{FAC957DA-E5A1-4CD1-B22A-40BBBCCDC7E9}" type="sibTrans" cxnId="{AD6D955E-9324-41ED-A1CA-0369ACDEE357}">
      <dgm:prSet/>
      <dgm:spPr/>
      <dgm:t>
        <a:bodyPr/>
        <a:lstStyle/>
        <a:p>
          <a:pPr latinLnBrk="1"/>
          <a:endParaRPr lang="ko-KR" altLang="en-US"/>
        </a:p>
      </dgm:t>
    </dgm:pt>
    <dgm:pt modelId="{5BD00B8D-A3E6-43A0-8457-AB7AB4A8171C}" type="pres">
      <dgm:prSet presAssocID="{8966651B-9918-4E2A-BF2A-54A87173A0D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BF26E35-6019-4FB3-B94D-957CBDE24B97}" type="pres">
      <dgm:prSet presAssocID="{10E50491-42F2-4D4B-964C-269856B5AD67}" presName="hierRoot1" presStyleCnt="0">
        <dgm:presLayoutVars>
          <dgm:hierBranch val="init"/>
        </dgm:presLayoutVars>
      </dgm:prSet>
      <dgm:spPr/>
    </dgm:pt>
    <dgm:pt modelId="{952D5452-6396-40AA-A64F-66B737D0F845}" type="pres">
      <dgm:prSet presAssocID="{10E50491-42F2-4D4B-964C-269856B5AD67}" presName="rootComposite1" presStyleCnt="0"/>
      <dgm:spPr/>
    </dgm:pt>
    <dgm:pt modelId="{5D3C7160-67D8-478C-9915-108EF2078862}" type="pres">
      <dgm:prSet presAssocID="{10E50491-42F2-4D4B-964C-269856B5AD6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C209BDA-D065-427F-BC20-04FB6B0843D6}" type="pres">
      <dgm:prSet presAssocID="{10E50491-42F2-4D4B-964C-269856B5AD67}" presName="rootConnector1" presStyleLbl="node1" presStyleIdx="0" presStyleCnt="0"/>
      <dgm:spPr/>
    </dgm:pt>
    <dgm:pt modelId="{C8FAE9E1-D929-43F1-A53B-2EB63A35AB38}" type="pres">
      <dgm:prSet presAssocID="{10E50491-42F2-4D4B-964C-269856B5AD67}" presName="hierChild2" presStyleCnt="0"/>
      <dgm:spPr/>
    </dgm:pt>
    <dgm:pt modelId="{7034DE9F-8F60-49D2-8F2C-BF58040CE5E1}" type="pres">
      <dgm:prSet presAssocID="{681836C2-DF37-47E7-9B5E-65D83F4ABAE4}" presName="Name37" presStyleLbl="parChTrans1D2" presStyleIdx="0" presStyleCnt="2"/>
      <dgm:spPr/>
    </dgm:pt>
    <dgm:pt modelId="{005DBF35-B15A-42A0-8FAC-BB9FF61F68DF}" type="pres">
      <dgm:prSet presAssocID="{36A0F409-BE15-4D75-A255-F2BBD9DA9F17}" presName="hierRoot2" presStyleCnt="0">
        <dgm:presLayoutVars>
          <dgm:hierBranch val="init"/>
        </dgm:presLayoutVars>
      </dgm:prSet>
      <dgm:spPr/>
    </dgm:pt>
    <dgm:pt modelId="{9F8CAAE5-7760-4B9C-9EE8-34333FF51206}" type="pres">
      <dgm:prSet presAssocID="{36A0F409-BE15-4D75-A255-F2BBD9DA9F17}" presName="rootComposite" presStyleCnt="0"/>
      <dgm:spPr/>
    </dgm:pt>
    <dgm:pt modelId="{D8B866BD-22F1-4A31-B125-22D56C9A7CFD}" type="pres">
      <dgm:prSet presAssocID="{36A0F409-BE15-4D75-A255-F2BBD9DA9F17}" presName="rootText" presStyleLbl="node2" presStyleIdx="0" presStyleCnt="2">
        <dgm:presLayoutVars>
          <dgm:chPref val="3"/>
        </dgm:presLayoutVars>
      </dgm:prSet>
      <dgm:spPr/>
    </dgm:pt>
    <dgm:pt modelId="{107EBB84-7988-4BE9-BEAC-2B4BFD0E497A}" type="pres">
      <dgm:prSet presAssocID="{36A0F409-BE15-4D75-A255-F2BBD9DA9F17}" presName="rootConnector" presStyleLbl="node2" presStyleIdx="0" presStyleCnt="2"/>
      <dgm:spPr/>
    </dgm:pt>
    <dgm:pt modelId="{D7D53950-A05B-4249-A520-EB623015657D}" type="pres">
      <dgm:prSet presAssocID="{36A0F409-BE15-4D75-A255-F2BBD9DA9F17}" presName="hierChild4" presStyleCnt="0"/>
      <dgm:spPr/>
    </dgm:pt>
    <dgm:pt modelId="{367CFE24-2E71-4D24-9BE2-79DEC00A8445}" type="pres">
      <dgm:prSet presAssocID="{36A0F409-BE15-4D75-A255-F2BBD9DA9F17}" presName="hierChild5" presStyleCnt="0"/>
      <dgm:spPr/>
    </dgm:pt>
    <dgm:pt modelId="{3118DB39-AB69-489B-AFBA-1FB032B4A582}" type="pres">
      <dgm:prSet presAssocID="{DC37B555-4B1B-4CFB-A858-E950C845174B}" presName="Name37" presStyleLbl="parChTrans1D2" presStyleIdx="1" presStyleCnt="2"/>
      <dgm:spPr/>
    </dgm:pt>
    <dgm:pt modelId="{930AB627-DEA3-423F-9C4D-5268126222A0}" type="pres">
      <dgm:prSet presAssocID="{C9701209-11DE-49A7-95BB-983EFACCDCD0}" presName="hierRoot2" presStyleCnt="0">
        <dgm:presLayoutVars>
          <dgm:hierBranch val="init"/>
        </dgm:presLayoutVars>
      </dgm:prSet>
      <dgm:spPr/>
    </dgm:pt>
    <dgm:pt modelId="{56217510-0BE2-481E-9DC7-6EF7543E738D}" type="pres">
      <dgm:prSet presAssocID="{C9701209-11DE-49A7-95BB-983EFACCDCD0}" presName="rootComposite" presStyleCnt="0"/>
      <dgm:spPr/>
    </dgm:pt>
    <dgm:pt modelId="{8F0A7F14-47AE-4E38-B4A0-D0D9B97D3443}" type="pres">
      <dgm:prSet presAssocID="{C9701209-11DE-49A7-95BB-983EFACCDCD0}" presName="rootText" presStyleLbl="node2" presStyleIdx="1" presStyleCnt="2">
        <dgm:presLayoutVars>
          <dgm:chPref val="3"/>
        </dgm:presLayoutVars>
      </dgm:prSet>
      <dgm:spPr/>
    </dgm:pt>
    <dgm:pt modelId="{7A863E4F-B327-4EAC-B1E3-D5335C89C170}" type="pres">
      <dgm:prSet presAssocID="{C9701209-11DE-49A7-95BB-983EFACCDCD0}" presName="rootConnector" presStyleLbl="node2" presStyleIdx="1" presStyleCnt="2"/>
      <dgm:spPr/>
    </dgm:pt>
    <dgm:pt modelId="{1867FFEE-76FF-4EB4-9B30-4F36FDCE068B}" type="pres">
      <dgm:prSet presAssocID="{C9701209-11DE-49A7-95BB-983EFACCDCD0}" presName="hierChild4" presStyleCnt="0"/>
      <dgm:spPr/>
    </dgm:pt>
    <dgm:pt modelId="{257A5867-827F-42A6-A513-42BD555BAB4B}" type="pres">
      <dgm:prSet presAssocID="{C9701209-11DE-49A7-95BB-983EFACCDCD0}" presName="hierChild5" presStyleCnt="0"/>
      <dgm:spPr/>
    </dgm:pt>
    <dgm:pt modelId="{AA7B7626-A291-4EBD-9F34-57E848D00123}" type="pres">
      <dgm:prSet presAssocID="{10E50491-42F2-4D4B-964C-269856B5AD67}" presName="hierChild3" presStyleCnt="0"/>
      <dgm:spPr/>
    </dgm:pt>
  </dgm:ptLst>
  <dgm:cxnLst>
    <dgm:cxn modelId="{6A66091E-336C-46CA-A2CB-DBFC04039A0A}" type="presOf" srcId="{C9701209-11DE-49A7-95BB-983EFACCDCD0}" destId="{8F0A7F14-47AE-4E38-B4A0-D0D9B97D3443}" srcOrd="0" destOrd="0" presId="urn:microsoft.com/office/officeart/2005/8/layout/orgChart1"/>
    <dgm:cxn modelId="{D8C4BDD1-72A8-4BA5-95D7-A9DB92E00FA6}" type="presOf" srcId="{C9701209-11DE-49A7-95BB-983EFACCDCD0}" destId="{7A863E4F-B327-4EAC-B1E3-D5335C89C170}" srcOrd="1" destOrd="0" presId="urn:microsoft.com/office/officeart/2005/8/layout/orgChart1"/>
    <dgm:cxn modelId="{BC59EC7A-7A1F-4375-A504-0BE0D7A80CB9}" type="presOf" srcId="{681836C2-DF37-47E7-9B5E-65D83F4ABAE4}" destId="{7034DE9F-8F60-49D2-8F2C-BF58040CE5E1}" srcOrd="0" destOrd="0" presId="urn:microsoft.com/office/officeart/2005/8/layout/orgChart1"/>
    <dgm:cxn modelId="{550D0D92-9F0B-4CD4-A386-72746C89F835}" type="presOf" srcId="{10E50491-42F2-4D4B-964C-269856B5AD67}" destId="{5D3C7160-67D8-478C-9915-108EF2078862}" srcOrd="0" destOrd="0" presId="urn:microsoft.com/office/officeart/2005/8/layout/orgChart1"/>
    <dgm:cxn modelId="{AD6D955E-9324-41ED-A1CA-0369ACDEE357}" srcId="{10E50491-42F2-4D4B-964C-269856B5AD67}" destId="{C9701209-11DE-49A7-95BB-983EFACCDCD0}" srcOrd="1" destOrd="0" parTransId="{DC37B555-4B1B-4CFB-A858-E950C845174B}" sibTransId="{FAC957DA-E5A1-4CD1-B22A-40BBBCCDC7E9}"/>
    <dgm:cxn modelId="{633090D8-1F2E-4634-B445-1E43E3005ED2}" type="presOf" srcId="{10E50491-42F2-4D4B-964C-269856B5AD67}" destId="{DC209BDA-D065-427F-BC20-04FB6B0843D6}" srcOrd="1" destOrd="0" presId="urn:microsoft.com/office/officeart/2005/8/layout/orgChart1"/>
    <dgm:cxn modelId="{E0A141DD-C1D9-4A28-A927-83E219A269FA}" type="presOf" srcId="{8966651B-9918-4E2A-BF2A-54A87173A0D1}" destId="{5BD00B8D-A3E6-43A0-8457-AB7AB4A8171C}" srcOrd="0" destOrd="0" presId="urn:microsoft.com/office/officeart/2005/8/layout/orgChart1"/>
    <dgm:cxn modelId="{2D28789D-2D43-4A52-806C-596D07C9C61E}" srcId="{10E50491-42F2-4D4B-964C-269856B5AD67}" destId="{36A0F409-BE15-4D75-A255-F2BBD9DA9F17}" srcOrd="0" destOrd="0" parTransId="{681836C2-DF37-47E7-9B5E-65D83F4ABAE4}" sibTransId="{03E1C8FA-C307-43E2-9068-AD390666F30B}"/>
    <dgm:cxn modelId="{0BCA9858-82F3-4F0B-BFC3-B10EAA9ABE5D}" type="presOf" srcId="{DC37B555-4B1B-4CFB-A858-E950C845174B}" destId="{3118DB39-AB69-489B-AFBA-1FB032B4A582}" srcOrd="0" destOrd="0" presId="urn:microsoft.com/office/officeart/2005/8/layout/orgChart1"/>
    <dgm:cxn modelId="{2BCD30FE-853A-4B76-8DA6-23CDE21D9C8D}" type="presOf" srcId="{36A0F409-BE15-4D75-A255-F2BBD9DA9F17}" destId="{D8B866BD-22F1-4A31-B125-22D56C9A7CFD}" srcOrd="0" destOrd="0" presId="urn:microsoft.com/office/officeart/2005/8/layout/orgChart1"/>
    <dgm:cxn modelId="{300EBA07-39A5-4467-B917-91C955F93070}" type="presOf" srcId="{36A0F409-BE15-4D75-A255-F2BBD9DA9F17}" destId="{107EBB84-7988-4BE9-BEAC-2B4BFD0E497A}" srcOrd="1" destOrd="0" presId="urn:microsoft.com/office/officeart/2005/8/layout/orgChart1"/>
    <dgm:cxn modelId="{F42C1330-15B4-46B9-9FB7-07EE0E752241}" srcId="{8966651B-9918-4E2A-BF2A-54A87173A0D1}" destId="{10E50491-42F2-4D4B-964C-269856B5AD67}" srcOrd="0" destOrd="0" parTransId="{5D3224E9-E149-4299-ABA6-2EDCC9EACA29}" sibTransId="{AAC1069B-5345-4B46-9757-17056509994E}"/>
    <dgm:cxn modelId="{2CFBE214-E16C-4BEF-909C-B3AD9FB89256}" type="presParOf" srcId="{5BD00B8D-A3E6-43A0-8457-AB7AB4A8171C}" destId="{8BF26E35-6019-4FB3-B94D-957CBDE24B97}" srcOrd="0" destOrd="0" presId="urn:microsoft.com/office/officeart/2005/8/layout/orgChart1"/>
    <dgm:cxn modelId="{FE8D99ED-9BF0-459E-B5E3-DCD5D76DDC38}" type="presParOf" srcId="{8BF26E35-6019-4FB3-B94D-957CBDE24B97}" destId="{952D5452-6396-40AA-A64F-66B737D0F845}" srcOrd="0" destOrd="0" presId="urn:microsoft.com/office/officeart/2005/8/layout/orgChart1"/>
    <dgm:cxn modelId="{13846605-C1DE-4341-BB2B-E24262AED2F8}" type="presParOf" srcId="{952D5452-6396-40AA-A64F-66B737D0F845}" destId="{5D3C7160-67D8-478C-9915-108EF2078862}" srcOrd="0" destOrd="0" presId="urn:microsoft.com/office/officeart/2005/8/layout/orgChart1"/>
    <dgm:cxn modelId="{384F35AE-541B-4571-B4CB-63D26B7B04AC}" type="presParOf" srcId="{952D5452-6396-40AA-A64F-66B737D0F845}" destId="{DC209BDA-D065-427F-BC20-04FB6B0843D6}" srcOrd="1" destOrd="0" presId="urn:microsoft.com/office/officeart/2005/8/layout/orgChart1"/>
    <dgm:cxn modelId="{690C14D4-21BF-4BD2-BD31-EF89A9479E03}" type="presParOf" srcId="{8BF26E35-6019-4FB3-B94D-957CBDE24B97}" destId="{C8FAE9E1-D929-43F1-A53B-2EB63A35AB38}" srcOrd="1" destOrd="0" presId="urn:microsoft.com/office/officeart/2005/8/layout/orgChart1"/>
    <dgm:cxn modelId="{F8405A80-0B17-48F5-8627-7CC59EC59D3E}" type="presParOf" srcId="{C8FAE9E1-D929-43F1-A53B-2EB63A35AB38}" destId="{7034DE9F-8F60-49D2-8F2C-BF58040CE5E1}" srcOrd="0" destOrd="0" presId="urn:microsoft.com/office/officeart/2005/8/layout/orgChart1"/>
    <dgm:cxn modelId="{6911F012-DAC8-44F4-950E-65937019C36D}" type="presParOf" srcId="{C8FAE9E1-D929-43F1-A53B-2EB63A35AB38}" destId="{005DBF35-B15A-42A0-8FAC-BB9FF61F68DF}" srcOrd="1" destOrd="0" presId="urn:microsoft.com/office/officeart/2005/8/layout/orgChart1"/>
    <dgm:cxn modelId="{D30C865C-9BBD-4F47-8F4B-31721D5DFBDE}" type="presParOf" srcId="{005DBF35-B15A-42A0-8FAC-BB9FF61F68DF}" destId="{9F8CAAE5-7760-4B9C-9EE8-34333FF51206}" srcOrd="0" destOrd="0" presId="urn:microsoft.com/office/officeart/2005/8/layout/orgChart1"/>
    <dgm:cxn modelId="{AC1E332B-81EF-44DC-8150-35BA96869E70}" type="presParOf" srcId="{9F8CAAE5-7760-4B9C-9EE8-34333FF51206}" destId="{D8B866BD-22F1-4A31-B125-22D56C9A7CFD}" srcOrd="0" destOrd="0" presId="urn:microsoft.com/office/officeart/2005/8/layout/orgChart1"/>
    <dgm:cxn modelId="{6927F4A3-6AF0-4660-8A7E-CD50B33B7502}" type="presParOf" srcId="{9F8CAAE5-7760-4B9C-9EE8-34333FF51206}" destId="{107EBB84-7988-4BE9-BEAC-2B4BFD0E497A}" srcOrd="1" destOrd="0" presId="urn:microsoft.com/office/officeart/2005/8/layout/orgChart1"/>
    <dgm:cxn modelId="{A1FC7462-AA91-42B4-A7AE-B7373599627A}" type="presParOf" srcId="{005DBF35-B15A-42A0-8FAC-BB9FF61F68DF}" destId="{D7D53950-A05B-4249-A520-EB623015657D}" srcOrd="1" destOrd="0" presId="urn:microsoft.com/office/officeart/2005/8/layout/orgChart1"/>
    <dgm:cxn modelId="{A085AF91-0ADF-44C1-B79E-543FD3EAA0D2}" type="presParOf" srcId="{005DBF35-B15A-42A0-8FAC-BB9FF61F68DF}" destId="{367CFE24-2E71-4D24-9BE2-79DEC00A8445}" srcOrd="2" destOrd="0" presId="urn:microsoft.com/office/officeart/2005/8/layout/orgChart1"/>
    <dgm:cxn modelId="{9B7FFA2B-1AB3-42B5-AAD7-CD433F7AA6AC}" type="presParOf" srcId="{C8FAE9E1-D929-43F1-A53B-2EB63A35AB38}" destId="{3118DB39-AB69-489B-AFBA-1FB032B4A582}" srcOrd="2" destOrd="0" presId="urn:microsoft.com/office/officeart/2005/8/layout/orgChart1"/>
    <dgm:cxn modelId="{913721E5-25D5-4455-A05C-64B1ED258280}" type="presParOf" srcId="{C8FAE9E1-D929-43F1-A53B-2EB63A35AB38}" destId="{930AB627-DEA3-423F-9C4D-5268126222A0}" srcOrd="3" destOrd="0" presId="urn:microsoft.com/office/officeart/2005/8/layout/orgChart1"/>
    <dgm:cxn modelId="{09488A3B-7712-4EA4-8337-DFEAC57C88B8}" type="presParOf" srcId="{930AB627-DEA3-423F-9C4D-5268126222A0}" destId="{56217510-0BE2-481E-9DC7-6EF7543E738D}" srcOrd="0" destOrd="0" presId="urn:microsoft.com/office/officeart/2005/8/layout/orgChart1"/>
    <dgm:cxn modelId="{FFEA915D-4E9E-4589-8DB6-4A06F4FD4D33}" type="presParOf" srcId="{56217510-0BE2-481E-9DC7-6EF7543E738D}" destId="{8F0A7F14-47AE-4E38-B4A0-D0D9B97D3443}" srcOrd="0" destOrd="0" presId="urn:microsoft.com/office/officeart/2005/8/layout/orgChart1"/>
    <dgm:cxn modelId="{2B2C99C5-8463-4EC5-ACF1-1AFC51D71119}" type="presParOf" srcId="{56217510-0BE2-481E-9DC7-6EF7543E738D}" destId="{7A863E4F-B327-4EAC-B1E3-D5335C89C170}" srcOrd="1" destOrd="0" presId="urn:microsoft.com/office/officeart/2005/8/layout/orgChart1"/>
    <dgm:cxn modelId="{CCE9A3A0-D394-46FA-B587-7DAD6C84D90E}" type="presParOf" srcId="{930AB627-DEA3-423F-9C4D-5268126222A0}" destId="{1867FFEE-76FF-4EB4-9B30-4F36FDCE068B}" srcOrd="1" destOrd="0" presId="urn:microsoft.com/office/officeart/2005/8/layout/orgChart1"/>
    <dgm:cxn modelId="{A1273DD9-BA8A-4023-A1A0-F6CEB6190EA2}" type="presParOf" srcId="{930AB627-DEA3-423F-9C4D-5268126222A0}" destId="{257A5867-827F-42A6-A513-42BD555BAB4B}" srcOrd="2" destOrd="0" presId="urn:microsoft.com/office/officeart/2005/8/layout/orgChart1"/>
    <dgm:cxn modelId="{ECEA081E-AD2B-4637-9A2A-18E764CAB030}" type="presParOf" srcId="{8BF26E35-6019-4FB3-B94D-957CBDE24B97}" destId="{AA7B7626-A291-4EBD-9F34-57E848D0012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966651B-9918-4E2A-BF2A-54A87173A0D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10E50491-42F2-4D4B-964C-269856B5AD67}">
      <dgm:prSet phldrT="[텍스트]" custT="1"/>
      <dgm:spPr/>
      <dgm:t>
        <a:bodyPr/>
        <a:lstStyle/>
        <a:p>
          <a:pPr latinLnBrk="1"/>
          <a:r>
            <a:rPr lang="ko-KR" altLang="en-US" sz="1800" dirty="0" smtClean="0"/>
            <a:t>부모 컴포넌트 </a:t>
          </a:r>
          <a:endParaRPr lang="en-US" altLang="ko-KR" sz="1800" dirty="0" smtClean="0"/>
        </a:p>
        <a:p>
          <a:pPr latinLnBrk="1"/>
          <a:r>
            <a:rPr lang="en-US" altLang="ko-KR" sz="2800" dirty="0" smtClean="0"/>
            <a:t>&lt;App/&gt;</a:t>
          </a:r>
          <a:endParaRPr lang="ko-KR" altLang="en-US" sz="2800" dirty="0"/>
        </a:p>
      </dgm:t>
    </dgm:pt>
    <dgm:pt modelId="{5D3224E9-E149-4299-ABA6-2EDCC9EACA29}" type="parTrans" cxnId="{F42C1330-15B4-46B9-9FB7-07EE0E752241}">
      <dgm:prSet/>
      <dgm:spPr/>
      <dgm:t>
        <a:bodyPr/>
        <a:lstStyle/>
        <a:p>
          <a:pPr latinLnBrk="1"/>
          <a:endParaRPr lang="ko-KR" altLang="en-US"/>
        </a:p>
      </dgm:t>
    </dgm:pt>
    <dgm:pt modelId="{AAC1069B-5345-4B46-9757-17056509994E}" type="sibTrans" cxnId="{F42C1330-15B4-46B9-9FB7-07EE0E752241}">
      <dgm:prSet/>
      <dgm:spPr/>
      <dgm:t>
        <a:bodyPr/>
        <a:lstStyle/>
        <a:p>
          <a:pPr latinLnBrk="1"/>
          <a:endParaRPr lang="ko-KR" altLang="en-US"/>
        </a:p>
      </dgm:t>
    </dgm:pt>
    <dgm:pt modelId="{36A0F409-BE15-4D75-A255-F2BBD9DA9F17}">
      <dgm:prSet phldrT="[텍스트]"/>
      <dgm:spPr/>
      <dgm:t>
        <a:bodyPr/>
        <a:lstStyle/>
        <a:p>
          <a:pPr latinLnBrk="1"/>
          <a:r>
            <a:rPr lang="en-US" altLang="ko-KR" dirty="0" smtClean="0"/>
            <a:t>&lt;Viewer/&gt;</a:t>
          </a:r>
          <a:endParaRPr lang="ko-KR" altLang="en-US" dirty="0"/>
        </a:p>
      </dgm:t>
    </dgm:pt>
    <dgm:pt modelId="{681836C2-DF37-47E7-9B5E-65D83F4ABAE4}" type="parTrans" cxnId="{2D28789D-2D43-4A52-806C-596D07C9C61E}">
      <dgm:prSet/>
      <dgm:spPr/>
      <dgm:t>
        <a:bodyPr/>
        <a:lstStyle/>
        <a:p>
          <a:pPr latinLnBrk="1"/>
          <a:endParaRPr lang="ko-KR" altLang="en-US"/>
        </a:p>
      </dgm:t>
    </dgm:pt>
    <dgm:pt modelId="{03E1C8FA-C307-43E2-9068-AD390666F30B}" type="sibTrans" cxnId="{2D28789D-2D43-4A52-806C-596D07C9C61E}">
      <dgm:prSet/>
      <dgm:spPr/>
      <dgm:t>
        <a:bodyPr/>
        <a:lstStyle/>
        <a:p>
          <a:pPr latinLnBrk="1"/>
          <a:endParaRPr lang="ko-KR" altLang="en-US"/>
        </a:p>
      </dgm:t>
    </dgm:pt>
    <dgm:pt modelId="{C9701209-11DE-49A7-95BB-983EFACCDCD0}">
      <dgm:prSet phldrT="[텍스트]"/>
      <dgm:spPr/>
      <dgm:t>
        <a:bodyPr/>
        <a:lstStyle/>
        <a:p>
          <a:pPr latinLnBrk="1"/>
          <a:r>
            <a:rPr lang="en-US" altLang="ko-KR" dirty="0" smtClean="0"/>
            <a:t>&lt;Controller/&gt;</a:t>
          </a:r>
          <a:endParaRPr lang="ko-KR" altLang="en-US" dirty="0"/>
        </a:p>
      </dgm:t>
    </dgm:pt>
    <dgm:pt modelId="{DC37B555-4B1B-4CFB-A858-E950C845174B}" type="parTrans" cxnId="{AD6D955E-9324-41ED-A1CA-0369ACDEE357}">
      <dgm:prSet/>
      <dgm:spPr/>
      <dgm:t>
        <a:bodyPr/>
        <a:lstStyle/>
        <a:p>
          <a:pPr latinLnBrk="1"/>
          <a:endParaRPr lang="ko-KR" altLang="en-US"/>
        </a:p>
      </dgm:t>
    </dgm:pt>
    <dgm:pt modelId="{FAC957DA-E5A1-4CD1-B22A-40BBBCCDC7E9}" type="sibTrans" cxnId="{AD6D955E-9324-41ED-A1CA-0369ACDEE357}">
      <dgm:prSet/>
      <dgm:spPr/>
      <dgm:t>
        <a:bodyPr/>
        <a:lstStyle/>
        <a:p>
          <a:pPr latinLnBrk="1"/>
          <a:endParaRPr lang="ko-KR" altLang="en-US"/>
        </a:p>
      </dgm:t>
    </dgm:pt>
    <dgm:pt modelId="{5BD00B8D-A3E6-43A0-8457-AB7AB4A8171C}" type="pres">
      <dgm:prSet presAssocID="{8966651B-9918-4E2A-BF2A-54A87173A0D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BF26E35-6019-4FB3-B94D-957CBDE24B97}" type="pres">
      <dgm:prSet presAssocID="{10E50491-42F2-4D4B-964C-269856B5AD67}" presName="hierRoot1" presStyleCnt="0">
        <dgm:presLayoutVars>
          <dgm:hierBranch val="init"/>
        </dgm:presLayoutVars>
      </dgm:prSet>
      <dgm:spPr/>
    </dgm:pt>
    <dgm:pt modelId="{952D5452-6396-40AA-A64F-66B737D0F845}" type="pres">
      <dgm:prSet presAssocID="{10E50491-42F2-4D4B-964C-269856B5AD67}" presName="rootComposite1" presStyleCnt="0"/>
      <dgm:spPr/>
    </dgm:pt>
    <dgm:pt modelId="{5D3C7160-67D8-478C-9915-108EF2078862}" type="pres">
      <dgm:prSet presAssocID="{10E50491-42F2-4D4B-964C-269856B5AD6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C209BDA-D065-427F-BC20-04FB6B0843D6}" type="pres">
      <dgm:prSet presAssocID="{10E50491-42F2-4D4B-964C-269856B5AD67}" presName="rootConnector1" presStyleLbl="node1" presStyleIdx="0" presStyleCnt="0"/>
      <dgm:spPr/>
    </dgm:pt>
    <dgm:pt modelId="{C8FAE9E1-D929-43F1-A53B-2EB63A35AB38}" type="pres">
      <dgm:prSet presAssocID="{10E50491-42F2-4D4B-964C-269856B5AD67}" presName="hierChild2" presStyleCnt="0"/>
      <dgm:spPr/>
    </dgm:pt>
    <dgm:pt modelId="{7034DE9F-8F60-49D2-8F2C-BF58040CE5E1}" type="pres">
      <dgm:prSet presAssocID="{681836C2-DF37-47E7-9B5E-65D83F4ABAE4}" presName="Name37" presStyleLbl="parChTrans1D2" presStyleIdx="0" presStyleCnt="2"/>
      <dgm:spPr/>
    </dgm:pt>
    <dgm:pt modelId="{005DBF35-B15A-42A0-8FAC-BB9FF61F68DF}" type="pres">
      <dgm:prSet presAssocID="{36A0F409-BE15-4D75-A255-F2BBD9DA9F17}" presName="hierRoot2" presStyleCnt="0">
        <dgm:presLayoutVars>
          <dgm:hierBranch val="init"/>
        </dgm:presLayoutVars>
      </dgm:prSet>
      <dgm:spPr/>
    </dgm:pt>
    <dgm:pt modelId="{9F8CAAE5-7760-4B9C-9EE8-34333FF51206}" type="pres">
      <dgm:prSet presAssocID="{36A0F409-BE15-4D75-A255-F2BBD9DA9F17}" presName="rootComposite" presStyleCnt="0"/>
      <dgm:spPr/>
    </dgm:pt>
    <dgm:pt modelId="{D8B866BD-22F1-4A31-B125-22D56C9A7CFD}" type="pres">
      <dgm:prSet presAssocID="{36A0F409-BE15-4D75-A255-F2BBD9DA9F17}" presName="rootText" presStyleLbl="node2" presStyleIdx="0" presStyleCnt="2">
        <dgm:presLayoutVars>
          <dgm:chPref val="3"/>
        </dgm:presLayoutVars>
      </dgm:prSet>
      <dgm:spPr/>
    </dgm:pt>
    <dgm:pt modelId="{107EBB84-7988-4BE9-BEAC-2B4BFD0E497A}" type="pres">
      <dgm:prSet presAssocID="{36A0F409-BE15-4D75-A255-F2BBD9DA9F17}" presName="rootConnector" presStyleLbl="node2" presStyleIdx="0" presStyleCnt="2"/>
      <dgm:spPr/>
    </dgm:pt>
    <dgm:pt modelId="{D7D53950-A05B-4249-A520-EB623015657D}" type="pres">
      <dgm:prSet presAssocID="{36A0F409-BE15-4D75-A255-F2BBD9DA9F17}" presName="hierChild4" presStyleCnt="0"/>
      <dgm:spPr/>
    </dgm:pt>
    <dgm:pt modelId="{367CFE24-2E71-4D24-9BE2-79DEC00A8445}" type="pres">
      <dgm:prSet presAssocID="{36A0F409-BE15-4D75-A255-F2BBD9DA9F17}" presName="hierChild5" presStyleCnt="0"/>
      <dgm:spPr/>
    </dgm:pt>
    <dgm:pt modelId="{3118DB39-AB69-489B-AFBA-1FB032B4A582}" type="pres">
      <dgm:prSet presAssocID="{DC37B555-4B1B-4CFB-A858-E950C845174B}" presName="Name37" presStyleLbl="parChTrans1D2" presStyleIdx="1" presStyleCnt="2"/>
      <dgm:spPr/>
    </dgm:pt>
    <dgm:pt modelId="{930AB627-DEA3-423F-9C4D-5268126222A0}" type="pres">
      <dgm:prSet presAssocID="{C9701209-11DE-49A7-95BB-983EFACCDCD0}" presName="hierRoot2" presStyleCnt="0">
        <dgm:presLayoutVars>
          <dgm:hierBranch val="init"/>
        </dgm:presLayoutVars>
      </dgm:prSet>
      <dgm:spPr/>
    </dgm:pt>
    <dgm:pt modelId="{56217510-0BE2-481E-9DC7-6EF7543E738D}" type="pres">
      <dgm:prSet presAssocID="{C9701209-11DE-49A7-95BB-983EFACCDCD0}" presName="rootComposite" presStyleCnt="0"/>
      <dgm:spPr/>
    </dgm:pt>
    <dgm:pt modelId="{8F0A7F14-47AE-4E38-B4A0-D0D9B97D3443}" type="pres">
      <dgm:prSet presAssocID="{C9701209-11DE-49A7-95BB-983EFACCDCD0}" presName="rootText" presStyleLbl="node2" presStyleIdx="1" presStyleCnt="2">
        <dgm:presLayoutVars>
          <dgm:chPref val="3"/>
        </dgm:presLayoutVars>
      </dgm:prSet>
      <dgm:spPr/>
    </dgm:pt>
    <dgm:pt modelId="{7A863E4F-B327-4EAC-B1E3-D5335C89C170}" type="pres">
      <dgm:prSet presAssocID="{C9701209-11DE-49A7-95BB-983EFACCDCD0}" presName="rootConnector" presStyleLbl="node2" presStyleIdx="1" presStyleCnt="2"/>
      <dgm:spPr/>
    </dgm:pt>
    <dgm:pt modelId="{1867FFEE-76FF-4EB4-9B30-4F36FDCE068B}" type="pres">
      <dgm:prSet presAssocID="{C9701209-11DE-49A7-95BB-983EFACCDCD0}" presName="hierChild4" presStyleCnt="0"/>
      <dgm:spPr/>
    </dgm:pt>
    <dgm:pt modelId="{257A5867-827F-42A6-A513-42BD555BAB4B}" type="pres">
      <dgm:prSet presAssocID="{C9701209-11DE-49A7-95BB-983EFACCDCD0}" presName="hierChild5" presStyleCnt="0"/>
      <dgm:spPr/>
    </dgm:pt>
    <dgm:pt modelId="{AA7B7626-A291-4EBD-9F34-57E848D00123}" type="pres">
      <dgm:prSet presAssocID="{10E50491-42F2-4D4B-964C-269856B5AD67}" presName="hierChild3" presStyleCnt="0"/>
      <dgm:spPr/>
    </dgm:pt>
  </dgm:ptLst>
  <dgm:cxnLst>
    <dgm:cxn modelId="{971AE186-6F7C-4CF0-8578-309CA4CACB39}" type="presOf" srcId="{36A0F409-BE15-4D75-A255-F2BBD9DA9F17}" destId="{D8B866BD-22F1-4A31-B125-22D56C9A7CFD}" srcOrd="0" destOrd="0" presId="urn:microsoft.com/office/officeart/2005/8/layout/orgChart1"/>
    <dgm:cxn modelId="{BB7272B7-84F8-479A-AE70-3F2C561FC0AB}" type="presOf" srcId="{C9701209-11DE-49A7-95BB-983EFACCDCD0}" destId="{7A863E4F-B327-4EAC-B1E3-D5335C89C170}" srcOrd="1" destOrd="0" presId="urn:microsoft.com/office/officeart/2005/8/layout/orgChart1"/>
    <dgm:cxn modelId="{2A45CC0C-F86A-4051-8294-62EE2B480E4F}" type="presOf" srcId="{DC37B555-4B1B-4CFB-A858-E950C845174B}" destId="{3118DB39-AB69-489B-AFBA-1FB032B4A582}" srcOrd="0" destOrd="0" presId="urn:microsoft.com/office/officeart/2005/8/layout/orgChart1"/>
    <dgm:cxn modelId="{BA80E9C3-85CE-4933-A60D-6694F0BBEEAB}" type="presOf" srcId="{36A0F409-BE15-4D75-A255-F2BBD9DA9F17}" destId="{107EBB84-7988-4BE9-BEAC-2B4BFD0E497A}" srcOrd="1" destOrd="0" presId="urn:microsoft.com/office/officeart/2005/8/layout/orgChart1"/>
    <dgm:cxn modelId="{F4A3A54C-BD30-4307-9C75-20B97539A09E}" type="presOf" srcId="{8966651B-9918-4E2A-BF2A-54A87173A0D1}" destId="{5BD00B8D-A3E6-43A0-8457-AB7AB4A8171C}" srcOrd="0" destOrd="0" presId="urn:microsoft.com/office/officeart/2005/8/layout/orgChart1"/>
    <dgm:cxn modelId="{AD6D955E-9324-41ED-A1CA-0369ACDEE357}" srcId="{10E50491-42F2-4D4B-964C-269856B5AD67}" destId="{C9701209-11DE-49A7-95BB-983EFACCDCD0}" srcOrd="1" destOrd="0" parTransId="{DC37B555-4B1B-4CFB-A858-E950C845174B}" sibTransId="{FAC957DA-E5A1-4CD1-B22A-40BBBCCDC7E9}"/>
    <dgm:cxn modelId="{1AC10EF6-B368-490C-8676-FDC4F3574802}" type="presOf" srcId="{10E50491-42F2-4D4B-964C-269856B5AD67}" destId="{DC209BDA-D065-427F-BC20-04FB6B0843D6}" srcOrd="1" destOrd="0" presId="urn:microsoft.com/office/officeart/2005/8/layout/orgChart1"/>
    <dgm:cxn modelId="{D89840E4-AC3A-44F4-A8C3-1A06FBACB2B7}" type="presOf" srcId="{681836C2-DF37-47E7-9B5E-65D83F4ABAE4}" destId="{7034DE9F-8F60-49D2-8F2C-BF58040CE5E1}" srcOrd="0" destOrd="0" presId="urn:microsoft.com/office/officeart/2005/8/layout/orgChart1"/>
    <dgm:cxn modelId="{81901805-7A1E-4FCA-9524-C2BFE3390F17}" type="presOf" srcId="{C9701209-11DE-49A7-95BB-983EFACCDCD0}" destId="{8F0A7F14-47AE-4E38-B4A0-D0D9B97D3443}" srcOrd="0" destOrd="0" presId="urn:microsoft.com/office/officeart/2005/8/layout/orgChart1"/>
    <dgm:cxn modelId="{2D28789D-2D43-4A52-806C-596D07C9C61E}" srcId="{10E50491-42F2-4D4B-964C-269856B5AD67}" destId="{36A0F409-BE15-4D75-A255-F2BBD9DA9F17}" srcOrd="0" destOrd="0" parTransId="{681836C2-DF37-47E7-9B5E-65D83F4ABAE4}" sibTransId="{03E1C8FA-C307-43E2-9068-AD390666F30B}"/>
    <dgm:cxn modelId="{F42C1330-15B4-46B9-9FB7-07EE0E752241}" srcId="{8966651B-9918-4E2A-BF2A-54A87173A0D1}" destId="{10E50491-42F2-4D4B-964C-269856B5AD67}" srcOrd="0" destOrd="0" parTransId="{5D3224E9-E149-4299-ABA6-2EDCC9EACA29}" sibTransId="{AAC1069B-5345-4B46-9757-17056509994E}"/>
    <dgm:cxn modelId="{081BD27A-F29C-4100-9CA9-CA64492E806A}" type="presOf" srcId="{10E50491-42F2-4D4B-964C-269856B5AD67}" destId="{5D3C7160-67D8-478C-9915-108EF2078862}" srcOrd="0" destOrd="0" presId="urn:microsoft.com/office/officeart/2005/8/layout/orgChart1"/>
    <dgm:cxn modelId="{D8ECFD19-9C21-427D-84FB-CC5E1A3EAD22}" type="presParOf" srcId="{5BD00B8D-A3E6-43A0-8457-AB7AB4A8171C}" destId="{8BF26E35-6019-4FB3-B94D-957CBDE24B97}" srcOrd="0" destOrd="0" presId="urn:microsoft.com/office/officeart/2005/8/layout/orgChart1"/>
    <dgm:cxn modelId="{4CF26969-51DA-48A0-AEBA-0E9102B12D89}" type="presParOf" srcId="{8BF26E35-6019-4FB3-B94D-957CBDE24B97}" destId="{952D5452-6396-40AA-A64F-66B737D0F845}" srcOrd="0" destOrd="0" presId="urn:microsoft.com/office/officeart/2005/8/layout/orgChart1"/>
    <dgm:cxn modelId="{B2000151-1E1C-4660-AE40-9B2CAD40C945}" type="presParOf" srcId="{952D5452-6396-40AA-A64F-66B737D0F845}" destId="{5D3C7160-67D8-478C-9915-108EF2078862}" srcOrd="0" destOrd="0" presId="urn:microsoft.com/office/officeart/2005/8/layout/orgChart1"/>
    <dgm:cxn modelId="{649D5D7F-DD07-4336-9D1F-9FE51626EE11}" type="presParOf" srcId="{952D5452-6396-40AA-A64F-66B737D0F845}" destId="{DC209BDA-D065-427F-BC20-04FB6B0843D6}" srcOrd="1" destOrd="0" presId="urn:microsoft.com/office/officeart/2005/8/layout/orgChart1"/>
    <dgm:cxn modelId="{B317E05E-90AF-403B-91AB-6D12505A6EED}" type="presParOf" srcId="{8BF26E35-6019-4FB3-B94D-957CBDE24B97}" destId="{C8FAE9E1-D929-43F1-A53B-2EB63A35AB38}" srcOrd="1" destOrd="0" presId="urn:microsoft.com/office/officeart/2005/8/layout/orgChart1"/>
    <dgm:cxn modelId="{136FC6EC-5B07-4ED9-A043-ED960DC3BD3C}" type="presParOf" srcId="{C8FAE9E1-D929-43F1-A53B-2EB63A35AB38}" destId="{7034DE9F-8F60-49D2-8F2C-BF58040CE5E1}" srcOrd="0" destOrd="0" presId="urn:microsoft.com/office/officeart/2005/8/layout/orgChart1"/>
    <dgm:cxn modelId="{169F00A4-264B-4CA2-8278-FFC80FC638EE}" type="presParOf" srcId="{C8FAE9E1-D929-43F1-A53B-2EB63A35AB38}" destId="{005DBF35-B15A-42A0-8FAC-BB9FF61F68DF}" srcOrd="1" destOrd="0" presId="urn:microsoft.com/office/officeart/2005/8/layout/orgChart1"/>
    <dgm:cxn modelId="{0955A98E-BC83-4D4E-A193-A7DC46443D58}" type="presParOf" srcId="{005DBF35-B15A-42A0-8FAC-BB9FF61F68DF}" destId="{9F8CAAE5-7760-4B9C-9EE8-34333FF51206}" srcOrd="0" destOrd="0" presId="urn:microsoft.com/office/officeart/2005/8/layout/orgChart1"/>
    <dgm:cxn modelId="{D25D549D-C0D6-4143-B2AA-25A98BD9882D}" type="presParOf" srcId="{9F8CAAE5-7760-4B9C-9EE8-34333FF51206}" destId="{D8B866BD-22F1-4A31-B125-22D56C9A7CFD}" srcOrd="0" destOrd="0" presId="urn:microsoft.com/office/officeart/2005/8/layout/orgChart1"/>
    <dgm:cxn modelId="{4CE2FFA2-2F4F-4F64-8701-6B55608C745A}" type="presParOf" srcId="{9F8CAAE5-7760-4B9C-9EE8-34333FF51206}" destId="{107EBB84-7988-4BE9-BEAC-2B4BFD0E497A}" srcOrd="1" destOrd="0" presId="urn:microsoft.com/office/officeart/2005/8/layout/orgChart1"/>
    <dgm:cxn modelId="{9634A185-7CC9-4A33-9A8C-DF2B1ECCEB26}" type="presParOf" srcId="{005DBF35-B15A-42A0-8FAC-BB9FF61F68DF}" destId="{D7D53950-A05B-4249-A520-EB623015657D}" srcOrd="1" destOrd="0" presId="urn:microsoft.com/office/officeart/2005/8/layout/orgChart1"/>
    <dgm:cxn modelId="{644415E2-1EA5-4F41-B928-B7428D1B7986}" type="presParOf" srcId="{005DBF35-B15A-42A0-8FAC-BB9FF61F68DF}" destId="{367CFE24-2E71-4D24-9BE2-79DEC00A8445}" srcOrd="2" destOrd="0" presId="urn:microsoft.com/office/officeart/2005/8/layout/orgChart1"/>
    <dgm:cxn modelId="{45638AF0-9485-4EF7-BDFE-8E20E0F5C992}" type="presParOf" srcId="{C8FAE9E1-D929-43F1-A53B-2EB63A35AB38}" destId="{3118DB39-AB69-489B-AFBA-1FB032B4A582}" srcOrd="2" destOrd="0" presId="urn:microsoft.com/office/officeart/2005/8/layout/orgChart1"/>
    <dgm:cxn modelId="{9247AD55-8910-405E-8E34-CE47B3EA05AA}" type="presParOf" srcId="{C8FAE9E1-D929-43F1-A53B-2EB63A35AB38}" destId="{930AB627-DEA3-423F-9C4D-5268126222A0}" srcOrd="3" destOrd="0" presId="urn:microsoft.com/office/officeart/2005/8/layout/orgChart1"/>
    <dgm:cxn modelId="{EA3D1D91-828F-4899-BE4D-574A4EBE0490}" type="presParOf" srcId="{930AB627-DEA3-423F-9C4D-5268126222A0}" destId="{56217510-0BE2-481E-9DC7-6EF7543E738D}" srcOrd="0" destOrd="0" presId="urn:microsoft.com/office/officeart/2005/8/layout/orgChart1"/>
    <dgm:cxn modelId="{A6753300-D1A3-4459-A523-6DD258188BC7}" type="presParOf" srcId="{56217510-0BE2-481E-9DC7-6EF7543E738D}" destId="{8F0A7F14-47AE-4E38-B4A0-D0D9B97D3443}" srcOrd="0" destOrd="0" presId="urn:microsoft.com/office/officeart/2005/8/layout/orgChart1"/>
    <dgm:cxn modelId="{4D6BFDD3-2365-449E-B4F1-589BF4CBD3E1}" type="presParOf" srcId="{56217510-0BE2-481E-9DC7-6EF7543E738D}" destId="{7A863E4F-B327-4EAC-B1E3-D5335C89C170}" srcOrd="1" destOrd="0" presId="urn:microsoft.com/office/officeart/2005/8/layout/orgChart1"/>
    <dgm:cxn modelId="{9EE1DBDB-B54F-4EFF-8494-1F375B9CB901}" type="presParOf" srcId="{930AB627-DEA3-423F-9C4D-5268126222A0}" destId="{1867FFEE-76FF-4EB4-9B30-4F36FDCE068B}" srcOrd="1" destOrd="0" presId="urn:microsoft.com/office/officeart/2005/8/layout/orgChart1"/>
    <dgm:cxn modelId="{2E46A8CD-1AE8-45CA-99BE-CF14D2BDFC6D}" type="presParOf" srcId="{930AB627-DEA3-423F-9C4D-5268126222A0}" destId="{257A5867-827F-42A6-A513-42BD555BAB4B}" srcOrd="2" destOrd="0" presId="urn:microsoft.com/office/officeart/2005/8/layout/orgChart1"/>
    <dgm:cxn modelId="{738F26C2-1DED-4ACA-8CE4-2989C3C3915E}" type="presParOf" srcId="{8BF26E35-6019-4FB3-B94D-957CBDE24B97}" destId="{AA7B7626-A291-4EBD-9F34-57E848D0012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18DB39-AB69-489B-AFBA-1FB032B4A582}">
      <dsp:nvSpPr>
        <dsp:cNvPr id="0" name=""/>
        <dsp:cNvSpPr/>
      </dsp:nvSpPr>
      <dsp:spPr>
        <a:xfrm>
          <a:off x="4064000" y="2459823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510"/>
              </a:lnTo>
              <a:lnTo>
                <a:pt x="2875309" y="249510"/>
              </a:lnTo>
              <a:lnTo>
                <a:pt x="2875309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0462B9-423B-4C44-B63D-1B054D04880E}">
      <dsp:nvSpPr>
        <dsp:cNvPr id="0" name=""/>
        <dsp:cNvSpPr/>
      </dsp:nvSpPr>
      <dsp:spPr>
        <a:xfrm>
          <a:off x="4018280" y="2459823"/>
          <a:ext cx="91440" cy="4990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34DE9F-8F60-49D2-8F2C-BF58040CE5E1}">
      <dsp:nvSpPr>
        <dsp:cNvPr id="0" name=""/>
        <dsp:cNvSpPr/>
      </dsp:nvSpPr>
      <dsp:spPr>
        <a:xfrm>
          <a:off x="1188690" y="2459823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2875309" y="0"/>
              </a:moveTo>
              <a:lnTo>
                <a:pt x="2875309" y="249510"/>
              </a:lnTo>
              <a:lnTo>
                <a:pt x="0" y="249510"/>
              </a:lnTo>
              <a:lnTo>
                <a:pt x="0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3C7160-67D8-478C-9915-108EF2078862}">
      <dsp:nvSpPr>
        <dsp:cNvPr id="0" name=""/>
        <dsp:cNvSpPr/>
      </dsp:nvSpPr>
      <dsp:spPr>
        <a:xfrm>
          <a:off x="2875855" y="1271678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부모 컴포넌트 </a:t>
          </a:r>
          <a:r>
            <a:rPr lang="en-US" altLang="ko-KR" sz="2800" kern="1200" dirty="0" smtClean="0"/>
            <a:t>&lt;App/&gt;</a:t>
          </a:r>
          <a:endParaRPr lang="ko-KR" altLang="en-US" sz="2800" kern="1200" dirty="0"/>
        </a:p>
      </dsp:txBody>
      <dsp:txXfrm>
        <a:off x="2875855" y="1271678"/>
        <a:ext cx="2376289" cy="1188144"/>
      </dsp:txXfrm>
    </dsp:sp>
    <dsp:sp modelId="{D8B866BD-22F1-4A31-B125-22D56C9A7CFD}">
      <dsp:nvSpPr>
        <dsp:cNvPr id="0" name=""/>
        <dsp:cNvSpPr/>
      </dsp:nvSpPr>
      <dsp:spPr>
        <a:xfrm>
          <a:off x="545" y="2958843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600" kern="1200" dirty="0" smtClean="0"/>
            <a:t>&lt;Header/&gt;</a:t>
          </a:r>
          <a:endParaRPr lang="ko-KR" altLang="en-US" sz="3600" kern="1200" dirty="0"/>
        </a:p>
      </dsp:txBody>
      <dsp:txXfrm>
        <a:off x="545" y="2958843"/>
        <a:ext cx="2376289" cy="1188144"/>
      </dsp:txXfrm>
    </dsp:sp>
    <dsp:sp modelId="{2DD39CC2-C4BF-46DC-BB4A-3675C8FAFE0D}">
      <dsp:nvSpPr>
        <dsp:cNvPr id="0" name=""/>
        <dsp:cNvSpPr/>
      </dsp:nvSpPr>
      <dsp:spPr>
        <a:xfrm>
          <a:off x="2875855" y="2958843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600" kern="1200" dirty="0" smtClean="0"/>
            <a:t>&lt;Body/&gt;</a:t>
          </a:r>
          <a:endParaRPr lang="ko-KR" altLang="en-US" sz="3600" kern="1200" dirty="0"/>
        </a:p>
      </dsp:txBody>
      <dsp:txXfrm>
        <a:off x="2875855" y="2958843"/>
        <a:ext cx="2376289" cy="1188144"/>
      </dsp:txXfrm>
    </dsp:sp>
    <dsp:sp modelId="{8F0A7F14-47AE-4E38-B4A0-D0D9B97D3443}">
      <dsp:nvSpPr>
        <dsp:cNvPr id="0" name=""/>
        <dsp:cNvSpPr/>
      </dsp:nvSpPr>
      <dsp:spPr>
        <a:xfrm>
          <a:off x="5751165" y="2958843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600" kern="1200" dirty="0" smtClean="0"/>
            <a:t>&lt;Footer/&gt;</a:t>
          </a:r>
          <a:endParaRPr lang="ko-KR" altLang="en-US" sz="3600" kern="1200" dirty="0"/>
        </a:p>
      </dsp:txBody>
      <dsp:txXfrm>
        <a:off x="5751165" y="2958843"/>
        <a:ext cx="2376289" cy="11881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18DB39-AB69-489B-AFBA-1FB032B4A582}">
      <dsp:nvSpPr>
        <dsp:cNvPr id="0" name=""/>
        <dsp:cNvSpPr/>
      </dsp:nvSpPr>
      <dsp:spPr>
        <a:xfrm>
          <a:off x="4064000" y="2459823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510"/>
              </a:lnTo>
              <a:lnTo>
                <a:pt x="2875309" y="249510"/>
              </a:lnTo>
              <a:lnTo>
                <a:pt x="2875309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0462B9-423B-4C44-B63D-1B054D04880E}">
      <dsp:nvSpPr>
        <dsp:cNvPr id="0" name=""/>
        <dsp:cNvSpPr/>
      </dsp:nvSpPr>
      <dsp:spPr>
        <a:xfrm>
          <a:off x="4018280" y="2459823"/>
          <a:ext cx="91440" cy="4990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34DE9F-8F60-49D2-8F2C-BF58040CE5E1}">
      <dsp:nvSpPr>
        <dsp:cNvPr id="0" name=""/>
        <dsp:cNvSpPr/>
      </dsp:nvSpPr>
      <dsp:spPr>
        <a:xfrm>
          <a:off x="1188690" y="2459823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2875309" y="0"/>
              </a:moveTo>
              <a:lnTo>
                <a:pt x="2875309" y="249510"/>
              </a:lnTo>
              <a:lnTo>
                <a:pt x="0" y="249510"/>
              </a:lnTo>
              <a:lnTo>
                <a:pt x="0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3C7160-67D8-478C-9915-108EF2078862}">
      <dsp:nvSpPr>
        <dsp:cNvPr id="0" name=""/>
        <dsp:cNvSpPr/>
      </dsp:nvSpPr>
      <dsp:spPr>
        <a:xfrm>
          <a:off x="2875855" y="1271678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부모 컴포넌트 </a:t>
          </a:r>
          <a:r>
            <a:rPr lang="en-US" altLang="ko-KR" sz="2800" kern="1200" dirty="0" smtClean="0"/>
            <a:t>&lt;App/&gt;</a:t>
          </a:r>
          <a:endParaRPr lang="ko-KR" altLang="en-US" sz="2800" kern="1200" dirty="0"/>
        </a:p>
      </dsp:txBody>
      <dsp:txXfrm>
        <a:off x="2875855" y="1271678"/>
        <a:ext cx="2376289" cy="1188144"/>
      </dsp:txXfrm>
    </dsp:sp>
    <dsp:sp modelId="{D8B866BD-22F1-4A31-B125-22D56C9A7CFD}">
      <dsp:nvSpPr>
        <dsp:cNvPr id="0" name=""/>
        <dsp:cNvSpPr/>
      </dsp:nvSpPr>
      <dsp:spPr>
        <a:xfrm>
          <a:off x="545" y="2958843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600" kern="1200" dirty="0" smtClean="0"/>
            <a:t>&lt;Header/&gt;</a:t>
          </a:r>
          <a:endParaRPr lang="ko-KR" altLang="en-US" sz="3600" kern="1200" dirty="0"/>
        </a:p>
      </dsp:txBody>
      <dsp:txXfrm>
        <a:off x="545" y="2958843"/>
        <a:ext cx="2376289" cy="1188144"/>
      </dsp:txXfrm>
    </dsp:sp>
    <dsp:sp modelId="{2DD39CC2-C4BF-46DC-BB4A-3675C8FAFE0D}">
      <dsp:nvSpPr>
        <dsp:cNvPr id="0" name=""/>
        <dsp:cNvSpPr/>
      </dsp:nvSpPr>
      <dsp:spPr>
        <a:xfrm>
          <a:off x="2875855" y="2958843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600" kern="1200" dirty="0" smtClean="0"/>
            <a:t>&lt;Main/&gt;</a:t>
          </a:r>
          <a:endParaRPr lang="ko-KR" altLang="en-US" sz="3600" kern="1200" dirty="0"/>
        </a:p>
      </dsp:txBody>
      <dsp:txXfrm>
        <a:off x="2875855" y="2958843"/>
        <a:ext cx="2376289" cy="1188144"/>
      </dsp:txXfrm>
    </dsp:sp>
    <dsp:sp modelId="{8F0A7F14-47AE-4E38-B4A0-D0D9B97D3443}">
      <dsp:nvSpPr>
        <dsp:cNvPr id="0" name=""/>
        <dsp:cNvSpPr/>
      </dsp:nvSpPr>
      <dsp:spPr>
        <a:xfrm>
          <a:off x="5751165" y="2958843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600" kern="1200" dirty="0" smtClean="0"/>
            <a:t>&lt;Footer/&gt;</a:t>
          </a:r>
          <a:endParaRPr lang="ko-KR" altLang="en-US" sz="3600" kern="1200" dirty="0"/>
        </a:p>
      </dsp:txBody>
      <dsp:txXfrm>
        <a:off x="5751165" y="2958843"/>
        <a:ext cx="2376289" cy="11881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18DB39-AB69-489B-AFBA-1FB032B4A582}">
      <dsp:nvSpPr>
        <dsp:cNvPr id="0" name=""/>
        <dsp:cNvSpPr/>
      </dsp:nvSpPr>
      <dsp:spPr>
        <a:xfrm>
          <a:off x="4064000" y="2323347"/>
          <a:ext cx="2224013" cy="771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5985"/>
              </a:lnTo>
              <a:lnTo>
                <a:pt x="2224013" y="385985"/>
              </a:lnTo>
              <a:lnTo>
                <a:pt x="2224013" y="771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34DE9F-8F60-49D2-8F2C-BF58040CE5E1}">
      <dsp:nvSpPr>
        <dsp:cNvPr id="0" name=""/>
        <dsp:cNvSpPr/>
      </dsp:nvSpPr>
      <dsp:spPr>
        <a:xfrm>
          <a:off x="1839986" y="2323347"/>
          <a:ext cx="2224013" cy="771971"/>
        </a:xfrm>
        <a:custGeom>
          <a:avLst/>
          <a:gdLst/>
          <a:ahLst/>
          <a:cxnLst/>
          <a:rect l="0" t="0" r="0" b="0"/>
          <a:pathLst>
            <a:path>
              <a:moveTo>
                <a:pt x="2224013" y="0"/>
              </a:moveTo>
              <a:lnTo>
                <a:pt x="2224013" y="385985"/>
              </a:lnTo>
              <a:lnTo>
                <a:pt x="0" y="385985"/>
              </a:lnTo>
              <a:lnTo>
                <a:pt x="0" y="771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3C7160-67D8-478C-9915-108EF2078862}">
      <dsp:nvSpPr>
        <dsp:cNvPr id="0" name=""/>
        <dsp:cNvSpPr/>
      </dsp:nvSpPr>
      <dsp:spPr>
        <a:xfrm>
          <a:off x="2225972" y="485320"/>
          <a:ext cx="3676054" cy="18380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부모 컴포넌트 </a:t>
          </a:r>
          <a:endParaRPr lang="en-US" altLang="ko-KR" sz="1800" kern="1200" dirty="0" smtClean="0"/>
        </a:p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/>
            <a:t>&lt;App/&gt;</a:t>
          </a:r>
          <a:endParaRPr lang="ko-KR" altLang="en-US" sz="2800" kern="1200" dirty="0"/>
        </a:p>
      </dsp:txBody>
      <dsp:txXfrm>
        <a:off x="2225972" y="485320"/>
        <a:ext cx="3676054" cy="1838027"/>
      </dsp:txXfrm>
    </dsp:sp>
    <dsp:sp modelId="{D8B866BD-22F1-4A31-B125-22D56C9A7CFD}">
      <dsp:nvSpPr>
        <dsp:cNvPr id="0" name=""/>
        <dsp:cNvSpPr/>
      </dsp:nvSpPr>
      <dsp:spPr>
        <a:xfrm>
          <a:off x="1959" y="3095319"/>
          <a:ext cx="3676054" cy="18380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500" kern="1200" dirty="0" smtClean="0"/>
            <a:t>&lt;Viewer/&gt;</a:t>
          </a:r>
          <a:endParaRPr lang="ko-KR" altLang="en-US" sz="4500" kern="1200" dirty="0"/>
        </a:p>
      </dsp:txBody>
      <dsp:txXfrm>
        <a:off x="1959" y="3095319"/>
        <a:ext cx="3676054" cy="1838027"/>
      </dsp:txXfrm>
    </dsp:sp>
    <dsp:sp modelId="{8F0A7F14-47AE-4E38-B4A0-D0D9B97D3443}">
      <dsp:nvSpPr>
        <dsp:cNvPr id="0" name=""/>
        <dsp:cNvSpPr/>
      </dsp:nvSpPr>
      <dsp:spPr>
        <a:xfrm>
          <a:off x="4449985" y="3095319"/>
          <a:ext cx="3676054" cy="18380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500" kern="1200" dirty="0" smtClean="0"/>
            <a:t>&lt;Controller/&gt;</a:t>
          </a:r>
          <a:endParaRPr lang="ko-KR" altLang="en-US" sz="4500" kern="1200" dirty="0"/>
        </a:p>
      </dsp:txBody>
      <dsp:txXfrm>
        <a:off x="4449985" y="3095319"/>
        <a:ext cx="3676054" cy="18380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18DB39-AB69-489B-AFBA-1FB032B4A582}">
      <dsp:nvSpPr>
        <dsp:cNvPr id="0" name=""/>
        <dsp:cNvSpPr/>
      </dsp:nvSpPr>
      <dsp:spPr>
        <a:xfrm>
          <a:off x="4064000" y="2323347"/>
          <a:ext cx="2224013" cy="771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5985"/>
              </a:lnTo>
              <a:lnTo>
                <a:pt x="2224013" y="385985"/>
              </a:lnTo>
              <a:lnTo>
                <a:pt x="2224013" y="771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34DE9F-8F60-49D2-8F2C-BF58040CE5E1}">
      <dsp:nvSpPr>
        <dsp:cNvPr id="0" name=""/>
        <dsp:cNvSpPr/>
      </dsp:nvSpPr>
      <dsp:spPr>
        <a:xfrm>
          <a:off x="1839986" y="2323347"/>
          <a:ext cx="2224013" cy="771971"/>
        </a:xfrm>
        <a:custGeom>
          <a:avLst/>
          <a:gdLst/>
          <a:ahLst/>
          <a:cxnLst/>
          <a:rect l="0" t="0" r="0" b="0"/>
          <a:pathLst>
            <a:path>
              <a:moveTo>
                <a:pt x="2224013" y="0"/>
              </a:moveTo>
              <a:lnTo>
                <a:pt x="2224013" y="385985"/>
              </a:lnTo>
              <a:lnTo>
                <a:pt x="0" y="385985"/>
              </a:lnTo>
              <a:lnTo>
                <a:pt x="0" y="771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3C7160-67D8-478C-9915-108EF2078862}">
      <dsp:nvSpPr>
        <dsp:cNvPr id="0" name=""/>
        <dsp:cNvSpPr/>
      </dsp:nvSpPr>
      <dsp:spPr>
        <a:xfrm>
          <a:off x="2225972" y="485320"/>
          <a:ext cx="3676054" cy="18380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부모 컴포넌트 </a:t>
          </a:r>
          <a:endParaRPr lang="en-US" altLang="ko-KR" sz="1800" kern="1200" dirty="0" smtClean="0"/>
        </a:p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/>
            <a:t>&lt;App/&gt;</a:t>
          </a:r>
          <a:endParaRPr lang="ko-KR" altLang="en-US" sz="2800" kern="1200" dirty="0"/>
        </a:p>
      </dsp:txBody>
      <dsp:txXfrm>
        <a:off x="2225972" y="485320"/>
        <a:ext cx="3676054" cy="1838027"/>
      </dsp:txXfrm>
    </dsp:sp>
    <dsp:sp modelId="{D8B866BD-22F1-4A31-B125-22D56C9A7CFD}">
      <dsp:nvSpPr>
        <dsp:cNvPr id="0" name=""/>
        <dsp:cNvSpPr/>
      </dsp:nvSpPr>
      <dsp:spPr>
        <a:xfrm>
          <a:off x="1959" y="3095319"/>
          <a:ext cx="3676054" cy="18380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500" kern="1200" dirty="0" smtClean="0"/>
            <a:t>&lt;Viewer/&gt;</a:t>
          </a:r>
          <a:endParaRPr lang="ko-KR" altLang="en-US" sz="4500" kern="1200" dirty="0"/>
        </a:p>
      </dsp:txBody>
      <dsp:txXfrm>
        <a:off x="1959" y="3095319"/>
        <a:ext cx="3676054" cy="1838027"/>
      </dsp:txXfrm>
    </dsp:sp>
    <dsp:sp modelId="{8F0A7F14-47AE-4E38-B4A0-D0D9B97D3443}">
      <dsp:nvSpPr>
        <dsp:cNvPr id="0" name=""/>
        <dsp:cNvSpPr/>
      </dsp:nvSpPr>
      <dsp:spPr>
        <a:xfrm>
          <a:off x="4449985" y="3095319"/>
          <a:ext cx="3676054" cy="18380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500" kern="1200" dirty="0" smtClean="0"/>
            <a:t>&lt;Controller/&gt;</a:t>
          </a:r>
          <a:endParaRPr lang="ko-KR" altLang="en-US" sz="4500" kern="1200" dirty="0"/>
        </a:p>
      </dsp:txBody>
      <dsp:txXfrm>
        <a:off x="4449985" y="3095319"/>
        <a:ext cx="3676054" cy="183802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18DB39-AB69-489B-AFBA-1FB032B4A582}">
      <dsp:nvSpPr>
        <dsp:cNvPr id="0" name=""/>
        <dsp:cNvSpPr/>
      </dsp:nvSpPr>
      <dsp:spPr>
        <a:xfrm>
          <a:off x="4064000" y="2323347"/>
          <a:ext cx="2224013" cy="771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5985"/>
              </a:lnTo>
              <a:lnTo>
                <a:pt x="2224013" y="385985"/>
              </a:lnTo>
              <a:lnTo>
                <a:pt x="2224013" y="771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34DE9F-8F60-49D2-8F2C-BF58040CE5E1}">
      <dsp:nvSpPr>
        <dsp:cNvPr id="0" name=""/>
        <dsp:cNvSpPr/>
      </dsp:nvSpPr>
      <dsp:spPr>
        <a:xfrm>
          <a:off x="1839986" y="2323347"/>
          <a:ext cx="2224013" cy="771971"/>
        </a:xfrm>
        <a:custGeom>
          <a:avLst/>
          <a:gdLst/>
          <a:ahLst/>
          <a:cxnLst/>
          <a:rect l="0" t="0" r="0" b="0"/>
          <a:pathLst>
            <a:path>
              <a:moveTo>
                <a:pt x="2224013" y="0"/>
              </a:moveTo>
              <a:lnTo>
                <a:pt x="2224013" y="385985"/>
              </a:lnTo>
              <a:lnTo>
                <a:pt x="0" y="385985"/>
              </a:lnTo>
              <a:lnTo>
                <a:pt x="0" y="771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3C7160-67D8-478C-9915-108EF2078862}">
      <dsp:nvSpPr>
        <dsp:cNvPr id="0" name=""/>
        <dsp:cNvSpPr/>
      </dsp:nvSpPr>
      <dsp:spPr>
        <a:xfrm>
          <a:off x="2225972" y="485320"/>
          <a:ext cx="3676054" cy="18380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부모 컴포넌트 </a:t>
          </a:r>
          <a:endParaRPr lang="en-US" altLang="ko-KR" sz="1800" kern="1200" dirty="0" smtClean="0"/>
        </a:p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/>
            <a:t>&lt;App/&gt;</a:t>
          </a:r>
          <a:endParaRPr lang="ko-KR" altLang="en-US" sz="2800" kern="1200" dirty="0"/>
        </a:p>
      </dsp:txBody>
      <dsp:txXfrm>
        <a:off x="2225972" y="485320"/>
        <a:ext cx="3676054" cy="1838027"/>
      </dsp:txXfrm>
    </dsp:sp>
    <dsp:sp modelId="{D8B866BD-22F1-4A31-B125-22D56C9A7CFD}">
      <dsp:nvSpPr>
        <dsp:cNvPr id="0" name=""/>
        <dsp:cNvSpPr/>
      </dsp:nvSpPr>
      <dsp:spPr>
        <a:xfrm>
          <a:off x="1959" y="3095319"/>
          <a:ext cx="3676054" cy="18380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500" kern="1200" dirty="0" smtClean="0"/>
            <a:t>&lt;Viewer/&gt;</a:t>
          </a:r>
          <a:endParaRPr lang="ko-KR" altLang="en-US" sz="4500" kern="1200" dirty="0"/>
        </a:p>
      </dsp:txBody>
      <dsp:txXfrm>
        <a:off x="1959" y="3095319"/>
        <a:ext cx="3676054" cy="1838027"/>
      </dsp:txXfrm>
    </dsp:sp>
    <dsp:sp modelId="{8F0A7F14-47AE-4E38-B4A0-D0D9B97D3443}">
      <dsp:nvSpPr>
        <dsp:cNvPr id="0" name=""/>
        <dsp:cNvSpPr/>
      </dsp:nvSpPr>
      <dsp:spPr>
        <a:xfrm>
          <a:off x="4449985" y="3095319"/>
          <a:ext cx="3676054" cy="18380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500" kern="1200" dirty="0" smtClean="0"/>
            <a:t>&lt;Controller/&gt;</a:t>
          </a:r>
          <a:endParaRPr lang="ko-KR" altLang="en-US" sz="4500" kern="1200" dirty="0"/>
        </a:p>
      </dsp:txBody>
      <dsp:txXfrm>
        <a:off x="4449985" y="3095319"/>
        <a:ext cx="3676054" cy="18380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872FCD-AC83-43BB-BFE9-830668C78155}" type="datetimeFigureOut">
              <a:rPr lang="ko-KR" altLang="en-US" smtClean="0"/>
              <a:t>2024-11-16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1A110B-0243-46B2-88C0-AE5EE11A9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705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컴포넌트 기반의 유연한 구조</a:t>
            </a:r>
            <a:endParaRPr lang="en-US" altLang="ko-KR" dirty="0" smtClean="0"/>
          </a:p>
          <a:p>
            <a:r>
              <a:rPr lang="ko-KR" altLang="en-US" dirty="0" smtClean="0"/>
              <a:t>중복코드와 유연하지 못한 구조</a:t>
            </a:r>
            <a:endParaRPr lang="en-US" altLang="ko-KR" dirty="0" smtClean="0"/>
          </a:p>
          <a:p>
            <a:r>
              <a:rPr lang="ko-KR" altLang="en-US" dirty="0" smtClean="0"/>
              <a:t>쉽고 간단한 업데이트</a:t>
            </a:r>
            <a:endParaRPr lang="en-US" altLang="ko-KR" dirty="0" smtClean="0"/>
          </a:p>
          <a:p>
            <a:r>
              <a:rPr lang="ko-KR" altLang="en-US" baseline="0" dirty="0" err="1" smtClean="0"/>
              <a:t>웹브라우저가</a:t>
            </a:r>
            <a:r>
              <a:rPr lang="ko-KR" altLang="en-US" baseline="0" dirty="0" smtClean="0"/>
              <a:t> 생성 </a:t>
            </a:r>
            <a:r>
              <a:rPr lang="ko-KR" altLang="en-US" dirty="0" smtClean="0"/>
              <a:t>돔</a:t>
            </a:r>
            <a:r>
              <a:rPr lang="en-US" altLang="ko-KR" dirty="0" smtClean="0"/>
              <a:t>Document Object Model </a:t>
            </a:r>
          </a:p>
          <a:p>
            <a:r>
              <a:rPr lang="ko-KR" altLang="en-US" dirty="0" err="1" smtClean="0"/>
              <a:t>렌더링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웹의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 언어 해석해 페이지의 요소를 실제로 그려내는 과정</a:t>
            </a:r>
            <a:endParaRPr lang="en-US" altLang="ko-KR" dirty="0" smtClean="0"/>
          </a:p>
          <a:p>
            <a:r>
              <a:rPr lang="ko-KR" altLang="en-US" dirty="0" smtClean="0"/>
              <a:t>통째로 업데이트 하는 것에 반해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리액트는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좋아요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누르는 등의 행위 등에서 그 부분만 업데이트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변경사항 발생하면 먼저 </a:t>
            </a:r>
            <a:r>
              <a:rPr lang="ko-KR" altLang="en-US" dirty="0" err="1" smtClean="0"/>
              <a:t>버추얼</a:t>
            </a:r>
            <a:r>
              <a:rPr lang="ko-KR" altLang="en-US" dirty="0" smtClean="0"/>
              <a:t> 돔을 업데이트하는 식으로 모았다가 한번에 실제 돔 업데이트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한다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A110B-0243-46B2-88C0-AE5EE11A996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7891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A110B-0243-46B2-88C0-AE5EE11A996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283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폴더 </a:t>
            </a:r>
            <a:r>
              <a:rPr lang="en-US" altLang="ko-KR" dirty="0" err="1" smtClean="0"/>
              <a:t>todo</a:t>
            </a:r>
            <a:r>
              <a:rPr lang="en-US" altLang="ko-KR" dirty="0" smtClean="0"/>
              <a:t>-app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쉬운버전</a:t>
            </a:r>
            <a:r>
              <a:rPr lang="ko-KR" altLang="en-US" dirty="0" smtClean="0"/>
              <a:t> 부터</a:t>
            </a:r>
            <a:endParaRPr lang="en-US" altLang="ko-KR" dirty="0" smtClean="0"/>
          </a:p>
          <a:p>
            <a:r>
              <a:rPr lang="en-US" altLang="ko-KR" dirty="0" err="1" smtClean="0"/>
              <a:t>App_mapHeader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맵에</a:t>
            </a:r>
            <a:r>
              <a:rPr lang="ko-KR" altLang="en-US" dirty="0" smtClean="0"/>
              <a:t> 대해서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A110B-0243-46B2-88C0-AE5EE11A996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5574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295 </a:t>
            </a:r>
            <a:r>
              <a:rPr lang="en-US" altLang="ko-KR" dirty="0" smtClean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오른쪽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컴포넌트를 만들어서 </a:t>
            </a:r>
            <a:r>
              <a:rPr lang="en-US" altLang="ko-KR" dirty="0" smtClean="0"/>
              <a:t>app</a:t>
            </a:r>
            <a:r>
              <a:rPr lang="ko-KR" altLang="en-US" dirty="0" smtClean="0"/>
              <a:t>에 연결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1-2.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투드에디터</a:t>
            </a:r>
            <a:r>
              <a:rPr lang="ko-KR" altLang="en-US" baseline="0" dirty="0" smtClean="0"/>
              <a:t> 인풋</a:t>
            </a:r>
            <a:r>
              <a:rPr lang="en-US" altLang="ko-KR" baseline="0" dirty="0" smtClean="0"/>
              <a:t>,</a:t>
            </a:r>
            <a:r>
              <a:rPr lang="ko-KR" altLang="en-US" baseline="0" dirty="0" err="1" smtClean="0"/>
              <a:t>버튼만들기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1-3. </a:t>
            </a:r>
            <a:r>
              <a:rPr lang="ko-KR" altLang="en-US" baseline="0" dirty="0" err="1" smtClean="0"/>
              <a:t>투드리스트</a:t>
            </a:r>
            <a:r>
              <a:rPr lang="ko-KR" altLang="en-US" baseline="0" dirty="0" smtClean="0"/>
              <a:t> 검색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인풋</a:t>
            </a:r>
            <a:r>
              <a:rPr lang="en-US" altLang="ko-KR" baseline="0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err="1" smtClean="0"/>
              <a:t>투두아이템컴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 모델링</a:t>
            </a:r>
            <a:r>
              <a:rPr lang="en-US" altLang="ko-KR" dirty="0" smtClean="0"/>
              <a:t>)</a:t>
            </a:r>
            <a:r>
              <a:rPr lang="ko-KR" altLang="en-US" dirty="0" smtClean="0"/>
              <a:t> 만들어서 </a:t>
            </a:r>
            <a:r>
              <a:rPr lang="ko-KR" altLang="en-US" dirty="0" err="1" smtClean="0"/>
              <a:t>투두리스트에</a:t>
            </a:r>
            <a:r>
              <a:rPr lang="ko-KR" altLang="en-US" dirty="0" smtClean="0"/>
              <a:t> 넣기</a:t>
            </a:r>
            <a:r>
              <a:rPr lang="en-US" altLang="ko-KR" dirty="0" smtClean="0"/>
              <a:t>.</a:t>
            </a:r>
            <a:r>
              <a:rPr lang="en-US" altLang="ko-KR" dirty="0" smtClean="0"/>
              <a:t>306</a:t>
            </a:r>
          </a:p>
          <a:p>
            <a:r>
              <a:rPr lang="en-US" altLang="ko-KR" dirty="0" smtClean="0"/>
              <a:t>2-1. </a:t>
            </a:r>
            <a:r>
              <a:rPr lang="ko-KR" altLang="en-US" dirty="0" smtClean="0"/>
              <a:t>할일</a:t>
            </a:r>
            <a:r>
              <a:rPr lang="en-US" altLang="ko-KR" dirty="0" smtClean="0"/>
              <a:t>,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,</a:t>
            </a:r>
            <a:r>
              <a:rPr lang="ko-KR" altLang="en-US" dirty="0" smtClean="0"/>
              <a:t>삭제버튼 </a:t>
            </a:r>
            <a:r>
              <a:rPr lang="en-US" altLang="ko-KR" dirty="0" smtClean="0"/>
              <a:t>1-3</a:t>
            </a:r>
            <a:r>
              <a:rPr lang="ko-KR" altLang="en-US" dirty="0" smtClean="0"/>
              <a:t>에 컴포넌트로 배치</a:t>
            </a:r>
            <a:endParaRPr lang="en-US" altLang="ko-KR" dirty="0" smtClean="0"/>
          </a:p>
          <a:p>
            <a:r>
              <a:rPr lang="ko-KR" altLang="en-US" dirty="0" smtClean="0"/>
              <a:t>순차적으로 </a:t>
            </a:r>
            <a:r>
              <a:rPr lang="ko-KR" altLang="en-US" dirty="0" smtClean="0"/>
              <a:t>기록한 </a:t>
            </a:r>
            <a:r>
              <a:rPr lang="ko-KR" altLang="en-US" dirty="0" err="1" smtClean="0"/>
              <a:t>블로그</a:t>
            </a:r>
            <a:r>
              <a:rPr lang="en-US" altLang="ko-KR" dirty="0" smtClean="0"/>
              <a:t>  https://</a:t>
            </a:r>
            <a:r>
              <a:rPr lang="en-US" altLang="ko-KR" dirty="0" smtClean="0"/>
              <a:t>corner-ds.tistory.com/328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헤더</a:t>
            </a:r>
            <a:r>
              <a:rPr lang="en-US" altLang="ko-KR" dirty="0" smtClean="0"/>
              <a:t>:</a:t>
            </a:r>
            <a:r>
              <a:rPr lang="ko-KR" altLang="en-US" dirty="0" smtClean="0"/>
              <a:t>날짜표시</a:t>
            </a:r>
            <a:endParaRPr lang="en-US" altLang="ko-KR" dirty="0" smtClean="0"/>
          </a:p>
          <a:p>
            <a:r>
              <a:rPr lang="ko-KR" altLang="en-US" dirty="0" smtClean="0"/>
              <a:t>에디터</a:t>
            </a:r>
            <a:r>
              <a:rPr lang="en-US" altLang="ko-KR" dirty="0" smtClean="0"/>
              <a:t>:</a:t>
            </a:r>
            <a:r>
              <a:rPr lang="ko-KR" altLang="en-US" dirty="0" smtClean="0"/>
              <a:t>새로운 할 일 아이템 등록</a:t>
            </a:r>
            <a:endParaRPr lang="en-US" altLang="ko-KR" dirty="0" smtClean="0"/>
          </a:p>
          <a:p>
            <a:r>
              <a:rPr lang="ko-KR" altLang="en-US" dirty="0" err="1" smtClean="0"/>
              <a:t>투드리스트</a:t>
            </a:r>
            <a:r>
              <a:rPr lang="en-US" altLang="ko-KR" dirty="0" smtClean="0"/>
              <a:t>:</a:t>
            </a:r>
            <a:r>
              <a:rPr lang="ko-KR" altLang="en-US" dirty="0" smtClean="0"/>
              <a:t>검색에 맞게 리스트 </a:t>
            </a:r>
            <a:r>
              <a:rPr lang="ko-KR" altLang="en-US" dirty="0" err="1" smtClean="0"/>
              <a:t>렌더링</a:t>
            </a:r>
            <a:endParaRPr lang="en-US" altLang="ko-KR" dirty="0" smtClean="0"/>
          </a:p>
          <a:p>
            <a:r>
              <a:rPr lang="ko-KR" altLang="en-US" dirty="0" err="1" smtClean="0"/>
              <a:t>투드아이템</a:t>
            </a:r>
            <a:r>
              <a:rPr lang="en-US" altLang="ko-KR" dirty="0" smtClean="0"/>
              <a:t>:</a:t>
            </a:r>
            <a:r>
              <a:rPr lang="ko-KR" altLang="en-US" dirty="0" smtClean="0"/>
              <a:t>낱개의 할 일 아이템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체크박스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삭제버튼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A110B-0243-46B2-88C0-AE5EE11A996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8321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A110B-0243-46B2-88C0-AE5EE11A9963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9959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A110B-0243-46B2-88C0-AE5EE11A9963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0733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smtClean="0"/>
              <a:t>(1) </a:t>
            </a:r>
            <a:r>
              <a:rPr lang="en-US" altLang="ko-KR" b="1" dirty="0" err="1" smtClean="0"/>
              <a:t>createSlice</a:t>
            </a:r>
            <a:r>
              <a:rPr lang="ko-KR" altLang="en-US" b="1" dirty="0" smtClean="0"/>
              <a:t>로 액션과 </a:t>
            </a:r>
            <a:r>
              <a:rPr lang="ko-KR" altLang="en-US" b="1" dirty="0" err="1" smtClean="0"/>
              <a:t>리듀서</a:t>
            </a:r>
            <a:r>
              <a:rPr lang="ko-KR" altLang="en-US" b="1" dirty="0" smtClean="0"/>
              <a:t> 통합</a:t>
            </a:r>
          </a:p>
          <a:p>
            <a:r>
              <a:rPr lang="en-US" altLang="ko-KR" dirty="0" err="1" smtClean="0"/>
              <a:t>Redux</a:t>
            </a:r>
            <a:r>
              <a:rPr lang="en-US" altLang="ko-KR" dirty="0" smtClean="0"/>
              <a:t> Toolkit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createSlice</a:t>
            </a:r>
            <a:r>
              <a:rPr lang="ko-KR" altLang="en-US" dirty="0" smtClean="0"/>
              <a:t>를 제공하여 액션과 </a:t>
            </a:r>
            <a:r>
              <a:rPr lang="ko-KR" altLang="en-US" dirty="0" err="1" smtClean="0"/>
              <a:t>리듀서를</a:t>
            </a:r>
            <a:r>
              <a:rPr lang="ko-KR" altLang="en-US" dirty="0" smtClean="0"/>
              <a:t> </a:t>
            </a:r>
            <a:r>
              <a:rPr lang="ko-KR" altLang="en-US" b="1" dirty="0" smtClean="0"/>
              <a:t>한 곳에서 선언</a:t>
            </a:r>
            <a:r>
              <a:rPr lang="ko-KR" altLang="en-US" dirty="0" smtClean="0"/>
              <a:t>할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기존에는 액션 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액션 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리듀서를</a:t>
            </a:r>
            <a:r>
              <a:rPr lang="ko-KR" altLang="en-US" dirty="0" smtClean="0"/>
              <a:t> 별도로 작성해야 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이제는 하나의 함수로 해결합니다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javascript</a:t>
            </a:r>
            <a:endParaRPr lang="en-US" altLang="ko-KR" dirty="0" smtClean="0"/>
          </a:p>
          <a:p>
            <a:r>
              <a:rPr lang="ko-KR" altLang="en-US" dirty="0" smtClean="0"/>
              <a:t>코드 복사</a:t>
            </a:r>
          </a:p>
          <a:p>
            <a:r>
              <a:rPr lang="en-US" altLang="ko-KR" b="1" dirty="0" smtClean="0"/>
              <a:t>(2) </a:t>
            </a:r>
            <a:r>
              <a:rPr lang="en-US" altLang="ko-KR" b="1" dirty="0" err="1" smtClean="0"/>
              <a:t>configureStore</a:t>
            </a:r>
            <a:r>
              <a:rPr lang="ko-KR" altLang="en-US" b="1" dirty="0" smtClean="0"/>
              <a:t>로 설정 통합</a:t>
            </a:r>
          </a:p>
          <a:p>
            <a:r>
              <a:rPr lang="ko-KR" altLang="en-US" dirty="0" smtClean="0"/>
              <a:t>기존 </a:t>
            </a:r>
            <a:r>
              <a:rPr lang="en-US" altLang="ko-KR" dirty="0" err="1" smtClean="0"/>
              <a:t>Redux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createStore</a:t>
            </a:r>
            <a:r>
              <a:rPr lang="ko-KR" altLang="en-US" dirty="0" smtClean="0"/>
              <a:t>를 사용해 스토어를 만들고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추가적으로 </a:t>
            </a:r>
            <a:r>
              <a:rPr lang="ko-KR" altLang="en-US" dirty="0" err="1" smtClean="0"/>
              <a:t>미들웨어나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DevTools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설정이 필요했습니다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Redux</a:t>
            </a:r>
            <a:r>
              <a:rPr lang="en-US" altLang="ko-KR" dirty="0" smtClean="0"/>
              <a:t> Toolkit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configureStore</a:t>
            </a:r>
            <a:r>
              <a:rPr lang="ko-KR" altLang="en-US" dirty="0" smtClean="0"/>
              <a:t>는 이를 모두 통합해줍니다</a:t>
            </a:r>
            <a:r>
              <a:rPr lang="en-US" altLang="ko-KR" dirty="0" smtClean="0"/>
              <a:t>.</a:t>
            </a:r>
          </a:p>
          <a:p>
            <a:r>
              <a:rPr lang="en-US" altLang="ko-KR" b="1" dirty="0" smtClean="0"/>
              <a:t>(3) </a:t>
            </a:r>
            <a:r>
              <a:rPr lang="ko-KR" altLang="en-US" b="1" dirty="0" err="1" smtClean="0"/>
              <a:t>비동기</a:t>
            </a:r>
            <a:r>
              <a:rPr lang="ko-KR" altLang="en-US" b="1" dirty="0" smtClean="0"/>
              <a:t> 작업 간소화</a:t>
            </a:r>
          </a:p>
          <a:p>
            <a:r>
              <a:rPr lang="en-US" altLang="ko-KR" dirty="0" err="1" smtClean="0"/>
              <a:t>Redux</a:t>
            </a:r>
            <a:r>
              <a:rPr lang="en-US" altLang="ko-KR" dirty="0" smtClean="0"/>
              <a:t> Toolkit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createAsyncThunk</a:t>
            </a:r>
            <a:r>
              <a:rPr lang="ko-KR" altLang="en-US" dirty="0" smtClean="0"/>
              <a:t>를 제공하여 </a:t>
            </a:r>
            <a:r>
              <a:rPr lang="ko-KR" altLang="en-US" dirty="0" err="1" smtClean="0"/>
              <a:t>비동기</a:t>
            </a:r>
            <a:r>
              <a:rPr lang="ko-KR" altLang="en-US" dirty="0" smtClean="0"/>
              <a:t> 작업을 간단히 처리할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기존 </a:t>
            </a:r>
            <a:r>
              <a:rPr lang="en-US" altLang="ko-KR" dirty="0" err="1" smtClean="0"/>
              <a:t>Redux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비동기</a:t>
            </a:r>
            <a:r>
              <a:rPr lang="ko-KR" altLang="en-US" dirty="0" smtClean="0"/>
              <a:t> 처리를 위해 </a:t>
            </a:r>
            <a:r>
              <a:rPr lang="en-US" altLang="ko-KR" dirty="0" err="1" smtClean="0"/>
              <a:t>redux-thunk</a:t>
            </a:r>
            <a:r>
              <a:rPr lang="ko-KR" altLang="en-US" dirty="0" smtClean="0"/>
              <a:t>를 설치하고 복잡한 설정을 해야 했던 것과 달리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Redux</a:t>
            </a:r>
            <a:r>
              <a:rPr lang="en-US" altLang="ko-KR" dirty="0" smtClean="0"/>
              <a:t> Toolkit</a:t>
            </a:r>
            <a:r>
              <a:rPr lang="ko-KR" altLang="en-US" dirty="0" smtClean="0"/>
              <a:t>은 이를 기본으로 제공합니다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A110B-0243-46B2-88C0-AE5EE11A9963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9887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https://github.com/bigblueskymella/basic-react/tree/main</a:t>
            </a:r>
          </a:p>
          <a:p>
            <a:r>
              <a:rPr lang="en-US" altLang="ko-KR" dirty="0" smtClean="0"/>
              <a:t>2024-11-22 9:56AM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A110B-0243-46B2-88C0-AE5EE11A9963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971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A110B-0243-46B2-88C0-AE5EE11A996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032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입</a:t>
            </a:r>
            <a:r>
              <a:rPr lang="en-US" altLang="ko-KR" dirty="0" smtClean="0"/>
              <a:t>207p</a:t>
            </a:r>
          </a:p>
          <a:p>
            <a:r>
              <a:rPr lang="en-US" altLang="ko-KR" dirty="0" smtClean="0"/>
              <a:t>212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A110B-0243-46B2-88C0-AE5EE11A996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775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입</a:t>
            </a:r>
            <a:r>
              <a:rPr lang="en-US" altLang="ko-KR" dirty="0" smtClean="0"/>
              <a:t>207p</a:t>
            </a:r>
          </a:p>
          <a:p>
            <a:r>
              <a:rPr lang="en-US" altLang="ko-KR" dirty="0" smtClean="0"/>
              <a:t>212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폴더 </a:t>
            </a:r>
            <a:r>
              <a:rPr lang="en-US" altLang="ko-KR" dirty="0" err="1" smtClean="0"/>
              <a:t>todo</a:t>
            </a:r>
            <a:r>
              <a:rPr lang="en-US" altLang="ko-KR" dirty="0" smtClean="0"/>
              <a:t>-app </a:t>
            </a:r>
            <a:r>
              <a:rPr lang="ko-KR" altLang="en-US" dirty="0" smtClean="0"/>
              <a:t>첫</a:t>
            </a:r>
            <a:r>
              <a:rPr lang="en-US" altLang="ko-KR" dirty="0" smtClean="0"/>
              <a:t>Main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Main</a:t>
            </a:r>
            <a:r>
              <a:rPr lang="en-US" altLang="ko-KR" baseline="0" dirty="0" smtClean="0"/>
              <a:t> ,Header, Footer, App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A110B-0243-46B2-88C0-AE5EE11A996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544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226 </a:t>
            </a:r>
            <a:r>
              <a:rPr lang="ko-KR" altLang="en-US" dirty="0" smtClean="0"/>
              <a:t>카운트 </a:t>
            </a:r>
            <a:r>
              <a:rPr lang="ko-KR" altLang="en-US" dirty="0" err="1" smtClean="0"/>
              <a:t>앱</a:t>
            </a:r>
            <a:endParaRPr lang="en-US" altLang="ko-KR" dirty="0" smtClean="0"/>
          </a:p>
          <a:p>
            <a:r>
              <a:rPr lang="ko-KR" altLang="en-US" dirty="0" smtClean="0"/>
              <a:t>클래스컴포넌트 </a:t>
            </a:r>
            <a:r>
              <a:rPr lang="en-US" altLang="ko-KR" dirty="0" smtClean="0"/>
              <a:t>state</a:t>
            </a:r>
            <a:r>
              <a:rPr lang="ko-KR" altLang="en-US" dirty="0" err="1" smtClean="0"/>
              <a:t>초깃값</a:t>
            </a:r>
            <a:r>
              <a:rPr lang="ko-KR" altLang="en-US" dirty="0" smtClean="0"/>
              <a:t> 객체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함수컴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useState</a:t>
            </a:r>
            <a:r>
              <a:rPr lang="ko-KR" altLang="en-US" dirty="0" err="1" smtClean="0"/>
              <a:t>객체아니어도됨</a:t>
            </a:r>
            <a:r>
              <a:rPr lang="en-US" altLang="ko-KR" dirty="0" smtClean="0"/>
              <a:t>.113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,</a:t>
            </a:r>
            <a:r>
              <a:rPr lang="ko-KR" altLang="en-US" dirty="0" smtClean="0"/>
              <a:t>문자</a:t>
            </a:r>
            <a:r>
              <a:rPr lang="en-US" altLang="ko-KR" dirty="0" smtClean="0"/>
              <a:t>,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,</a:t>
            </a:r>
            <a:r>
              <a:rPr lang="ko-KR" altLang="en-US" dirty="0" smtClean="0"/>
              <a:t>배열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가장 기본적인 훅이며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 컴포넌트에서도 가변적인 상태를</a:t>
            </a:r>
            <a:r>
              <a:rPr lang="ko-KR" altLang="en-US" baseline="0" dirty="0" smtClean="0"/>
              <a:t> 지닐 수 있게 해준다</a:t>
            </a:r>
            <a:r>
              <a:rPr lang="en-US" altLang="ko-KR" baseline="0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A110B-0243-46B2-88C0-AE5EE11A996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536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248</a:t>
            </a:r>
            <a:r>
              <a:rPr lang="ko-KR" altLang="en-US" dirty="0" smtClean="0"/>
              <a:t>카운트 </a:t>
            </a:r>
            <a:r>
              <a:rPr lang="ko-KR" altLang="en-US" dirty="0" err="1" smtClean="0"/>
              <a:t>앱으로</a:t>
            </a:r>
            <a:r>
              <a:rPr lang="ko-KR" altLang="en-US" dirty="0" smtClean="0"/>
              <a:t>  </a:t>
            </a:r>
            <a:r>
              <a:rPr lang="en-US" altLang="ko-KR" dirty="0" err="1" smtClean="0"/>
              <a:t>useState</a:t>
            </a:r>
            <a:r>
              <a:rPr lang="ko-KR" altLang="en-US" dirty="0" smtClean="0"/>
              <a:t>를 어디에 만들어야 할까</a:t>
            </a:r>
            <a:r>
              <a:rPr lang="en-US" altLang="ko-KR" dirty="0" smtClean="0"/>
              <a:t>? </a:t>
            </a:r>
          </a:p>
          <a:p>
            <a:r>
              <a:rPr lang="en-US" altLang="ko-KR" dirty="0" smtClean="0"/>
              <a:t>count-bite</a:t>
            </a:r>
            <a:r>
              <a:rPr lang="ko-KR" altLang="en-US" dirty="0" smtClean="0"/>
              <a:t>폴더 </a:t>
            </a:r>
            <a:r>
              <a:rPr lang="en-US" altLang="ko-KR" dirty="0" smtClean="0"/>
              <a:t>258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A110B-0243-46B2-88C0-AE5EE11A996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172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부모</a:t>
            </a:r>
            <a:r>
              <a:rPr lang="en-US" altLang="ko-KR" dirty="0" smtClean="0"/>
              <a:t>-</a:t>
            </a:r>
            <a:r>
              <a:rPr lang="ko-KR" altLang="en-US" dirty="0" smtClean="0"/>
              <a:t>자식 관계가 아니다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setCount</a:t>
            </a:r>
            <a:r>
              <a:rPr lang="ko-KR" altLang="en-US" dirty="0" smtClean="0"/>
              <a:t>를 컨트롤러에 전달할 방법이 없다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A110B-0243-46B2-88C0-AE5EE11A996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736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부모</a:t>
            </a:r>
            <a:r>
              <a:rPr lang="en-US" altLang="ko-KR" dirty="0" smtClean="0"/>
              <a:t>-</a:t>
            </a:r>
            <a:r>
              <a:rPr lang="ko-KR" altLang="en-US" dirty="0" smtClean="0"/>
              <a:t>자식 관계가 아니다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State </a:t>
            </a:r>
            <a:r>
              <a:rPr lang="ko-KR" altLang="en-US" dirty="0" smtClean="0"/>
              <a:t>값을 </a:t>
            </a:r>
            <a:r>
              <a:rPr lang="ko-KR" altLang="en-US" dirty="0" err="1" smtClean="0"/>
              <a:t>뷰어에</a:t>
            </a:r>
            <a:r>
              <a:rPr lang="ko-KR" altLang="en-US" dirty="0" smtClean="0"/>
              <a:t> 넘겨줄 방법이 없다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데이터 전달 방향</a:t>
            </a:r>
            <a:endParaRPr lang="en-US" altLang="ko-KR" dirty="0" smtClean="0"/>
          </a:p>
          <a:p>
            <a:r>
              <a:rPr lang="ko-KR" altLang="en-US" dirty="0" smtClean="0"/>
              <a:t>이벤트 전달 방향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A110B-0243-46B2-88C0-AE5EE11A996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232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useState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가장 기본적인 훅이며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 컴포넌트에서도 가변적인 상태를</a:t>
            </a:r>
            <a:r>
              <a:rPr lang="ko-KR" altLang="en-US" baseline="0" dirty="0" smtClean="0"/>
              <a:t> 지닐 수 있게 해준다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err="1" smtClean="0"/>
              <a:t>useEffect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컴포넌트가 </a:t>
            </a:r>
            <a:r>
              <a:rPr lang="ko-KR" altLang="en-US" baseline="0" dirty="0" err="1" smtClean="0"/>
              <a:t>렌더링될</a:t>
            </a:r>
            <a:r>
              <a:rPr lang="ko-KR" altLang="en-US" baseline="0" dirty="0" smtClean="0"/>
              <a:t> 때마다 특정 작업 수행하도록 설정 </a:t>
            </a:r>
            <a:r>
              <a:rPr lang="en-US" altLang="ko-KR" baseline="0" dirty="0" smtClean="0"/>
              <a:t>=&gt;</a:t>
            </a:r>
            <a:r>
              <a:rPr lang="ko-KR" altLang="en-US" baseline="0" dirty="0" smtClean="0"/>
              <a:t>생명주기</a:t>
            </a:r>
            <a:endParaRPr lang="en-US" altLang="ko-KR" baseline="0" dirty="0" smtClean="0"/>
          </a:p>
          <a:p>
            <a:r>
              <a:rPr lang="en-US" altLang="ko-KR" baseline="0" dirty="0" err="1" smtClean="0"/>
              <a:t>useReducer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다양한 컴포넌트 상황에 따라 다양한 상태를 다른 값으로 업데이트</a:t>
            </a:r>
            <a:r>
              <a:rPr lang="en-US" altLang="ko-KR" baseline="0" dirty="0" err="1" smtClean="0"/>
              <a:t>useState</a:t>
            </a:r>
            <a:r>
              <a:rPr lang="ko-KR" altLang="en-US" baseline="0" dirty="0" smtClean="0"/>
              <a:t>보다 더 다양한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A110B-0243-46B2-88C0-AE5EE11A996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383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C8A6B-E81A-4027-9216-CAFF742D87BB}" type="datetimeFigureOut">
              <a:rPr lang="ko-KR" altLang="en-US" smtClean="0"/>
              <a:t>2024-11-16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F0932-9E26-4182-8B8C-0309C170E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572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C8A6B-E81A-4027-9216-CAFF742D87BB}" type="datetimeFigureOut">
              <a:rPr lang="ko-KR" altLang="en-US" smtClean="0"/>
              <a:t>2024-11-16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F0932-9E26-4182-8B8C-0309C170E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243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C8A6B-E81A-4027-9216-CAFF742D87BB}" type="datetimeFigureOut">
              <a:rPr lang="ko-KR" altLang="en-US" smtClean="0"/>
              <a:t>2024-11-16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F0932-9E26-4182-8B8C-0309C170E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776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C8A6B-E81A-4027-9216-CAFF742D87BB}" type="datetimeFigureOut">
              <a:rPr lang="ko-KR" altLang="en-US" smtClean="0"/>
              <a:t>2024-11-16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F0932-9E26-4182-8B8C-0309C170E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70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C8A6B-E81A-4027-9216-CAFF742D87BB}" type="datetimeFigureOut">
              <a:rPr lang="ko-KR" altLang="en-US" smtClean="0"/>
              <a:t>2024-11-16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F0932-9E26-4182-8B8C-0309C170E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338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C8A6B-E81A-4027-9216-CAFF742D87BB}" type="datetimeFigureOut">
              <a:rPr lang="ko-KR" altLang="en-US" smtClean="0"/>
              <a:t>2024-11-16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F0932-9E26-4182-8B8C-0309C170E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117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C8A6B-E81A-4027-9216-CAFF742D87BB}" type="datetimeFigureOut">
              <a:rPr lang="ko-KR" altLang="en-US" smtClean="0"/>
              <a:t>2024-11-16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F0932-9E26-4182-8B8C-0309C170E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20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C8A6B-E81A-4027-9216-CAFF742D87BB}" type="datetimeFigureOut">
              <a:rPr lang="ko-KR" altLang="en-US" smtClean="0"/>
              <a:t>2024-11-16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F0932-9E26-4182-8B8C-0309C170E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744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C8A6B-E81A-4027-9216-CAFF742D87BB}" type="datetimeFigureOut">
              <a:rPr lang="ko-KR" altLang="en-US" smtClean="0"/>
              <a:t>2024-11-16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F0932-9E26-4182-8B8C-0309C170E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846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C8A6B-E81A-4027-9216-CAFF742D87BB}" type="datetimeFigureOut">
              <a:rPr lang="ko-KR" altLang="en-US" smtClean="0"/>
              <a:t>2024-11-16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F0932-9E26-4182-8B8C-0309C170E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317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C8A6B-E81A-4027-9216-CAFF742D87BB}" type="datetimeFigureOut">
              <a:rPr lang="ko-KR" altLang="en-US" smtClean="0"/>
              <a:t>2024-11-16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F0932-9E26-4182-8B8C-0309C170E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786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C8A6B-E81A-4027-9216-CAFF742D87BB}" type="datetimeFigureOut">
              <a:rPr lang="ko-KR" altLang="en-US" smtClean="0"/>
              <a:t>2024-11-16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F0932-9E26-4182-8B8C-0309C170E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139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tm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app.netlify.com/sites/testhtmltest/deploys/672b21ff73521d031e61c769" TargetMode="External"/><Relationship Id="rId4" Type="http://schemas.openxmlformats.org/officeDocument/2006/relationships/image" Target="../media/image15.tmp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tm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tmp"/><Relationship Id="rId5" Type="http://schemas.openxmlformats.org/officeDocument/2006/relationships/image" Target="../media/image22.tmp"/><Relationship Id="rId4" Type="http://schemas.openxmlformats.org/officeDocument/2006/relationships/image" Target="../media/image21.tmp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7" Type="http://schemas.openxmlformats.org/officeDocument/2006/relationships/image" Target="../media/image29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tmp"/><Relationship Id="rId5" Type="http://schemas.openxmlformats.org/officeDocument/2006/relationships/image" Target="../media/image27.tmp"/><Relationship Id="rId4" Type="http://schemas.openxmlformats.org/officeDocument/2006/relationships/image" Target="../media/image26.tmp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tmp"/><Relationship Id="rId3" Type="http://schemas.openxmlformats.org/officeDocument/2006/relationships/image" Target="../media/image31.tmp"/><Relationship Id="rId7" Type="http://schemas.openxmlformats.org/officeDocument/2006/relationships/image" Target="../media/image35.tmp"/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tmp"/><Relationship Id="rId5" Type="http://schemas.openxmlformats.org/officeDocument/2006/relationships/image" Target="../media/image33.tmp"/><Relationship Id="rId4" Type="http://schemas.openxmlformats.org/officeDocument/2006/relationships/image" Target="../media/image32.tmp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tmp"/><Relationship Id="rId3" Type="http://schemas.openxmlformats.org/officeDocument/2006/relationships/image" Target="../media/image38.tmp"/><Relationship Id="rId7" Type="http://schemas.openxmlformats.org/officeDocument/2006/relationships/image" Target="../media/image42.tmp"/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tmp"/><Relationship Id="rId5" Type="http://schemas.openxmlformats.org/officeDocument/2006/relationships/image" Target="../media/image40.tmp"/><Relationship Id="rId4" Type="http://schemas.openxmlformats.org/officeDocument/2006/relationships/image" Target="../media/image39.tmp"/><Relationship Id="rId9" Type="http://schemas.openxmlformats.org/officeDocument/2006/relationships/image" Target="../media/image44.tmp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tmp"/><Relationship Id="rId3" Type="http://schemas.openxmlformats.org/officeDocument/2006/relationships/image" Target="../media/image46.tmp"/><Relationship Id="rId7" Type="http://schemas.openxmlformats.org/officeDocument/2006/relationships/image" Target="../media/image50.tmp"/><Relationship Id="rId2" Type="http://schemas.openxmlformats.org/officeDocument/2006/relationships/image" Target="../media/image45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tmp"/><Relationship Id="rId5" Type="http://schemas.openxmlformats.org/officeDocument/2006/relationships/image" Target="../media/image48.tmp"/><Relationship Id="rId4" Type="http://schemas.openxmlformats.org/officeDocument/2006/relationships/image" Target="../media/image47.tmp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tmp"/><Relationship Id="rId2" Type="http://schemas.openxmlformats.org/officeDocument/2006/relationships/image" Target="../media/image52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tmp"/><Relationship Id="rId4" Type="http://schemas.openxmlformats.org/officeDocument/2006/relationships/image" Target="../media/image54.tmp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8.tmp"/><Relationship Id="rId4" Type="http://schemas.openxmlformats.org/officeDocument/2006/relationships/image" Target="../media/image57.tmp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리액트</a:t>
            </a:r>
            <a:r>
              <a:rPr lang="ko-KR" altLang="en-US" dirty="0" smtClean="0"/>
              <a:t> 기초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리액트의</a:t>
            </a:r>
            <a:r>
              <a:rPr lang="ko-KR" altLang="en-US" dirty="0" smtClean="0"/>
              <a:t> 특징</a:t>
            </a:r>
            <a:endParaRPr lang="en-US" altLang="ko-KR" dirty="0" smtClean="0"/>
          </a:p>
          <a:p>
            <a:r>
              <a:rPr lang="ko-KR" altLang="en-US" dirty="0" err="1"/>
              <a:t>앱</a:t>
            </a:r>
            <a:r>
              <a:rPr lang="ko-KR" altLang="en-US" dirty="0"/>
              <a:t> </a:t>
            </a:r>
            <a:r>
              <a:rPr lang="ko-KR" altLang="en-US" dirty="0" smtClean="0"/>
              <a:t>만들기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/>
              <a:t>동작 원리 설명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2581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7269" y="945931"/>
            <a:ext cx="872136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useState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State </a:t>
            </a:r>
            <a:r>
              <a:rPr lang="ko-KR" altLang="en-US" dirty="0" smtClean="0"/>
              <a:t>생성하기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sz="3600" b="1" dirty="0" err="1" smtClean="0"/>
              <a:t>const</a:t>
            </a:r>
            <a:r>
              <a:rPr lang="en-US" altLang="ko-KR" sz="3600" b="1" dirty="0" smtClean="0"/>
              <a:t> [light, </a:t>
            </a:r>
            <a:r>
              <a:rPr lang="en-US" altLang="ko-KR" sz="3600" b="1" dirty="0" err="1" smtClean="0"/>
              <a:t>setLight</a:t>
            </a:r>
            <a:r>
              <a:rPr lang="en-US" altLang="ko-KR" sz="3600" b="1" dirty="0" smtClean="0"/>
              <a:t>] = </a:t>
            </a:r>
            <a:r>
              <a:rPr lang="en-US" altLang="ko-KR" sz="3600" b="1" dirty="0" err="1" smtClean="0"/>
              <a:t>useState</a:t>
            </a:r>
            <a:r>
              <a:rPr lang="en-US" altLang="ko-KR" sz="3600" b="1" dirty="0" smtClean="0"/>
              <a:t>(‘off’);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State</a:t>
            </a:r>
            <a:r>
              <a:rPr lang="ko-KR" altLang="en-US" dirty="0" smtClean="0">
                <a:solidFill>
                  <a:srgbClr val="0070C0"/>
                </a:solidFill>
              </a:rPr>
              <a:t>변수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0070C0"/>
                </a:solidFill>
              </a:rPr>
              <a:t>set</a:t>
            </a:r>
            <a:r>
              <a:rPr lang="ko-KR" altLang="en-US" dirty="0" smtClean="0">
                <a:solidFill>
                  <a:srgbClr val="0070C0"/>
                </a:solidFill>
              </a:rPr>
              <a:t>함수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변수의 값 변경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상태를 업데이트 하는 함수</a:t>
            </a:r>
            <a:r>
              <a:rPr lang="en-US" altLang="ko-KR" dirty="0" smtClean="0"/>
              <a:t>), </a:t>
            </a:r>
            <a:r>
              <a:rPr lang="ko-KR" altLang="en-US" dirty="0" err="1" smtClean="0">
                <a:solidFill>
                  <a:srgbClr val="0070C0"/>
                </a:solidFill>
              </a:rPr>
              <a:t>초깃값</a:t>
            </a:r>
            <a:r>
              <a:rPr lang="en-US" altLang="ko-KR" dirty="0" smtClean="0"/>
              <a:t>(off)</a:t>
            </a:r>
          </a:p>
          <a:p>
            <a:endParaRPr lang="en-US" altLang="ko-KR" dirty="0"/>
          </a:p>
          <a:p>
            <a:r>
              <a:rPr lang="en-US" altLang="ko-KR" sz="3600" b="1" dirty="0" err="1" smtClean="0"/>
              <a:t>const</a:t>
            </a:r>
            <a:r>
              <a:rPr lang="en-US" altLang="ko-KR" sz="3600" b="1" dirty="0" smtClean="0"/>
              <a:t> [count, </a:t>
            </a:r>
            <a:r>
              <a:rPr lang="en-US" altLang="ko-KR" sz="3600" b="1" dirty="0" err="1" smtClean="0"/>
              <a:t>setCount</a:t>
            </a:r>
            <a:r>
              <a:rPr lang="en-US" altLang="ko-KR" sz="3600" b="1" dirty="0" smtClean="0"/>
              <a:t>] = </a:t>
            </a:r>
            <a:r>
              <a:rPr lang="en-US" altLang="ko-KR" sz="3600" b="1" dirty="0" err="1" smtClean="0"/>
              <a:t>useState</a:t>
            </a:r>
            <a:r>
              <a:rPr lang="en-US" altLang="ko-KR" sz="3600" b="1" dirty="0" smtClean="0"/>
              <a:t>(0);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047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1477535619"/>
              </p:ext>
            </p:extLst>
          </p:nvPr>
        </p:nvGraphicFramePr>
        <p:xfrm>
          <a:off x="2252719" y="115658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모서리가 둥근 직사각형 3"/>
          <p:cNvSpPr/>
          <p:nvPr/>
        </p:nvSpPr>
        <p:spPr>
          <a:xfrm>
            <a:off x="504497" y="5486401"/>
            <a:ext cx="2065282" cy="91439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[count, </a:t>
            </a:r>
            <a:r>
              <a:rPr lang="en-US" altLang="ko-KR" dirty="0" err="1" smtClean="0">
                <a:solidFill>
                  <a:schemeClr val="tx1"/>
                </a:solidFill>
              </a:rPr>
              <a:t>setCount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6386" y="772510"/>
            <a:ext cx="6261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useState</a:t>
            </a:r>
            <a:r>
              <a:rPr lang="ko-KR" altLang="en-US" dirty="0"/>
              <a:t>를 어디에 만들어야 할까</a:t>
            </a:r>
            <a:r>
              <a:rPr lang="en-US" altLang="ko-KR" dirty="0"/>
              <a:t>? </a:t>
            </a:r>
            <a:r>
              <a:rPr lang="en-US" altLang="ko-KR" dirty="0" smtClean="0"/>
              <a:t> Viewer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Controller</a:t>
            </a:r>
            <a:r>
              <a:rPr lang="ko-KR" altLang="en-US" dirty="0" smtClean="0"/>
              <a:t>에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969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1477535619"/>
              </p:ext>
            </p:extLst>
          </p:nvPr>
        </p:nvGraphicFramePr>
        <p:xfrm>
          <a:off x="2252719" y="115658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모서리가 둥근 직사각형 3"/>
          <p:cNvSpPr/>
          <p:nvPr/>
        </p:nvSpPr>
        <p:spPr>
          <a:xfrm>
            <a:off x="504497" y="5486401"/>
            <a:ext cx="2065282" cy="91439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[count, </a:t>
            </a:r>
            <a:r>
              <a:rPr lang="en-US" altLang="ko-KR" dirty="0" err="1" smtClean="0">
                <a:solidFill>
                  <a:schemeClr val="tx1"/>
                </a:solidFill>
              </a:rPr>
              <a:t>setCount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6386" y="772510"/>
            <a:ext cx="6261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useState</a:t>
            </a:r>
            <a:r>
              <a:rPr lang="ko-KR" altLang="en-US" dirty="0"/>
              <a:t>를 어디에 만들어야 할까</a:t>
            </a:r>
            <a:r>
              <a:rPr lang="en-US" altLang="ko-KR" dirty="0"/>
              <a:t>? </a:t>
            </a:r>
            <a:r>
              <a:rPr lang="en-US" altLang="ko-KR" dirty="0" smtClean="0"/>
              <a:t> Viewer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Controller</a:t>
            </a:r>
            <a:r>
              <a:rPr lang="ko-KR" altLang="en-US" dirty="0" smtClean="0"/>
              <a:t>에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오른쪽 화살표 2"/>
          <p:cNvSpPr/>
          <p:nvPr/>
        </p:nvSpPr>
        <p:spPr>
          <a:xfrm>
            <a:off x="5249917" y="5659821"/>
            <a:ext cx="1970690" cy="1008993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setCount</a:t>
            </a:r>
            <a:endParaRPr lang="ko-KR" altLang="en-US" dirty="0"/>
          </a:p>
        </p:txBody>
      </p:sp>
      <p:sp>
        <p:nvSpPr>
          <p:cNvPr id="6" name="곱셈 기호 5"/>
          <p:cNvSpPr/>
          <p:nvPr/>
        </p:nvSpPr>
        <p:spPr>
          <a:xfrm>
            <a:off x="5486400" y="5328745"/>
            <a:ext cx="1421637" cy="201798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36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1477535619"/>
              </p:ext>
            </p:extLst>
          </p:nvPr>
        </p:nvGraphicFramePr>
        <p:xfrm>
          <a:off x="2252719" y="115658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모서리가 둥근 직사각형 3"/>
          <p:cNvSpPr/>
          <p:nvPr/>
        </p:nvSpPr>
        <p:spPr>
          <a:xfrm>
            <a:off x="9837683" y="5659821"/>
            <a:ext cx="2065282" cy="91439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[count, </a:t>
            </a:r>
            <a:r>
              <a:rPr lang="en-US" altLang="ko-KR" dirty="0" err="1" smtClean="0">
                <a:solidFill>
                  <a:schemeClr val="tx1"/>
                </a:solidFill>
              </a:rPr>
              <a:t>setCount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6386" y="772510"/>
            <a:ext cx="6261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useState</a:t>
            </a:r>
            <a:r>
              <a:rPr lang="ko-KR" altLang="en-US" dirty="0"/>
              <a:t>를 어디에 만들어야 할까</a:t>
            </a:r>
            <a:r>
              <a:rPr lang="en-US" altLang="ko-KR" dirty="0"/>
              <a:t>? </a:t>
            </a:r>
            <a:r>
              <a:rPr lang="en-US" altLang="ko-KR" dirty="0" smtClean="0"/>
              <a:t> Viewer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Controller</a:t>
            </a:r>
            <a:r>
              <a:rPr lang="ko-KR" altLang="en-US" dirty="0" smtClean="0"/>
              <a:t>에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오른쪽 화살표 2"/>
          <p:cNvSpPr/>
          <p:nvPr/>
        </p:nvSpPr>
        <p:spPr>
          <a:xfrm flipH="1">
            <a:off x="4874285" y="5770179"/>
            <a:ext cx="2488211" cy="1008993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Count</a:t>
            </a:r>
            <a:endParaRPr lang="ko-KR" altLang="en-US" dirty="0"/>
          </a:p>
        </p:txBody>
      </p:sp>
      <p:sp>
        <p:nvSpPr>
          <p:cNvPr id="6" name="곱셈 기호 5"/>
          <p:cNvSpPr/>
          <p:nvPr/>
        </p:nvSpPr>
        <p:spPr>
          <a:xfrm>
            <a:off x="5486400" y="5328745"/>
            <a:ext cx="1421637" cy="201798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아래쪽 화살표 6"/>
          <p:cNvSpPr/>
          <p:nvPr/>
        </p:nvSpPr>
        <p:spPr>
          <a:xfrm>
            <a:off x="788276" y="2065283"/>
            <a:ext cx="945931" cy="4020207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데이터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 전달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방향</a:t>
            </a:r>
            <a:endParaRPr lang="ko-KR" altLang="en-US" dirty="0"/>
          </a:p>
        </p:txBody>
      </p:sp>
      <p:sp>
        <p:nvSpPr>
          <p:cNvPr id="9" name="위쪽 화살표 8"/>
          <p:cNvSpPr/>
          <p:nvPr/>
        </p:nvSpPr>
        <p:spPr>
          <a:xfrm>
            <a:off x="10665372" y="1986456"/>
            <a:ext cx="898634" cy="4099034"/>
          </a:xfrm>
          <a:prstGeom prst="up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이벤트 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전달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 방향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926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6205" y="1227437"/>
            <a:ext cx="10793339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0070C0"/>
                </a:solidFill>
              </a:rPr>
              <a:t>리액트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 훅 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Hook</a:t>
            </a:r>
          </a:p>
          <a:p>
            <a:endParaRPr lang="en-US" altLang="ko-KR" dirty="0"/>
          </a:p>
          <a:p>
            <a:r>
              <a:rPr lang="ko-KR" altLang="en-US" dirty="0" smtClean="0"/>
              <a:t>함수로 만든 </a:t>
            </a:r>
            <a:r>
              <a:rPr lang="ko-KR" altLang="en-US" dirty="0" err="1" smtClean="0"/>
              <a:t>리액트</a:t>
            </a:r>
            <a:r>
              <a:rPr lang="ko-KR" altLang="en-US" dirty="0" smtClean="0"/>
              <a:t> 컴포넌트에서 </a:t>
            </a:r>
            <a:endParaRPr lang="en-US" altLang="ko-KR" dirty="0" smtClean="0"/>
          </a:p>
          <a:p>
            <a:r>
              <a:rPr lang="ko-KR" altLang="en-US" dirty="0" smtClean="0"/>
              <a:t>클래스로 </a:t>
            </a:r>
            <a:r>
              <a:rPr lang="ko-KR" altLang="en-US" dirty="0" smtClean="0"/>
              <a:t>만든 </a:t>
            </a:r>
            <a:r>
              <a:rPr lang="ko-KR" altLang="en-US" dirty="0" err="1" smtClean="0"/>
              <a:t>리액트</a:t>
            </a:r>
            <a:r>
              <a:rPr lang="ko-KR" altLang="en-US" dirty="0" smtClean="0"/>
              <a:t> 컴포넌트의 기능을 </a:t>
            </a:r>
            <a:r>
              <a:rPr lang="ko-KR" altLang="en-US" dirty="0" smtClean="0"/>
              <a:t>이용하도록 </a:t>
            </a:r>
            <a:r>
              <a:rPr lang="ko-KR" altLang="en-US" dirty="0" smtClean="0"/>
              <a:t>도와주는 함수</a:t>
            </a:r>
            <a:endParaRPr lang="en-US" altLang="ko-KR" dirty="0" smtClean="0"/>
          </a:p>
          <a:p>
            <a:r>
              <a:rPr lang="en-US" altLang="ko-KR" dirty="0" smtClean="0"/>
              <a:t>use</a:t>
            </a:r>
            <a:r>
              <a:rPr lang="ko-KR" altLang="en-US" dirty="0" smtClean="0"/>
              <a:t>로 시작하는 </a:t>
            </a:r>
            <a:endParaRPr lang="en-US" altLang="ko-KR" dirty="0" smtClean="0"/>
          </a:p>
          <a:p>
            <a:r>
              <a:rPr lang="en-US" altLang="ko-KR" dirty="0" err="1" smtClean="0"/>
              <a:t>useState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useRef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useEffect</a:t>
            </a:r>
            <a:r>
              <a:rPr lang="en-US" altLang="ko-KR" dirty="0" smtClean="0"/>
              <a:t>,  </a:t>
            </a:r>
            <a:r>
              <a:rPr lang="en-US" altLang="ko-KR" dirty="0" err="1" smtClean="0"/>
              <a:t>useContext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useReducer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useCallback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useMemo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2018</a:t>
            </a:r>
            <a:r>
              <a:rPr lang="ko-KR" altLang="en-US" dirty="0" smtClean="0"/>
              <a:t>년 이후 처음 발표</a:t>
            </a:r>
            <a:endParaRPr lang="en-US" altLang="ko-KR" dirty="0" smtClean="0"/>
          </a:p>
          <a:p>
            <a:r>
              <a:rPr lang="ko-KR" altLang="en-US" dirty="0" smtClean="0">
                <a:solidFill>
                  <a:srgbClr val="0070C0"/>
                </a:solidFill>
              </a:rPr>
              <a:t>함수로 만든 컴포넌트</a:t>
            </a:r>
            <a:r>
              <a:rPr lang="ko-KR" altLang="en-US" dirty="0" smtClean="0"/>
              <a:t>에서는 이런 기능을 사용할 수 없었다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 시절 대부분 컴포넌트를 클래스로 만들었다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그러나 </a:t>
            </a:r>
            <a:r>
              <a:rPr lang="ko-KR" altLang="en-US" dirty="0" smtClean="0">
                <a:solidFill>
                  <a:srgbClr val="0070C0"/>
                </a:solidFill>
              </a:rPr>
              <a:t>클래스 컴포넌트</a:t>
            </a:r>
            <a:r>
              <a:rPr lang="ko-KR" altLang="en-US" dirty="0" smtClean="0"/>
              <a:t>를 만들 때 기본적으로 작성해야 할 코드가 너무 많고 코드 간결하지 못해 불편</a:t>
            </a:r>
            <a:endParaRPr lang="en-US" altLang="ko-KR" dirty="0" smtClean="0"/>
          </a:p>
          <a:p>
            <a:r>
              <a:rPr lang="ko-KR" altLang="en-US" dirty="0" smtClean="0"/>
              <a:t>불편함 개선하기 위해 </a:t>
            </a:r>
            <a:r>
              <a:rPr lang="ko-KR" altLang="en-US" dirty="0" err="1" smtClean="0"/>
              <a:t>리액트</a:t>
            </a:r>
            <a:r>
              <a:rPr lang="ko-KR" altLang="en-US" dirty="0" smtClean="0"/>
              <a:t> 개발팀은 함수로 만든 컴포넌트에서도</a:t>
            </a:r>
            <a:endParaRPr lang="en-US" altLang="ko-KR" dirty="0" smtClean="0"/>
          </a:p>
          <a:p>
            <a:r>
              <a:rPr lang="ko-KR" altLang="en-US" dirty="0" smtClean="0"/>
              <a:t>클래스로 만든 컴포넌트 기능을 사용할 수 있게 하였다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마치 낚아채듯 </a:t>
            </a:r>
            <a:r>
              <a:rPr lang="en-US" altLang="ko-KR" dirty="0" smtClean="0"/>
              <a:t>Hook </a:t>
            </a:r>
            <a:r>
              <a:rPr lang="ko-KR" altLang="en-US" dirty="0" smtClean="0"/>
              <a:t>클래스로 만든 기능을 가져와 사용한다고 붙여진 이름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941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60331" y="1403131"/>
            <a:ext cx="786298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state</a:t>
            </a:r>
          </a:p>
          <a:p>
            <a:r>
              <a:rPr lang="ko-KR" altLang="en-US" dirty="0" smtClean="0"/>
              <a:t>컴포넌트 내부에서 바뀔 수 있는 값을 의미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props</a:t>
            </a:r>
            <a:r>
              <a:rPr lang="ko-KR" altLang="en-US" dirty="0" smtClean="0"/>
              <a:t>는 컴포넌트가 사용되는 과정에서 부모 컴포넌트가 설정하는 값이며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컴포넌트 자신은 해당 </a:t>
            </a:r>
            <a:r>
              <a:rPr lang="en-US" altLang="ko-KR" dirty="0" smtClean="0"/>
              <a:t>props</a:t>
            </a:r>
            <a:r>
              <a:rPr lang="ko-KR" altLang="en-US" dirty="0" smtClean="0"/>
              <a:t>를 읽기 전용으로만 사용할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props</a:t>
            </a:r>
            <a:r>
              <a:rPr lang="ko-KR" altLang="en-US" dirty="0" smtClean="0"/>
              <a:t>를 바꾸려면 부모 컴포넌트에서 바꿔야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856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13034" y="961697"/>
            <a:ext cx="778527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onChange</a:t>
            </a:r>
            <a:r>
              <a:rPr lang="en-US" altLang="ko-KR" dirty="0" smtClean="0"/>
              <a:t>={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(e) =&gt; 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console.log(e);</a:t>
            </a:r>
          </a:p>
          <a:p>
            <a:r>
              <a:rPr lang="en-US" altLang="ko-KR" dirty="0" smtClean="0"/>
              <a:t>}} // e</a:t>
            </a:r>
            <a:r>
              <a:rPr lang="ko-KR" altLang="en-US" dirty="0" smtClean="0"/>
              <a:t>는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b="1" dirty="0" smtClean="0"/>
              <a:t>e</a:t>
            </a:r>
            <a:r>
              <a:rPr lang="en-US" altLang="ko-KR" dirty="0" smtClean="0"/>
              <a:t> </a:t>
            </a:r>
            <a:r>
              <a:rPr lang="ko-KR" altLang="en-US" b="1" dirty="0" smtClean="0"/>
              <a:t>객체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SyntheticEvent</a:t>
            </a:r>
            <a:r>
              <a:rPr lang="ko-KR" altLang="en-US" dirty="0" smtClean="0"/>
              <a:t>로 웹 브라우저의 </a:t>
            </a:r>
            <a:r>
              <a:rPr lang="ko-KR" altLang="en-US" dirty="0" err="1" smtClean="0"/>
              <a:t>네이티브</a:t>
            </a:r>
            <a:r>
              <a:rPr lang="ko-KR" altLang="en-US" dirty="0" smtClean="0"/>
              <a:t> 이벤트를 감싸는 객체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e.target.value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1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5465" y="1210614"/>
            <a:ext cx="6793848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SPA : Single Page Application </a:t>
            </a:r>
            <a:r>
              <a:rPr lang="ko-KR" altLang="en-US" dirty="0" smtClean="0"/>
              <a:t>단일 페이지 애플리케이션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파일이 하나 뿐이다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서버사이드 </a:t>
            </a:r>
            <a:r>
              <a:rPr lang="ko-KR" altLang="en-US" dirty="0" err="1" smtClean="0"/>
              <a:t>렌더링</a:t>
            </a:r>
            <a:r>
              <a:rPr lang="ko-KR" altLang="en-US" dirty="0" smtClean="0"/>
              <a:t> 예시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sz="1400" dirty="0" smtClean="0"/>
              <a:t>1. </a:t>
            </a:r>
            <a:r>
              <a:rPr lang="ko-KR" altLang="en-US" sz="1400" dirty="0" smtClean="0"/>
              <a:t>웹 브라우저가 </a:t>
            </a:r>
            <a:r>
              <a:rPr lang="en-US" altLang="ko-KR" sz="1400" dirty="0" smtClean="0"/>
              <a:t>winterlood.com/blog</a:t>
            </a:r>
            <a:r>
              <a:rPr lang="ko-KR" altLang="en-US" sz="1400" dirty="0" smtClean="0"/>
              <a:t>로 서비스를 요청한다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2. </a:t>
            </a:r>
            <a:r>
              <a:rPr lang="ko-KR" altLang="en-US" sz="1400" dirty="0" smtClean="0"/>
              <a:t>웹 서버는 요청 </a:t>
            </a:r>
            <a:r>
              <a:rPr lang="en-US" altLang="ko-KR" sz="1400" dirty="0" smtClean="0"/>
              <a:t>URL</a:t>
            </a:r>
            <a:r>
              <a:rPr lang="ko-KR" altLang="en-US" sz="1400" dirty="0" smtClean="0"/>
              <a:t>의 경로 따지지 않고 페이지의 틀 역할을 하는 </a:t>
            </a:r>
            <a:r>
              <a:rPr lang="en-US" altLang="ko-KR" sz="1400" dirty="0" smtClean="0"/>
              <a:t>index.html</a:t>
            </a:r>
            <a:r>
              <a:rPr lang="ko-KR" altLang="en-US" sz="1400" dirty="0" smtClean="0"/>
              <a:t>과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ko-KR" altLang="en-US" sz="1400" dirty="0" smtClean="0"/>
              <a:t>자바스크립트 애플리케이션인 </a:t>
            </a:r>
            <a:r>
              <a:rPr lang="ko-KR" altLang="en-US" sz="1400" dirty="0" err="1" smtClean="0"/>
              <a:t>리액트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앱을</a:t>
            </a:r>
            <a:r>
              <a:rPr lang="ko-KR" altLang="en-US" sz="1400" dirty="0" smtClean="0"/>
              <a:t> 함께 반환한다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3. </a:t>
            </a:r>
            <a:r>
              <a:rPr lang="ko-KR" altLang="en-US" sz="1400" dirty="0" smtClean="0"/>
              <a:t>웹 브라우저는 서버에 제공된 </a:t>
            </a:r>
            <a:r>
              <a:rPr lang="en-US" altLang="ko-KR" sz="1400" dirty="0" smtClean="0"/>
              <a:t>index.html</a:t>
            </a:r>
            <a:r>
              <a:rPr lang="ko-KR" altLang="en-US" sz="1400" dirty="0" smtClean="0"/>
              <a:t>페이지를 보여주고</a:t>
            </a:r>
            <a:r>
              <a:rPr lang="en-US" altLang="ko-KR" sz="1400" dirty="0" smtClean="0"/>
              <a:t>, </a:t>
            </a:r>
          </a:p>
          <a:p>
            <a:r>
              <a:rPr lang="en-US" altLang="ko-KR" sz="1400" dirty="0"/>
              <a:t> </a:t>
            </a:r>
            <a:r>
              <a:rPr lang="ko-KR" altLang="en-US" sz="1400" dirty="0" smtClean="0"/>
              <a:t>자바스크립트로 이루어진 </a:t>
            </a:r>
            <a:r>
              <a:rPr lang="ko-KR" altLang="en-US" sz="1400" dirty="0" err="1" smtClean="0"/>
              <a:t>리액트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앱을</a:t>
            </a:r>
            <a:r>
              <a:rPr lang="ko-KR" altLang="en-US" sz="1400" dirty="0" smtClean="0"/>
              <a:t> 실행</a:t>
            </a:r>
            <a:r>
              <a:rPr lang="en-US" altLang="ko-KR" sz="1400" dirty="0" smtClean="0"/>
              <a:t>. </a:t>
            </a:r>
          </a:p>
          <a:p>
            <a:r>
              <a:rPr lang="en-US" altLang="ko-KR" sz="1400" dirty="0"/>
              <a:t> </a:t>
            </a:r>
            <a:r>
              <a:rPr lang="ko-KR" altLang="en-US" sz="1400" dirty="0" smtClean="0"/>
              <a:t>그리고 </a:t>
            </a:r>
            <a:r>
              <a:rPr lang="ko-KR" altLang="en-US" sz="1400" dirty="0" err="1" smtClean="0"/>
              <a:t>리액트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앱은</a:t>
            </a:r>
            <a:r>
              <a:rPr lang="ko-KR" altLang="en-US" sz="1400" dirty="0" smtClean="0"/>
              <a:t> 현재 경로에 맞는 페이지를 보여준다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4. </a:t>
            </a:r>
            <a:r>
              <a:rPr lang="ko-KR" altLang="en-US" sz="1400" dirty="0" smtClean="0"/>
              <a:t>사용자가 페이지를 이동하면 웹 브라우저는 서버에서 받은 </a:t>
            </a:r>
            <a:r>
              <a:rPr lang="ko-KR" altLang="en-US" sz="1400" dirty="0" err="1" smtClean="0"/>
              <a:t>리액트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앱을</a:t>
            </a:r>
            <a:r>
              <a:rPr lang="ko-KR" altLang="en-US" sz="1400" dirty="0" smtClean="0"/>
              <a:t> 실행해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ko-KR" altLang="en-US" sz="1400" dirty="0" smtClean="0"/>
              <a:t>자체적으로 페이지를 교체한다</a:t>
            </a:r>
            <a:r>
              <a:rPr lang="en-US" altLang="ko-KR" sz="1400" dirty="0" smtClean="0"/>
              <a:t>. 426p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npm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react-router-</a:t>
            </a:r>
            <a:r>
              <a:rPr lang="en-US" altLang="ko-KR" dirty="0" err="1" smtClean="0"/>
              <a:t>dom</a:t>
            </a:r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6644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84896" y="1214651"/>
            <a:ext cx="244926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delete these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src</a:t>
            </a:r>
            <a:r>
              <a:rPr lang="en-US" altLang="ko-KR" dirty="0" smtClean="0"/>
              <a:t>/App.test.js</a:t>
            </a:r>
          </a:p>
          <a:p>
            <a:r>
              <a:rPr lang="en-US" altLang="ko-KR" dirty="0" err="1" smtClean="0"/>
              <a:t>src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logo.svg</a:t>
            </a:r>
            <a:endParaRPr lang="en-US" altLang="ko-KR" dirty="0" smtClean="0"/>
          </a:p>
          <a:p>
            <a:r>
              <a:rPr lang="en-US" altLang="ko-KR" dirty="0" err="1" smtClean="0"/>
              <a:t>src</a:t>
            </a:r>
            <a:r>
              <a:rPr lang="en-US" altLang="ko-KR" dirty="0" smtClean="0"/>
              <a:t>/reportWebVitals.js</a:t>
            </a:r>
          </a:p>
          <a:p>
            <a:r>
              <a:rPr lang="en-US" altLang="ko-KR" dirty="0" err="1" smtClean="0"/>
              <a:t>src</a:t>
            </a:r>
            <a:r>
              <a:rPr lang="en-US" altLang="ko-KR" dirty="0" smtClean="0"/>
              <a:t>//setupTest.js</a:t>
            </a:r>
          </a:p>
        </p:txBody>
      </p:sp>
    </p:spTree>
    <p:extLst>
      <p:ext uri="{BB962C8B-B14F-4D97-AF65-F5344CB8AC3E}">
        <p14:creationId xmlns:p14="http://schemas.microsoft.com/office/powerpoint/2010/main" val="56714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2991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85" y="2890249"/>
            <a:ext cx="5465617" cy="3967751"/>
          </a:xfrm>
          <a:prstGeom prst="rect">
            <a:avLst/>
          </a:prstGeom>
        </p:spPr>
      </p:pic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479" y="882618"/>
            <a:ext cx="5834202" cy="3959837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48586" y="-602723"/>
            <a:ext cx="5710318" cy="3480408"/>
            <a:chOff x="231819" y="-1944603"/>
            <a:chExt cx="5710318" cy="3480408"/>
          </a:xfrm>
        </p:grpSpPr>
        <p:pic>
          <p:nvPicPr>
            <p:cNvPr id="6" name="그림 5" descr="화면 캡처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7201"/>
            <a:stretch/>
          </p:blipFill>
          <p:spPr>
            <a:xfrm>
              <a:off x="231820" y="-1944603"/>
              <a:ext cx="5710317" cy="2421122"/>
            </a:xfrm>
            <a:prstGeom prst="rect">
              <a:avLst/>
            </a:prstGeom>
          </p:spPr>
        </p:pic>
        <p:pic>
          <p:nvPicPr>
            <p:cNvPr id="7" name="그림 6" descr="화면 캡처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629"/>
            <a:stretch/>
          </p:blipFill>
          <p:spPr>
            <a:xfrm>
              <a:off x="231819" y="440018"/>
              <a:ext cx="5710317" cy="1095787"/>
            </a:xfrm>
            <a:prstGeom prst="rect">
              <a:avLst/>
            </a:prstGeom>
          </p:spPr>
        </p:pic>
      </p:grpSp>
      <p:sp>
        <p:nvSpPr>
          <p:cNvPr id="12" name="포인트가 8개인 별 11"/>
          <p:cNvSpPr/>
          <p:nvPr/>
        </p:nvSpPr>
        <p:spPr>
          <a:xfrm>
            <a:off x="1276100" y="2242160"/>
            <a:ext cx="383879" cy="447543"/>
          </a:xfrm>
          <a:prstGeom prst="star8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포인트가 8개인 별 12"/>
          <p:cNvSpPr/>
          <p:nvPr/>
        </p:nvSpPr>
        <p:spPr>
          <a:xfrm>
            <a:off x="1933878" y="2310319"/>
            <a:ext cx="383879" cy="447543"/>
          </a:xfrm>
          <a:prstGeom prst="star8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포인트가 8개인 별 13"/>
          <p:cNvSpPr/>
          <p:nvPr/>
        </p:nvSpPr>
        <p:spPr>
          <a:xfrm>
            <a:off x="2684584" y="2310318"/>
            <a:ext cx="383879" cy="447543"/>
          </a:xfrm>
          <a:prstGeom prst="star8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포인트가 8개인 별 14"/>
          <p:cNvSpPr/>
          <p:nvPr/>
        </p:nvSpPr>
        <p:spPr>
          <a:xfrm>
            <a:off x="3435290" y="2258258"/>
            <a:ext cx="383879" cy="447543"/>
          </a:xfrm>
          <a:prstGeom prst="star8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1276100" y="4342660"/>
            <a:ext cx="2777816" cy="12878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3435290" y="5875245"/>
            <a:ext cx="1358942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1144385" y="1769019"/>
            <a:ext cx="2777816" cy="12878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1144385" y="5873099"/>
            <a:ext cx="617091" cy="2146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1080331" y="6336738"/>
            <a:ext cx="681145" cy="27904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9556124" y="1661375"/>
            <a:ext cx="1558344" cy="25757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7027132" y="2391230"/>
            <a:ext cx="1575955" cy="424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포인트가 8개인 별 32"/>
          <p:cNvSpPr/>
          <p:nvPr/>
        </p:nvSpPr>
        <p:spPr>
          <a:xfrm>
            <a:off x="9951417" y="1661375"/>
            <a:ext cx="383879" cy="447543"/>
          </a:xfrm>
          <a:prstGeom prst="star8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포인트가 8개인 별 33"/>
          <p:cNvSpPr/>
          <p:nvPr/>
        </p:nvSpPr>
        <p:spPr>
          <a:xfrm>
            <a:off x="10634806" y="1687132"/>
            <a:ext cx="383879" cy="447543"/>
          </a:xfrm>
          <a:prstGeom prst="star8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포인트가 8개인 별 34"/>
          <p:cNvSpPr/>
          <p:nvPr/>
        </p:nvSpPr>
        <p:spPr>
          <a:xfrm>
            <a:off x="7964267" y="2347171"/>
            <a:ext cx="383879" cy="447543"/>
          </a:xfrm>
          <a:prstGeom prst="star8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포인트가 8개인 별 35"/>
          <p:cNvSpPr/>
          <p:nvPr/>
        </p:nvSpPr>
        <p:spPr>
          <a:xfrm>
            <a:off x="7325448" y="2347172"/>
            <a:ext cx="383879" cy="447543"/>
          </a:xfrm>
          <a:prstGeom prst="star8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056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5307" y="1197735"/>
            <a:ext cx="3529556" cy="15696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 smtClean="0"/>
              <a:t>CRUD</a:t>
            </a:r>
          </a:p>
          <a:p>
            <a:r>
              <a:rPr lang="en-US" altLang="ko-KR" dirty="0" smtClean="0"/>
              <a:t>Create : </a:t>
            </a:r>
            <a:r>
              <a:rPr lang="ko-KR" altLang="en-US" dirty="0" smtClean="0"/>
              <a:t>추가하기</a:t>
            </a:r>
            <a:endParaRPr lang="en-US" altLang="ko-KR" dirty="0" smtClean="0"/>
          </a:p>
          <a:p>
            <a:r>
              <a:rPr lang="en-US" altLang="ko-KR" dirty="0" smtClean="0"/>
              <a:t>Read : </a:t>
            </a:r>
            <a:r>
              <a:rPr lang="ko-KR" altLang="en-US" dirty="0" smtClean="0"/>
              <a:t>읽기 </a:t>
            </a:r>
            <a:r>
              <a:rPr lang="en-US" altLang="ko-KR" dirty="0" smtClean="0"/>
              <a:t>(</a:t>
            </a:r>
            <a:r>
              <a:rPr lang="ko-KR" altLang="en-US" dirty="0" smtClean="0"/>
              <a:t>리스트 </a:t>
            </a:r>
            <a:r>
              <a:rPr lang="ko-KR" altLang="en-US" dirty="0" err="1" smtClean="0"/>
              <a:t>렌더링하기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Update : </a:t>
            </a:r>
            <a:r>
              <a:rPr lang="ko-KR" altLang="en-US" dirty="0" smtClean="0"/>
              <a:t>수정하기</a:t>
            </a:r>
            <a:endParaRPr lang="en-US" altLang="ko-KR" dirty="0" smtClean="0"/>
          </a:p>
          <a:p>
            <a:r>
              <a:rPr lang="en-US" altLang="ko-KR" dirty="0" smtClean="0"/>
              <a:t>Delete : </a:t>
            </a:r>
            <a:r>
              <a:rPr lang="ko-KR" altLang="en-US" dirty="0" smtClean="0"/>
              <a:t>삭제하기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07607" y="2842488"/>
            <a:ext cx="66783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App</a:t>
            </a:r>
            <a:r>
              <a:rPr lang="ko-KR" altLang="en-US" dirty="0" smtClean="0"/>
              <a:t>컴포넌트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할 일 데이터 관리하기</a:t>
            </a:r>
            <a:endParaRPr lang="en-US" altLang="ko-KR" dirty="0" smtClean="0"/>
          </a:p>
          <a:p>
            <a:r>
              <a:rPr lang="en-US" altLang="ko-KR" dirty="0" smtClean="0"/>
              <a:t>Header </a:t>
            </a:r>
            <a:r>
              <a:rPr lang="ko-KR" altLang="en-US" dirty="0" smtClean="0"/>
              <a:t>컴포넌트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오늘의 날짜 표시</a:t>
            </a:r>
            <a:endParaRPr lang="en-US" altLang="ko-KR" dirty="0" smtClean="0"/>
          </a:p>
          <a:p>
            <a:r>
              <a:rPr lang="en-US" altLang="ko-KR" dirty="0" err="1" smtClean="0"/>
              <a:t>TodoEditor</a:t>
            </a:r>
            <a:r>
              <a:rPr lang="en-US" altLang="ko-KR" dirty="0" smtClean="0"/>
              <a:t> </a:t>
            </a:r>
            <a:r>
              <a:rPr lang="ko-KR" altLang="en-US" dirty="0" smtClean="0"/>
              <a:t>컴포넌트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새로운 할 일 아이템 생성</a:t>
            </a:r>
            <a:endParaRPr lang="en-US" altLang="ko-KR" dirty="0" smtClean="0"/>
          </a:p>
          <a:p>
            <a:r>
              <a:rPr lang="en-US" altLang="ko-KR" dirty="0" err="1" smtClean="0"/>
              <a:t>TodoList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컴포넌트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검색에 따라 </a:t>
            </a:r>
            <a:r>
              <a:rPr lang="ko-KR" altLang="en-US" dirty="0" err="1" smtClean="0"/>
              <a:t>필터링된</a:t>
            </a:r>
            <a:r>
              <a:rPr lang="ko-KR" altLang="en-US" dirty="0" smtClean="0"/>
              <a:t> 할 일 아이템 </a:t>
            </a:r>
            <a:r>
              <a:rPr lang="ko-KR" altLang="en-US" dirty="0" err="1" smtClean="0"/>
              <a:t>렌더링</a:t>
            </a:r>
            <a:endParaRPr lang="en-US" altLang="ko-KR" dirty="0" smtClean="0"/>
          </a:p>
          <a:p>
            <a:r>
              <a:rPr lang="en-US" altLang="ko-KR" dirty="0" err="1" smtClean="0"/>
              <a:t>todoItem</a:t>
            </a:r>
            <a:r>
              <a:rPr lang="en-US" altLang="ko-KR" dirty="0" smtClean="0"/>
              <a:t> </a:t>
            </a:r>
            <a:r>
              <a:rPr lang="ko-KR" altLang="en-US" dirty="0" smtClean="0"/>
              <a:t>컴포넌트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할 일 아이템의 수정 및 삭제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168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482" y="622355"/>
            <a:ext cx="4020111" cy="54871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모서리가 둥근 직사각형 3"/>
          <p:cNvSpPr/>
          <p:nvPr/>
        </p:nvSpPr>
        <p:spPr>
          <a:xfrm>
            <a:off x="3290108" y="622355"/>
            <a:ext cx="3599423" cy="1127617"/>
          </a:xfrm>
          <a:prstGeom prst="roundRect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41324" y="1340069"/>
            <a:ext cx="194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Header </a:t>
            </a:r>
            <a:r>
              <a:rPr lang="ko-KR" altLang="en-US" smtClean="0"/>
              <a:t>컴포넌트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441324" y="2727434"/>
            <a:ext cx="2314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TodoEditor </a:t>
            </a:r>
            <a:r>
              <a:rPr lang="ko-KR" altLang="en-US" smtClean="0"/>
              <a:t>컴포넌트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441324" y="3783723"/>
            <a:ext cx="2048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TodoList</a:t>
            </a:r>
            <a:r>
              <a:rPr lang="en-US" altLang="ko-KR" smtClean="0"/>
              <a:t> </a:t>
            </a:r>
            <a:r>
              <a:rPr lang="ko-KR" altLang="en-US" smtClean="0"/>
              <a:t>컴포넌트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12649" y="4095667"/>
            <a:ext cx="2170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TodoItem </a:t>
            </a:r>
            <a:r>
              <a:rPr lang="ko-KR" altLang="en-US" smtClean="0"/>
              <a:t>컴포넌트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4747" y="970737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App </a:t>
            </a:r>
            <a:r>
              <a:rPr lang="ko-KR" altLang="en-US" smtClean="0"/>
              <a:t>컴포넌트</a:t>
            </a:r>
            <a:endParaRPr lang="ko-KR" altLang="en-US"/>
          </a:p>
        </p:txBody>
      </p:sp>
      <p:cxnSp>
        <p:nvCxnSpPr>
          <p:cNvPr id="11" name="직선 화살표 연결선 10"/>
          <p:cNvCxnSpPr>
            <a:endCxn id="5" idx="1"/>
          </p:cNvCxnSpPr>
          <p:nvPr/>
        </p:nvCxnSpPr>
        <p:spPr>
          <a:xfrm>
            <a:off x="6889531" y="1340069"/>
            <a:ext cx="551793" cy="18466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3290107" y="1975874"/>
            <a:ext cx="3599423" cy="1127617"/>
          </a:xfrm>
          <a:prstGeom prst="roundRect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6889530" y="2635101"/>
            <a:ext cx="551793" cy="18466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3290106" y="3291933"/>
            <a:ext cx="3599423" cy="2683198"/>
          </a:xfrm>
          <a:prstGeom prst="roundRect">
            <a:avLst>
              <a:gd name="adj" fmla="val 7854"/>
            </a:avLst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6866456" y="3815564"/>
            <a:ext cx="602385" cy="20690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/>
        </p:nvSpPr>
        <p:spPr>
          <a:xfrm>
            <a:off x="3469190" y="4393204"/>
            <a:ext cx="3241254" cy="638198"/>
          </a:xfrm>
          <a:prstGeom prst="round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flipH="1" flipV="1">
            <a:off x="2439983" y="4419550"/>
            <a:ext cx="1029207" cy="24894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>
          <a:xfrm>
            <a:off x="2822115" y="267883"/>
            <a:ext cx="4306478" cy="6085620"/>
          </a:xfrm>
          <a:prstGeom prst="roundRect">
            <a:avLst>
              <a:gd name="adj" fmla="val 7854"/>
            </a:avLst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 flipH="1">
            <a:off x="2052769" y="633600"/>
            <a:ext cx="786505" cy="33713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283114" y="5031402"/>
            <a:ext cx="3529556" cy="15696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 smtClean="0"/>
              <a:t>CRUD</a:t>
            </a:r>
          </a:p>
          <a:p>
            <a:r>
              <a:rPr lang="en-US" altLang="ko-KR" dirty="0" smtClean="0"/>
              <a:t>Create : </a:t>
            </a:r>
            <a:r>
              <a:rPr lang="ko-KR" altLang="en-US" dirty="0" smtClean="0"/>
              <a:t>추가하기</a:t>
            </a:r>
            <a:endParaRPr lang="en-US" altLang="ko-KR" dirty="0" smtClean="0"/>
          </a:p>
          <a:p>
            <a:r>
              <a:rPr lang="en-US" altLang="ko-KR" dirty="0" smtClean="0"/>
              <a:t>Read : </a:t>
            </a:r>
            <a:r>
              <a:rPr lang="ko-KR" altLang="en-US" dirty="0" smtClean="0"/>
              <a:t>읽기 </a:t>
            </a:r>
            <a:r>
              <a:rPr lang="en-US" altLang="ko-KR" dirty="0" smtClean="0"/>
              <a:t>(</a:t>
            </a:r>
            <a:r>
              <a:rPr lang="ko-KR" altLang="en-US" dirty="0" smtClean="0"/>
              <a:t>리스트 </a:t>
            </a:r>
            <a:r>
              <a:rPr lang="ko-KR" altLang="en-US" dirty="0" err="1" smtClean="0"/>
              <a:t>렌더링하기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Update : </a:t>
            </a:r>
            <a:r>
              <a:rPr lang="ko-KR" altLang="en-US" dirty="0" smtClean="0"/>
              <a:t>수정하기</a:t>
            </a:r>
            <a:endParaRPr lang="en-US" altLang="ko-KR" dirty="0" smtClean="0"/>
          </a:p>
          <a:p>
            <a:r>
              <a:rPr lang="en-US" altLang="ko-KR" dirty="0" smtClean="0"/>
              <a:t>Delete : </a:t>
            </a:r>
            <a:r>
              <a:rPr lang="ko-KR" altLang="en-US" dirty="0" smtClean="0"/>
              <a:t>삭제하기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359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0525" y="827307"/>
            <a:ext cx="5675586" cy="574003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r>
              <a:rPr lang="ko-KR" altLang="en-US" dirty="0" smtClean="0"/>
              <a:t>프로젝트 준비</a:t>
            </a:r>
            <a:endParaRPr lang="en-US" altLang="ko-KR" dirty="0" smtClean="0"/>
          </a:p>
          <a:p>
            <a:r>
              <a:rPr lang="ko-KR" altLang="en-US" sz="2400" b="1" dirty="0" smtClean="0"/>
              <a:t>요구사항</a:t>
            </a:r>
            <a:r>
              <a:rPr lang="ko-KR" altLang="en-US" sz="2000" b="1" dirty="0" smtClean="0"/>
              <a:t> 분석</a:t>
            </a:r>
            <a:r>
              <a:rPr lang="ko-KR" altLang="en-US" dirty="0" smtClean="0"/>
              <a:t>하기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[</a:t>
            </a:r>
            <a:r>
              <a:rPr lang="ko-KR" altLang="en-US" dirty="0" smtClean="0"/>
              <a:t>할 일 목록</a:t>
            </a:r>
            <a:r>
              <a:rPr lang="en-US" altLang="ko-KR" dirty="0" smtClean="0"/>
              <a:t>] </a:t>
            </a:r>
            <a:r>
              <a:rPr lang="ko-KR" altLang="en-US" dirty="0" err="1" smtClean="0"/>
              <a:t>앱의</a:t>
            </a:r>
            <a:r>
              <a:rPr lang="ko-KR" altLang="en-US" dirty="0" smtClean="0"/>
              <a:t> </a:t>
            </a:r>
            <a:r>
              <a:rPr lang="ko-KR" altLang="en-US" sz="2400" b="1" dirty="0" smtClean="0"/>
              <a:t>필요한 기능</a:t>
            </a:r>
            <a:endParaRPr lang="en-US" altLang="ko-KR" sz="2400" b="1" dirty="0" smtClean="0"/>
          </a:p>
          <a:p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오늘의 날짜를 요일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연도순으로 표시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할 일 </a:t>
            </a:r>
            <a:r>
              <a:rPr lang="en-US" altLang="ko-KR" dirty="0" err="1" smtClean="0"/>
              <a:t>Todo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입력하는 폼이 있고</a:t>
            </a:r>
            <a:r>
              <a:rPr lang="en-US" altLang="ko-KR" dirty="0" smtClean="0"/>
              <a:t>, [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] </a:t>
            </a:r>
            <a:r>
              <a:rPr lang="ko-KR" altLang="en-US" dirty="0" smtClean="0"/>
              <a:t>버튼을 누르면 할 일 아이템을 생성한다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[</a:t>
            </a:r>
            <a:r>
              <a:rPr lang="ko-KR" altLang="en-US" dirty="0"/>
              <a:t>할 일 목록</a:t>
            </a:r>
            <a:r>
              <a:rPr lang="en-US" altLang="ko-KR" dirty="0"/>
              <a:t>] </a:t>
            </a:r>
            <a:r>
              <a:rPr lang="ko-KR" altLang="en-US" dirty="0" err="1" smtClean="0"/>
              <a:t>앱은</a:t>
            </a:r>
            <a:r>
              <a:rPr lang="ko-KR" altLang="en-US" dirty="0" smtClean="0"/>
              <a:t> 생성한 아이템을 페이지 하단에 보여준다</a:t>
            </a:r>
            <a:r>
              <a:rPr lang="en-US" altLang="ko-KR" dirty="0" smtClean="0"/>
              <a:t>[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]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[</a:t>
            </a:r>
            <a:r>
              <a:rPr lang="ko-KR" altLang="en-US" dirty="0" smtClean="0"/>
              <a:t>검색</a:t>
            </a:r>
            <a:r>
              <a:rPr lang="en-US" altLang="ko-KR" dirty="0" smtClean="0"/>
              <a:t>]</a:t>
            </a:r>
            <a:r>
              <a:rPr lang="ko-KR" altLang="en-US" dirty="0" smtClean="0"/>
              <a:t>으로 원하는 할 일만 추출할 수 있다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할 일 아이템은 마쳤는지 여부표시</a:t>
            </a:r>
            <a:r>
              <a:rPr lang="en-US" altLang="ko-KR" dirty="0" smtClean="0"/>
              <a:t>.</a:t>
            </a:r>
            <a:r>
              <a:rPr lang="ko-KR" altLang="en-US" dirty="0" smtClean="0"/>
              <a:t> 체크박스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아이템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등록 날짜</a:t>
            </a:r>
            <a:r>
              <a:rPr lang="en-US" altLang="ko-KR" dirty="0" smtClean="0"/>
              <a:t>, [</a:t>
            </a:r>
            <a:r>
              <a:rPr lang="ko-KR" altLang="en-US" dirty="0" smtClean="0"/>
              <a:t>삭제버튼</a:t>
            </a:r>
            <a:r>
              <a:rPr lang="en-US" altLang="ko-KR" dirty="0" smtClean="0"/>
              <a:t>]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-KR" altLang="en-US" dirty="0"/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937" y="811541"/>
            <a:ext cx="4020111" cy="54871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0573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1081826"/>
            <a:ext cx="8121134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0070C0"/>
                </a:solidFill>
              </a:rPr>
              <a:t>데이터 모델링 </a:t>
            </a:r>
            <a:r>
              <a:rPr lang="en-US" altLang="ko-KR" dirty="0" smtClean="0"/>
              <a:t>: </a:t>
            </a:r>
          </a:p>
          <a:p>
            <a:r>
              <a:rPr lang="ko-KR" altLang="en-US" dirty="0" smtClean="0"/>
              <a:t>자바스크립트에서 보통 현실의 사물이나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개념 표현할 때 </a:t>
            </a:r>
            <a:r>
              <a:rPr lang="ko-KR" altLang="en-US" dirty="0" smtClean="0">
                <a:solidFill>
                  <a:srgbClr val="0070C0"/>
                </a:solidFill>
              </a:rPr>
              <a:t>객체</a:t>
            </a:r>
            <a:r>
              <a:rPr lang="ko-KR" altLang="en-US" dirty="0" smtClean="0"/>
              <a:t>를 사용한다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현실의 사물은 일반적으로 여러 속성을 동시에 가지고 있기 때문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저자를 </a:t>
            </a:r>
            <a:r>
              <a:rPr lang="ko-KR" altLang="en-US" dirty="0" smtClean="0">
                <a:solidFill>
                  <a:srgbClr val="0070C0"/>
                </a:solidFill>
              </a:rPr>
              <a:t>객체</a:t>
            </a:r>
            <a:r>
              <a:rPr lang="ko-KR" altLang="en-US" dirty="0" smtClean="0"/>
              <a:t>로 표현해보면</a:t>
            </a:r>
            <a:r>
              <a:rPr lang="en-US" altLang="ko-KR" dirty="0" smtClean="0"/>
              <a:t>,</a:t>
            </a:r>
          </a:p>
          <a:p>
            <a:endParaRPr lang="en-US" altLang="ko-KR" dirty="0"/>
          </a:p>
          <a:p>
            <a:r>
              <a:rPr lang="en-US" altLang="ko-KR" dirty="0" smtClean="0"/>
              <a:t>let author = {name : “</a:t>
            </a:r>
            <a:r>
              <a:rPr lang="ko-KR" altLang="en-US" dirty="0" err="1" smtClean="0"/>
              <a:t>한세</a:t>
            </a:r>
            <a:r>
              <a:rPr lang="en-US" altLang="ko-KR" dirty="0" smtClean="0"/>
              <a:t>”, age: “17”}</a:t>
            </a:r>
          </a:p>
          <a:p>
            <a:endParaRPr lang="en-US" altLang="ko-KR" dirty="0"/>
          </a:p>
          <a:p>
            <a:r>
              <a:rPr lang="ko-KR" altLang="en-US" dirty="0" smtClean="0"/>
              <a:t>데이터 모델링은 왜 필요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[</a:t>
            </a:r>
            <a:r>
              <a:rPr lang="ko-KR" altLang="en-US" dirty="0" smtClean="0"/>
              <a:t>할 일 관리</a:t>
            </a:r>
            <a:r>
              <a:rPr lang="en-US" altLang="ko-KR" dirty="0" smtClean="0"/>
              <a:t>]</a:t>
            </a:r>
            <a:r>
              <a:rPr lang="ko-KR" altLang="en-US" dirty="0" err="1" smtClean="0"/>
              <a:t>앱의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할 일</a:t>
            </a:r>
            <a:r>
              <a:rPr lang="en-US" altLang="ko-KR" dirty="0" smtClean="0"/>
              <a:t>＇</a:t>
            </a:r>
            <a:r>
              <a:rPr lang="ko-KR" altLang="en-US" dirty="0" smtClean="0"/>
              <a:t>처럼 현실 세계의 사물이나 개념을 프로그램 언어로</a:t>
            </a:r>
            <a:endParaRPr lang="en-US" altLang="ko-KR" dirty="0" smtClean="0"/>
          </a:p>
          <a:p>
            <a:r>
              <a:rPr lang="ko-KR" altLang="en-US" dirty="0" smtClean="0"/>
              <a:t>표현하고 </a:t>
            </a:r>
            <a:r>
              <a:rPr lang="ko-KR" altLang="en-US" dirty="0" err="1" smtClean="0"/>
              <a:t>다뤄야하기</a:t>
            </a:r>
            <a:r>
              <a:rPr lang="ko-KR" altLang="en-US" dirty="0" smtClean="0"/>
              <a:t> 때문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일의 완료 여부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일의 종류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생성 날짜 등 </a:t>
            </a:r>
            <a:endParaRPr lang="en-US" altLang="ko-KR" dirty="0" smtClean="0"/>
          </a:p>
          <a:p>
            <a:r>
              <a:rPr lang="ko-KR" altLang="en-US" dirty="0" smtClean="0"/>
              <a:t>고유 </a:t>
            </a:r>
            <a:r>
              <a:rPr lang="ko-KR" altLang="en-US" dirty="0" err="1" smtClean="0"/>
              <a:t>식별자</a:t>
            </a:r>
            <a:r>
              <a:rPr lang="en-US" altLang="ko-KR" dirty="0" smtClean="0"/>
              <a:t>id, </a:t>
            </a:r>
            <a:r>
              <a:rPr lang="en-US" altLang="ko-KR" dirty="0" err="1" smtClean="0"/>
              <a:t>isDone</a:t>
            </a:r>
            <a:r>
              <a:rPr lang="en-US" altLang="ko-KR" dirty="0" smtClean="0"/>
              <a:t>, content, </a:t>
            </a:r>
            <a:r>
              <a:rPr lang="en-US" altLang="ko-KR" dirty="0" err="1" smtClean="0"/>
              <a:t>createdDate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39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649310" y="614158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b="1" dirty="0" err="1" smtClean="0">
                <a:solidFill>
                  <a:srgbClr val="569CD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const</a:t>
            </a:r>
            <a:r>
              <a:rPr lang="en-US" altLang="ko-KR" sz="1600" b="1" dirty="0" smtClean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1" dirty="0" err="1" smtClean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mockTodo</a:t>
            </a:r>
            <a:r>
              <a:rPr lang="en-US" altLang="ko-KR" sz="1600" b="1" dirty="0" smtClean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b="1" dirty="0" smtClean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</a:p>
          <a:p>
            <a:r>
              <a:rPr lang="en-US" altLang="ko-KR" sz="1600" b="1" dirty="0" smtClean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{</a:t>
            </a:r>
          </a:p>
          <a:p>
            <a:r>
              <a:rPr lang="en-US" altLang="ko-KR" sz="1600" b="1" dirty="0" smtClean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id: </a:t>
            </a:r>
            <a:r>
              <a:rPr lang="en-US" altLang="ko-KR" sz="1600" b="1" dirty="0" smtClean="0">
                <a:solidFill>
                  <a:srgbClr val="B5CEA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600" b="1" dirty="0" smtClean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  <a:p>
            <a:r>
              <a:rPr lang="en-US" altLang="ko-KR" sz="1600" b="1" dirty="0" smtClean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600" b="1" dirty="0" err="1" smtClean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isDone</a:t>
            </a:r>
            <a:r>
              <a:rPr lang="en-US" altLang="ko-KR" sz="1600" b="1" dirty="0" smtClean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600" b="1" dirty="0" smtClean="0">
                <a:solidFill>
                  <a:srgbClr val="569CD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false</a:t>
            </a:r>
            <a:r>
              <a:rPr lang="en-US" altLang="ko-KR" sz="1600" b="1" dirty="0" smtClean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  <a:p>
            <a:r>
              <a:rPr lang="en-US" altLang="ko-KR" sz="1600" b="1" dirty="0" smtClean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content: </a:t>
            </a:r>
            <a:r>
              <a:rPr lang="en-US" altLang="ko-KR" sz="1600" b="1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"React </a:t>
            </a:r>
            <a:r>
              <a:rPr lang="ko-KR" altLang="en-US" sz="1600" b="1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공부하기</a:t>
            </a:r>
            <a:r>
              <a:rPr lang="en-US" altLang="ko-KR" sz="1600" b="1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600" b="1" dirty="0" smtClean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  <a:p>
            <a:r>
              <a:rPr lang="en-US" altLang="ko-KR" sz="1600" b="1" dirty="0" smtClean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600" b="1" dirty="0" err="1" smtClean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createdDate</a:t>
            </a:r>
            <a:r>
              <a:rPr lang="en-US" altLang="ko-KR" sz="1600" b="1" dirty="0" smtClean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600" b="1" dirty="0" smtClean="0">
                <a:solidFill>
                  <a:srgbClr val="569CD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600" b="1" dirty="0" smtClean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Date().</a:t>
            </a:r>
            <a:r>
              <a:rPr lang="en-US" altLang="ko-KR" sz="1600" b="1" dirty="0" err="1" smtClean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getTime</a:t>
            </a:r>
            <a:r>
              <a:rPr lang="en-US" altLang="ko-KR" sz="1600" b="1" dirty="0" smtClean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(),</a:t>
            </a:r>
          </a:p>
          <a:p>
            <a:r>
              <a:rPr lang="en-US" altLang="ko-KR" sz="1600" b="1" dirty="0" smtClean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},</a:t>
            </a:r>
          </a:p>
          <a:p>
            <a:r>
              <a:rPr lang="en-US" altLang="ko-KR" sz="1600" b="1" dirty="0" smtClean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{</a:t>
            </a:r>
          </a:p>
          <a:p>
            <a:r>
              <a:rPr lang="en-US" altLang="ko-KR" sz="1600" b="1" dirty="0" smtClean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id: </a:t>
            </a:r>
            <a:r>
              <a:rPr lang="en-US" altLang="ko-KR" sz="1600" b="1" dirty="0" smtClean="0">
                <a:solidFill>
                  <a:srgbClr val="B5CEA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600" b="1" dirty="0" smtClean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  <a:p>
            <a:r>
              <a:rPr lang="en-US" altLang="ko-KR" sz="1600" b="1" dirty="0" smtClean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600" b="1" dirty="0" err="1" smtClean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isDone</a:t>
            </a:r>
            <a:r>
              <a:rPr lang="en-US" altLang="ko-KR" sz="1600" b="1" dirty="0" smtClean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600" b="1" dirty="0" smtClean="0">
                <a:solidFill>
                  <a:srgbClr val="569CD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false</a:t>
            </a:r>
            <a:r>
              <a:rPr lang="en-US" altLang="ko-KR" sz="1600" b="1" dirty="0" smtClean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  <a:p>
            <a:r>
              <a:rPr lang="en-US" altLang="ko-KR" sz="1600" b="1" dirty="0" smtClean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content: </a:t>
            </a:r>
            <a:r>
              <a:rPr lang="en-US" altLang="ko-KR" sz="1600" b="1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＂</a:t>
            </a:r>
            <a:r>
              <a:rPr lang="ko-KR" altLang="en-US" sz="1600" b="1" dirty="0" smtClean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피아노 연습하기</a:t>
            </a:r>
            <a:r>
              <a:rPr lang="en-US" altLang="ko-KR" sz="1600" b="1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600" b="1" dirty="0" smtClean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  <a:p>
            <a:r>
              <a:rPr lang="en-US" altLang="ko-KR" sz="1600" b="1" dirty="0" smtClean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600" b="1" dirty="0" err="1" smtClean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createdDate</a:t>
            </a:r>
            <a:r>
              <a:rPr lang="en-US" altLang="ko-KR" sz="1600" b="1" dirty="0" smtClean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600" b="1" dirty="0" smtClean="0">
                <a:solidFill>
                  <a:srgbClr val="569CD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600" b="1" dirty="0" smtClean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Date().</a:t>
            </a:r>
            <a:r>
              <a:rPr lang="en-US" altLang="ko-KR" sz="1600" b="1" dirty="0" err="1" smtClean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getTime</a:t>
            </a:r>
            <a:r>
              <a:rPr lang="en-US" altLang="ko-KR" sz="1600" b="1" dirty="0" smtClean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(),</a:t>
            </a:r>
          </a:p>
          <a:p>
            <a:r>
              <a:rPr lang="en-US" altLang="ko-KR" sz="1600" b="1" dirty="0" smtClean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},</a:t>
            </a:r>
          </a:p>
          <a:p>
            <a:r>
              <a:rPr lang="en-US" altLang="ko-KR" sz="1600" b="1" dirty="0" smtClean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{</a:t>
            </a:r>
          </a:p>
          <a:p>
            <a:r>
              <a:rPr lang="en-US" altLang="ko-KR" sz="1600" b="1" dirty="0" smtClean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id: </a:t>
            </a:r>
            <a:r>
              <a:rPr lang="en-US" altLang="ko-KR" sz="1600" b="1" dirty="0" smtClean="0">
                <a:solidFill>
                  <a:srgbClr val="B5CEA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en-US" altLang="ko-KR" sz="1600" b="1" dirty="0" smtClean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  <a:p>
            <a:r>
              <a:rPr lang="en-US" altLang="ko-KR" sz="1600" b="1" dirty="0" smtClean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600" b="1" dirty="0" err="1" smtClean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isDone</a:t>
            </a:r>
            <a:r>
              <a:rPr lang="en-US" altLang="ko-KR" sz="1600" b="1" dirty="0" smtClean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600" b="1" dirty="0" smtClean="0">
                <a:solidFill>
                  <a:srgbClr val="569CD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false</a:t>
            </a:r>
            <a:r>
              <a:rPr lang="en-US" altLang="ko-KR" sz="1600" b="1" dirty="0" smtClean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  <a:p>
            <a:r>
              <a:rPr lang="en-US" altLang="ko-KR" sz="1600" b="1" dirty="0" smtClean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content: </a:t>
            </a:r>
            <a:r>
              <a:rPr lang="en-US" altLang="ko-KR" sz="1600" b="1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600" b="1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줄넘기 하기</a:t>
            </a:r>
            <a:r>
              <a:rPr lang="en-US" altLang="ko-KR" sz="1600" b="1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600" b="1" dirty="0" smtClean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  <a:p>
            <a:r>
              <a:rPr lang="en-US" altLang="ko-KR" sz="1600" b="1" dirty="0" smtClean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600" b="1" dirty="0" err="1" smtClean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createdDate</a:t>
            </a:r>
            <a:r>
              <a:rPr lang="en-US" altLang="ko-KR" sz="1600" b="1" dirty="0" smtClean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600" b="1" dirty="0" smtClean="0">
                <a:solidFill>
                  <a:srgbClr val="569CD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600" b="1" dirty="0" smtClean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Date().</a:t>
            </a:r>
            <a:r>
              <a:rPr lang="en-US" altLang="ko-KR" sz="1600" b="1" dirty="0" err="1" smtClean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getTime</a:t>
            </a:r>
            <a:r>
              <a:rPr lang="en-US" altLang="ko-KR" sz="1600" b="1" dirty="0" smtClean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(),</a:t>
            </a:r>
          </a:p>
          <a:p>
            <a:r>
              <a:rPr lang="en-US" altLang="ko-KR" sz="1600" b="1" dirty="0" smtClean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},</a:t>
            </a:r>
          </a:p>
          <a:p>
            <a:r>
              <a:rPr lang="en-US" altLang="ko-KR" sz="1600" b="1" dirty="0" smtClean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  <a:r>
              <a:rPr lang="en-US" altLang="ko-KR" sz="1600" b="1" dirty="0" smtClean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en-US" altLang="ko-KR" sz="1600" b="1" dirty="0">
              <a:solidFill>
                <a:srgbClr val="D4D4D4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9549" y="612845"/>
            <a:ext cx="2186817" cy="286232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  <a:ln w="5715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목 데이터 설정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Mock </a:t>
            </a:r>
            <a:r>
              <a:rPr lang="ko-KR" altLang="en-US" dirty="0" smtClean="0"/>
              <a:t>목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목업</a:t>
            </a:r>
            <a:endParaRPr lang="en-US" altLang="ko-KR" dirty="0" smtClean="0"/>
          </a:p>
          <a:p>
            <a:r>
              <a:rPr lang="ko-KR" altLang="en-US" dirty="0" smtClean="0"/>
              <a:t>모조품 이라는 뜻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즉 모조품 데이터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[] </a:t>
            </a:r>
            <a:r>
              <a:rPr lang="ko-KR" altLang="en-US" dirty="0" smtClean="0"/>
              <a:t>배열 형태로 저장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301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87506" y="372200"/>
            <a:ext cx="38058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</a:t>
            </a:r>
            <a:r>
              <a:rPr kumimoji="0" lang="ko-KR" sz="4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리액트</a:t>
            </a:r>
            <a:r>
              <a:rPr kumimoji="0" lang="ko-KR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spread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연산자 </a:t>
            </a:r>
            <a:endParaRPr kumimoji="0" 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479934" y="1722980"/>
            <a:ext cx="424988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 "</a:t>
            </a:r>
            <a:r>
              <a:rPr kumimoji="0" lang="ko-KR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리액트에서</a:t>
            </a:r>
            <a:r>
              <a:rPr kumimoji="0" lang="ko-KR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Spread Operator </a:t>
            </a:r>
            <a:r>
              <a:rPr kumimoji="0" lang="ko-KR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사용법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ko-KR" dirty="0"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</a:t>
            </a:r>
            <a:r>
              <a:rPr kumimoji="0" 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배열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객체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상태 관리 등에서 활용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 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87506" y="3127233"/>
            <a:ext cx="1065387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...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연산자는 </a:t>
            </a:r>
            <a:r>
              <a:rPr kumimoji="0" lang="ko-K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배열</a:t>
            </a:r>
            <a:r>
              <a:rPr kumimoji="0" lang="ko-K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이나 </a:t>
            </a:r>
            <a:r>
              <a:rPr kumimoji="0" lang="ko-K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객체</a:t>
            </a:r>
            <a:r>
              <a:rPr kumimoji="0" lang="ko-K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를 </a:t>
            </a:r>
            <a:r>
              <a:rPr kumimoji="0" lang="ko-K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복사</a:t>
            </a:r>
            <a:r>
              <a:rPr kumimoji="0" lang="ko-K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하거나 </a:t>
            </a:r>
            <a:r>
              <a:rPr kumimoji="0" lang="ko-K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병합</a:t>
            </a:r>
            <a:r>
              <a:rPr kumimoji="0" lang="ko-K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할 때 </a:t>
            </a:r>
            <a:r>
              <a:rPr kumimoji="0" 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사용하는 </a:t>
            </a:r>
            <a:r>
              <a:rPr kumimoji="0" lang="ko-KR" sz="2000" b="1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자바스크립트</a:t>
            </a:r>
            <a:r>
              <a:rPr kumimoji="0" 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문법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sz="3200" b="0" i="0" u="none" strike="noStrike" cap="none" normalizeH="0" baseline="0" dirty="0" err="1" smtClean="0">
                <a:ln>
                  <a:noFill/>
                </a:ln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리액트</a:t>
            </a:r>
            <a:r>
              <a:rPr kumimoji="0" lang="ko-KR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에서는</a:t>
            </a:r>
            <a:r>
              <a:rPr kumimoji="0" lang="ko-K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상태 관리</a:t>
            </a:r>
            <a:r>
              <a:rPr kumimoji="0" lang="ko-K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및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props </a:t>
            </a:r>
            <a:r>
              <a:rPr kumimoji="0" lang="ko-K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전달</a:t>
            </a:r>
            <a:r>
              <a:rPr kumimoji="0" lang="ko-K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에 자주 사용됨</a:t>
            </a:r>
            <a:r>
              <a:rPr kumimoji="0" lang="ko-KR" altLang="ko-K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977557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30102" y="756628"/>
            <a:ext cx="2717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배열에서 </a:t>
            </a:r>
            <a:r>
              <a:rPr lang="en-US" altLang="ko-KR" dirty="0" smtClean="0"/>
              <a:t>Spread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556" y="1505711"/>
            <a:ext cx="8553358" cy="38541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88480" y="1125960"/>
            <a:ext cx="3618298" cy="186974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05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코드 복사용</a:t>
            </a:r>
            <a:endParaRPr lang="en-US" altLang="ko-KR" sz="105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105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5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const</a:t>
            </a:r>
            <a:r>
              <a:rPr lang="en-US" altLang="ko-KR" sz="105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numbers1 = [1, 2, 3];</a:t>
            </a:r>
          </a:p>
          <a:p>
            <a:r>
              <a:rPr lang="en-US" altLang="ko-KR" sz="105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const</a:t>
            </a:r>
            <a:r>
              <a:rPr lang="en-US" altLang="ko-KR" sz="105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numbers2 = [4, 5, 6];</a:t>
            </a:r>
          </a:p>
          <a:p>
            <a:endParaRPr lang="en-US" altLang="ko-KR" sz="105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5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05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배열 복사</a:t>
            </a:r>
          </a:p>
          <a:p>
            <a:r>
              <a:rPr lang="en-US" altLang="ko-KR" sz="105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const</a:t>
            </a:r>
            <a:r>
              <a:rPr lang="en-US" altLang="ko-KR" sz="105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copyOfNumbers1 = [...numbers1];</a:t>
            </a:r>
          </a:p>
          <a:p>
            <a:endParaRPr lang="en-US" altLang="ko-KR" sz="105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5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05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배열 병합</a:t>
            </a:r>
          </a:p>
          <a:p>
            <a:r>
              <a:rPr lang="en-US" altLang="ko-KR" sz="105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const</a:t>
            </a:r>
            <a:r>
              <a:rPr lang="en-US" altLang="ko-KR" sz="105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5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combinedNumbers</a:t>
            </a:r>
            <a:r>
              <a:rPr lang="en-US" altLang="ko-KR" sz="105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= [...numbers1, ...numbers2];</a:t>
            </a:r>
          </a:p>
          <a:p>
            <a:endParaRPr lang="ko-KR" altLang="en-US" sz="105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3055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30102" y="756628"/>
            <a:ext cx="2717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객체에서 </a:t>
            </a:r>
            <a:r>
              <a:rPr lang="en-US" altLang="ko-KR" dirty="0" smtClean="0"/>
              <a:t>Spread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302" y="1456316"/>
            <a:ext cx="9323651" cy="40815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83939" y="1144337"/>
            <a:ext cx="3302507" cy="17081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050" dirty="0" smtClean="0"/>
              <a:t>코드 복사용</a:t>
            </a:r>
            <a:endParaRPr lang="en-US" altLang="ko-KR" sz="1050" dirty="0" smtClean="0"/>
          </a:p>
          <a:p>
            <a:endParaRPr lang="en-US" altLang="ko-KR" sz="1050" dirty="0"/>
          </a:p>
          <a:p>
            <a:r>
              <a:rPr lang="en-US" altLang="ko-KR" sz="1050" dirty="0" err="1" smtClean="0"/>
              <a:t>const</a:t>
            </a:r>
            <a:r>
              <a:rPr lang="en-US" altLang="ko-KR" sz="1050" dirty="0" smtClean="0"/>
              <a:t> person = { name: 'John', age: 30 };</a:t>
            </a:r>
          </a:p>
          <a:p>
            <a:r>
              <a:rPr lang="en-US" altLang="ko-KR" sz="1050" dirty="0" err="1" smtClean="0"/>
              <a:t>const</a:t>
            </a:r>
            <a:r>
              <a:rPr lang="en-US" altLang="ko-KR" sz="1050" dirty="0" smtClean="0"/>
              <a:t> address = { city: 'New York', country: 'USA' };</a:t>
            </a:r>
          </a:p>
          <a:p>
            <a:endParaRPr lang="en-US" altLang="ko-KR" sz="1050" dirty="0" smtClean="0"/>
          </a:p>
          <a:p>
            <a:r>
              <a:rPr lang="en-US" altLang="ko-KR" sz="1050" dirty="0" smtClean="0"/>
              <a:t>// </a:t>
            </a:r>
            <a:r>
              <a:rPr lang="ko-KR" altLang="en-US" sz="1050" dirty="0" smtClean="0"/>
              <a:t>객체 복사</a:t>
            </a:r>
          </a:p>
          <a:p>
            <a:r>
              <a:rPr lang="en-US" altLang="ko-KR" sz="1050" dirty="0" err="1" smtClean="0"/>
              <a:t>const</a:t>
            </a:r>
            <a:r>
              <a:rPr lang="en-US" altLang="ko-KR" sz="1050" dirty="0" smtClean="0"/>
              <a:t> </a:t>
            </a:r>
            <a:r>
              <a:rPr lang="en-US" altLang="ko-KR" sz="1050" dirty="0" err="1" smtClean="0"/>
              <a:t>personCopy</a:t>
            </a:r>
            <a:r>
              <a:rPr lang="en-US" altLang="ko-KR" sz="1050" dirty="0" smtClean="0"/>
              <a:t> = { ...person };</a:t>
            </a:r>
          </a:p>
          <a:p>
            <a:endParaRPr lang="en-US" altLang="ko-KR" sz="1050" dirty="0" smtClean="0"/>
          </a:p>
          <a:p>
            <a:r>
              <a:rPr lang="en-US" altLang="ko-KR" sz="1050" dirty="0" smtClean="0"/>
              <a:t>// </a:t>
            </a:r>
            <a:r>
              <a:rPr lang="ko-KR" altLang="en-US" sz="1050" dirty="0" smtClean="0"/>
              <a:t>객체 병합</a:t>
            </a:r>
          </a:p>
          <a:p>
            <a:r>
              <a:rPr lang="en-US" altLang="ko-KR" sz="1050" dirty="0" err="1" smtClean="0"/>
              <a:t>const</a:t>
            </a:r>
            <a:r>
              <a:rPr lang="en-US" altLang="ko-KR" sz="1050" dirty="0" smtClean="0"/>
              <a:t> </a:t>
            </a:r>
            <a:r>
              <a:rPr lang="en-US" altLang="ko-KR" sz="1050" dirty="0" err="1" smtClean="0"/>
              <a:t>personWithAddress</a:t>
            </a:r>
            <a:r>
              <a:rPr lang="en-US" altLang="ko-KR" sz="1050" dirty="0" smtClean="0"/>
              <a:t> = { ...person, ...address };</a:t>
            </a:r>
          </a:p>
        </p:txBody>
      </p:sp>
    </p:spTree>
    <p:extLst>
      <p:ext uri="{BB962C8B-B14F-4D97-AF65-F5344CB8AC3E}">
        <p14:creationId xmlns:p14="http://schemas.microsoft.com/office/powerpoint/2010/main" val="19838062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30102" y="756628"/>
            <a:ext cx="395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리액트</a:t>
            </a:r>
            <a:r>
              <a:rPr lang="ko-KR" altLang="en-US" dirty="0" smtClean="0"/>
              <a:t> 컴포넌트에서 </a:t>
            </a:r>
            <a:r>
              <a:rPr lang="en-US" altLang="ko-KR" dirty="0" smtClean="0"/>
              <a:t>Spread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652" y="1873716"/>
            <a:ext cx="8994264" cy="31104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043026" y="1589600"/>
            <a:ext cx="4990469" cy="12234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050" dirty="0" smtClean="0"/>
              <a:t>코드 복사용</a:t>
            </a:r>
            <a:endParaRPr lang="en-US" altLang="ko-KR" sz="1050" dirty="0" smtClean="0"/>
          </a:p>
          <a:p>
            <a:endParaRPr lang="en-US" altLang="ko-KR" sz="1050" dirty="0"/>
          </a:p>
          <a:p>
            <a:r>
              <a:rPr lang="en-US" altLang="ko-KR" sz="1050" dirty="0" smtClean="0"/>
              <a:t>function Button(props) {</a:t>
            </a:r>
          </a:p>
          <a:p>
            <a:r>
              <a:rPr lang="en-US" altLang="ko-KR" sz="1050" dirty="0" smtClean="0"/>
              <a:t>  return &lt;button {...props}&gt;{</a:t>
            </a:r>
            <a:r>
              <a:rPr lang="en-US" altLang="ko-KR" sz="1050" dirty="0" err="1" smtClean="0"/>
              <a:t>props.children</a:t>
            </a:r>
            <a:r>
              <a:rPr lang="en-US" altLang="ko-KR" sz="1050" dirty="0" smtClean="0"/>
              <a:t>}&lt;/button&gt;;</a:t>
            </a:r>
          </a:p>
          <a:p>
            <a:r>
              <a:rPr lang="en-US" altLang="ko-KR" sz="1050" dirty="0" smtClean="0"/>
              <a:t>}</a:t>
            </a:r>
          </a:p>
          <a:p>
            <a:endParaRPr lang="en-US" altLang="ko-KR" sz="1050" dirty="0" smtClean="0"/>
          </a:p>
          <a:p>
            <a:r>
              <a:rPr lang="en-US" altLang="ko-KR" sz="1050" dirty="0" smtClean="0"/>
              <a:t>&lt;Button </a:t>
            </a:r>
            <a:r>
              <a:rPr lang="en-US" altLang="ko-KR" sz="1050" dirty="0" err="1" smtClean="0"/>
              <a:t>className</a:t>
            </a:r>
            <a:r>
              <a:rPr lang="en-US" altLang="ko-KR" sz="1050" dirty="0" smtClean="0"/>
              <a:t>="</a:t>
            </a:r>
            <a:r>
              <a:rPr lang="en-US" altLang="ko-KR" sz="1050" dirty="0" err="1" smtClean="0"/>
              <a:t>btn</a:t>
            </a:r>
            <a:r>
              <a:rPr lang="en-US" altLang="ko-KR" sz="1050" dirty="0" smtClean="0"/>
              <a:t>" </a:t>
            </a:r>
            <a:r>
              <a:rPr lang="en-US" altLang="ko-KR" sz="1050" dirty="0" err="1" smtClean="0"/>
              <a:t>onClick</a:t>
            </a:r>
            <a:r>
              <a:rPr lang="en-US" altLang="ko-KR" sz="1050" dirty="0" smtClean="0"/>
              <a:t>={() =&gt; alert('Clicked!')}&gt;Click Me&lt;/Button&gt;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10670565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30102" y="756628"/>
            <a:ext cx="3722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상태 업데이트에서 </a:t>
            </a:r>
            <a:r>
              <a:rPr lang="en-US" altLang="ko-KR" dirty="0" smtClean="0"/>
              <a:t>Spread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119" y="1719720"/>
            <a:ext cx="9071712" cy="39727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043026" y="1589600"/>
            <a:ext cx="4863832" cy="28392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050" dirty="0" smtClean="0"/>
              <a:t>코드 복사용</a:t>
            </a:r>
            <a:endParaRPr lang="en-US" altLang="ko-KR" sz="1050" dirty="0" smtClean="0"/>
          </a:p>
          <a:p>
            <a:endParaRPr lang="en-US" altLang="ko-KR" sz="1050" dirty="0"/>
          </a:p>
          <a:p>
            <a:r>
              <a:rPr lang="en-US" altLang="ko-KR" sz="1050" dirty="0" err="1" smtClean="0"/>
              <a:t>const</a:t>
            </a:r>
            <a:r>
              <a:rPr lang="en-US" altLang="ko-KR" sz="1050" dirty="0" smtClean="0"/>
              <a:t> [items, </a:t>
            </a:r>
            <a:r>
              <a:rPr lang="en-US" altLang="ko-KR" sz="1050" dirty="0" err="1" smtClean="0"/>
              <a:t>setItems</a:t>
            </a:r>
            <a:r>
              <a:rPr lang="en-US" altLang="ko-KR" sz="1050" dirty="0" smtClean="0"/>
              <a:t>] = </a:t>
            </a:r>
            <a:r>
              <a:rPr lang="en-US" altLang="ko-KR" sz="1050" dirty="0" err="1" smtClean="0"/>
              <a:t>useState</a:t>
            </a:r>
            <a:r>
              <a:rPr lang="en-US" altLang="ko-KR" sz="1050" dirty="0" smtClean="0"/>
              <a:t>([1, 2, 3]);</a:t>
            </a:r>
          </a:p>
          <a:p>
            <a:r>
              <a:rPr lang="en-US" altLang="ko-KR" sz="1050" dirty="0" err="1" smtClean="0"/>
              <a:t>const</a:t>
            </a:r>
            <a:r>
              <a:rPr lang="en-US" altLang="ko-KR" sz="1050" dirty="0" smtClean="0"/>
              <a:t> </a:t>
            </a:r>
            <a:r>
              <a:rPr lang="en-US" altLang="ko-KR" sz="1050" dirty="0" err="1" smtClean="0"/>
              <a:t>addItem</a:t>
            </a:r>
            <a:r>
              <a:rPr lang="en-US" altLang="ko-KR" sz="1050" dirty="0" smtClean="0"/>
              <a:t> = () =&gt; </a:t>
            </a:r>
            <a:r>
              <a:rPr lang="en-US" altLang="ko-KR" sz="1050" dirty="0" err="1" smtClean="0"/>
              <a:t>setItems</a:t>
            </a:r>
            <a:r>
              <a:rPr lang="en-US" altLang="ko-KR" sz="1050" dirty="0" smtClean="0"/>
              <a:t>([...items, 4]);</a:t>
            </a:r>
          </a:p>
          <a:p>
            <a:endParaRPr lang="en-US" altLang="ko-KR" sz="1050" dirty="0" smtClean="0"/>
          </a:p>
          <a:p>
            <a:endParaRPr lang="en-US" altLang="ko-KR" sz="1050" dirty="0"/>
          </a:p>
          <a:p>
            <a:endParaRPr lang="en-US" altLang="ko-KR" sz="1050" dirty="0" smtClean="0"/>
          </a:p>
          <a:p>
            <a:endParaRPr lang="en-US" altLang="ko-KR" sz="1050" dirty="0"/>
          </a:p>
          <a:p>
            <a:endParaRPr lang="en-US" altLang="ko-KR" sz="1050" dirty="0" smtClean="0"/>
          </a:p>
          <a:p>
            <a:endParaRPr lang="en-US" altLang="ko-KR" sz="1050" dirty="0"/>
          </a:p>
          <a:p>
            <a:endParaRPr lang="en-US" altLang="ko-KR" sz="1050" dirty="0" smtClean="0"/>
          </a:p>
          <a:p>
            <a:endParaRPr lang="en-US" altLang="ko-KR" sz="1050" dirty="0"/>
          </a:p>
          <a:p>
            <a:endParaRPr lang="en-US" altLang="ko-KR" sz="1050" dirty="0" smtClean="0"/>
          </a:p>
          <a:p>
            <a:endParaRPr lang="en-US" altLang="ko-KR" sz="1050" dirty="0"/>
          </a:p>
          <a:p>
            <a:r>
              <a:rPr lang="en-US" altLang="ko-KR" sz="1050" dirty="0" err="1" smtClean="0"/>
              <a:t>const</a:t>
            </a:r>
            <a:r>
              <a:rPr lang="en-US" altLang="ko-KR" sz="1050" dirty="0" smtClean="0"/>
              <a:t> [user, </a:t>
            </a:r>
            <a:r>
              <a:rPr lang="en-US" altLang="ko-KR" sz="1050" dirty="0" err="1" smtClean="0"/>
              <a:t>setUser</a:t>
            </a:r>
            <a:r>
              <a:rPr lang="en-US" altLang="ko-KR" sz="1050" dirty="0" smtClean="0"/>
              <a:t>] = </a:t>
            </a:r>
            <a:r>
              <a:rPr lang="en-US" altLang="ko-KR" sz="1050" dirty="0" err="1" smtClean="0"/>
              <a:t>useState</a:t>
            </a:r>
            <a:r>
              <a:rPr lang="en-US" altLang="ko-KR" sz="1050" dirty="0" smtClean="0"/>
              <a:t>({ name: 'Alice', age: 25 });</a:t>
            </a:r>
          </a:p>
          <a:p>
            <a:r>
              <a:rPr lang="en-US" altLang="ko-KR" sz="1050" dirty="0" err="1" smtClean="0"/>
              <a:t>const</a:t>
            </a:r>
            <a:r>
              <a:rPr lang="en-US" altLang="ko-KR" sz="1050" dirty="0" smtClean="0"/>
              <a:t> </a:t>
            </a:r>
            <a:r>
              <a:rPr lang="en-US" altLang="ko-KR" sz="1050" dirty="0" err="1" smtClean="0"/>
              <a:t>incrementAge</a:t>
            </a:r>
            <a:r>
              <a:rPr lang="en-US" altLang="ko-KR" sz="1050" dirty="0" smtClean="0"/>
              <a:t> = () =&gt; </a:t>
            </a:r>
            <a:r>
              <a:rPr lang="en-US" altLang="ko-KR" sz="1050" dirty="0" err="1" smtClean="0"/>
              <a:t>setUser</a:t>
            </a:r>
            <a:r>
              <a:rPr lang="en-US" altLang="ko-KR" sz="1050" dirty="0" smtClean="0"/>
              <a:t>(</a:t>
            </a:r>
            <a:r>
              <a:rPr lang="en-US" altLang="ko-KR" sz="1050" dirty="0" err="1" smtClean="0"/>
              <a:t>prev</a:t>
            </a:r>
            <a:r>
              <a:rPr lang="en-US" altLang="ko-KR" sz="1050" dirty="0" smtClean="0"/>
              <a:t> =&gt; ({ ...</a:t>
            </a:r>
            <a:r>
              <a:rPr lang="en-US" altLang="ko-KR" sz="1050" dirty="0" err="1" smtClean="0"/>
              <a:t>prev</a:t>
            </a:r>
            <a:r>
              <a:rPr lang="en-US" altLang="ko-KR" sz="1050" dirty="0" smtClean="0"/>
              <a:t>, age: </a:t>
            </a:r>
            <a:r>
              <a:rPr lang="en-US" altLang="ko-KR" sz="1050" dirty="0" err="1" smtClean="0"/>
              <a:t>prev.age</a:t>
            </a:r>
            <a:r>
              <a:rPr lang="en-US" altLang="ko-KR" sz="1050" dirty="0" smtClean="0"/>
              <a:t> + 1 }));</a:t>
            </a:r>
          </a:p>
          <a:p>
            <a:endParaRPr lang="en-US" altLang="ko-KR" sz="1050" dirty="0" smtClean="0"/>
          </a:p>
        </p:txBody>
      </p:sp>
    </p:spTree>
    <p:extLst>
      <p:ext uri="{BB962C8B-B14F-4D97-AF65-F5344CB8AC3E}">
        <p14:creationId xmlns:p14="http://schemas.microsoft.com/office/powerpoint/2010/main" val="3441840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03750" y="567810"/>
            <a:ext cx="6096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000" b="1" dirty="0" err="1" smtClean="0"/>
              <a:t>리액트를</a:t>
            </a:r>
            <a:r>
              <a:rPr lang="ko-KR" altLang="en-US" sz="2000" b="1" dirty="0" smtClean="0"/>
              <a:t> 사용하는 이유</a:t>
            </a:r>
            <a:endParaRPr lang="en-US" altLang="ko-KR" sz="2000" b="1" dirty="0"/>
          </a:p>
          <a:p>
            <a:r>
              <a:rPr lang="ko-KR" altLang="en-US" dirty="0" smtClean="0"/>
              <a:t>기존의 웹사이트 페이지를 만드는 방법과의 비교</a:t>
            </a:r>
            <a:endParaRPr lang="en-US" altLang="ko-KR" dirty="0" smtClean="0"/>
          </a:p>
        </p:txBody>
      </p:sp>
      <p:grpSp>
        <p:nvGrpSpPr>
          <p:cNvPr id="7" name="그룹 6"/>
          <p:cNvGrpSpPr/>
          <p:nvPr/>
        </p:nvGrpSpPr>
        <p:grpSpPr>
          <a:xfrm>
            <a:off x="1118644" y="1718441"/>
            <a:ext cx="3016156" cy="3957851"/>
            <a:chOff x="1528548" y="1828800"/>
            <a:chExt cx="3016156" cy="3957851"/>
          </a:xfrm>
        </p:grpSpPr>
        <p:sp>
          <p:nvSpPr>
            <p:cNvPr id="3" name="직사각형 2"/>
            <p:cNvSpPr/>
            <p:nvPr/>
          </p:nvSpPr>
          <p:spPr>
            <a:xfrm>
              <a:off x="1528549" y="1828800"/>
              <a:ext cx="3016155" cy="39578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1528548" y="2774237"/>
              <a:ext cx="3016155" cy="1992573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메인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main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내용부분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589963" y="4920017"/>
              <a:ext cx="2893326" cy="750627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footer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하단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589963" y="1926205"/>
              <a:ext cx="2893326" cy="750627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header </a:t>
              </a:r>
              <a:r>
                <a:rPr lang="ko-KR" altLang="en-US" dirty="0" err="1" smtClean="0"/>
                <a:t>메뉴바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상단</a:t>
              </a:r>
              <a:endParaRPr lang="ko-KR" altLang="en-US" dirty="0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4557881" y="1732089"/>
            <a:ext cx="3016155" cy="3957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557880" y="2677526"/>
            <a:ext cx="3016155" cy="19925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main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두 번째 페이지의 내용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 목록 내용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619295" y="4823306"/>
            <a:ext cx="2893326" cy="75062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footer </a:t>
            </a:r>
            <a:r>
              <a:rPr lang="ko-KR" altLang="en-US" dirty="0" smtClean="0">
                <a:solidFill>
                  <a:schemeClr val="tx1"/>
                </a:solidFill>
              </a:rPr>
              <a:t>하단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619295" y="1829494"/>
            <a:ext cx="2893326" cy="75062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header </a:t>
            </a:r>
            <a:r>
              <a:rPr lang="ko-KR" altLang="en-US" dirty="0" err="1" smtClean="0"/>
              <a:t>메뉴바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상단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8079003" y="1718441"/>
            <a:ext cx="3016155" cy="3957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8079002" y="2663878"/>
            <a:ext cx="3016155" cy="19925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main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세 번째 페이지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상세페이지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8140417" y="4809658"/>
            <a:ext cx="2893326" cy="75062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footer </a:t>
            </a:r>
            <a:r>
              <a:rPr lang="ko-KR" altLang="en-US" dirty="0" smtClean="0">
                <a:solidFill>
                  <a:schemeClr val="tx1"/>
                </a:solidFill>
              </a:rPr>
              <a:t>하단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8140417" y="1815846"/>
            <a:ext cx="2893326" cy="75062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header </a:t>
            </a:r>
            <a:r>
              <a:rPr lang="ko-KR" altLang="en-US" dirty="0" err="1" smtClean="0"/>
              <a:t>메뉴바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상단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992573" y="5993952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index.html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431809" y="599395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second.html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52931" y="6032603"/>
            <a:ext cx="1196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third.html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373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476082" y="1189146"/>
            <a:ext cx="913611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28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ko-KR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"Spread Operator </a:t>
            </a:r>
            <a:r>
              <a:rPr kumimoji="0" lang="ko-K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요약</a:t>
            </a:r>
            <a:r>
              <a:rPr kumimoji="0" lang="ko-KR" altLang="ko-K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ko-KR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배열</a:t>
            </a:r>
            <a:r>
              <a:rPr kumimoji="0" lang="ko-KR" altLang="ko-K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ko-K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복사 및 병합 시 유용</a:t>
            </a:r>
            <a:r>
              <a:rPr kumimoji="0" lang="ko-KR" altLang="ko-K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객체</a:t>
            </a:r>
            <a:r>
              <a:rPr kumimoji="0" lang="ko-KR" altLang="ko-K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ko-K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속성 복사 및 병합</a:t>
            </a:r>
            <a:r>
              <a:rPr kumimoji="0" lang="ko-KR" altLang="ko-K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불변성 유지</a:t>
            </a:r>
            <a:r>
              <a:rPr kumimoji="0" lang="ko-KR" altLang="ko-K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리액트</a:t>
            </a:r>
            <a:r>
              <a:rPr kumimoji="0" lang="ko-KR" altLang="ko-K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props </a:t>
            </a:r>
            <a:r>
              <a:rPr kumimoji="0" lang="ko-K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전달 및 상태 업데이트에 유용</a:t>
            </a:r>
            <a:r>
              <a:rPr kumimoji="0" lang="ko-KR" altLang="ko-K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상태 관리</a:t>
            </a:r>
            <a:r>
              <a:rPr kumimoji="0" lang="ko-KR" altLang="ko-K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ko-K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불변성을 유지하면서 상태를 업데이트할 때 사용</a:t>
            </a:r>
            <a:r>
              <a:rPr kumimoji="0" lang="ko-KR" altLang="ko-K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8563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8402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15155" y="449567"/>
            <a:ext cx="473719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"</a:t>
            </a:r>
            <a:r>
              <a:rPr kumimoji="0" lang="ko-K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리액트</a:t>
            </a:r>
            <a:r>
              <a:rPr kumimoji="0" 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컴포넌트 라이프사이클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"</a:t>
            </a:r>
            <a:r>
              <a:rPr kumimoji="0" 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컴포넌트가 생성되고 업데이트되는 과정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 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62885" y="2082469"/>
            <a:ext cx="10562507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리액트</a:t>
            </a:r>
            <a:r>
              <a:rPr kumimoji="0" 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라이프사이클은 컴포넌트의 </a:t>
            </a:r>
            <a:r>
              <a:rPr kumimoji="0" lang="ko-KR" sz="1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생성</a:t>
            </a:r>
            <a:r>
              <a:rPr kumimoji="0" lang="ko-KR" altLang="ko-KR" sz="1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sz="1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업데이트</a:t>
            </a:r>
            <a:r>
              <a:rPr kumimoji="0" lang="ko-KR" altLang="ko-KR" sz="1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sz="1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제거</a:t>
            </a:r>
            <a:r>
              <a:rPr kumimoji="0" 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단계에서 발생하는 </a:t>
            </a:r>
            <a:r>
              <a:rPr kumimoji="0" lang="ko-K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메서드들을</a:t>
            </a:r>
            <a:r>
              <a:rPr kumimoji="0" 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정의한 과정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라이프사이클 </a:t>
            </a:r>
            <a:r>
              <a:rPr kumimoji="0" lang="ko-K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메서드는</a:t>
            </a:r>
            <a:r>
              <a:rPr kumimoji="0" 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sz="18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클래스형</a:t>
            </a:r>
            <a:r>
              <a:rPr kumimoji="0" lang="ko-KR" sz="1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컴포넌트</a:t>
            </a:r>
            <a:r>
              <a:rPr kumimoji="0" 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에서 사용되며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sz="1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함수형 컴포넌트</a:t>
            </a:r>
            <a:r>
              <a:rPr kumimoji="0" 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에서는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 Unicode MS" panose="020B0604020202020204" pitchFamily="50" charset="-127"/>
              </a:rPr>
              <a:t>useEffect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훅을 사용하여 같은 효과를 낼 수 있음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63620" y="5137528"/>
            <a:ext cx="6117765" cy="861774"/>
          </a:xfrm>
          <a:prstGeom prst="rect">
            <a:avLst/>
          </a:prstGeom>
          <a:ln w="57150">
            <a:solidFill>
              <a:schemeClr val="tx1"/>
            </a:solidFill>
            <a:prstDash val="sysDot"/>
          </a:ln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</a:rPr>
              <a:t>react </a:t>
            </a:r>
            <a:r>
              <a:rPr lang="en-US" altLang="ko-KR" sz="1400" dirty="0" err="1" smtClean="0">
                <a:solidFill>
                  <a:schemeClr val="bg2">
                    <a:lumMod val="50000"/>
                  </a:schemeClr>
                </a:solidFill>
              </a:rPr>
              <a:t>lifecyle</a:t>
            </a:r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</a:rPr>
              <a:t>로 검색해보기</a:t>
            </a: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</a:rPr>
              <a:t>. </a:t>
            </a:r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</a:rPr>
              <a:t>문서 참고</a:t>
            </a: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https://ko.legacy.reactjs.org/docs/state-and-lifecycle.html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53214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938" y="1378040"/>
            <a:ext cx="7057626" cy="415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4731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40615" y="591286"/>
            <a:ext cx="3839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클래스형</a:t>
            </a:r>
            <a:r>
              <a:rPr lang="ko-KR" altLang="en-US" dirty="0" smtClean="0"/>
              <a:t> 컴포넌트 라이프사이클</a:t>
            </a:r>
            <a:endParaRPr lang="ko-KR" altLang="en-US" dirty="0"/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786" y="1599762"/>
            <a:ext cx="9193890" cy="414421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637692" y="1415096"/>
            <a:ext cx="2425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컴포넌트가 </a:t>
            </a:r>
            <a:r>
              <a:rPr lang="ko-KR" altLang="en-US" b="1" dirty="0" smtClean="0">
                <a:solidFill>
                  <a:srgbClr val="0070C0"/>
                </a:solidFill>
              </a:rPr>
              <a:t>생성</a:t>
            </a:r>
            <a:r>
              <a:rPr lang="ko-KR" altLang="en-US" dirty="0" smtClean="0"/>
              <a:t>될 때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80128" y="1415096"/>
            <a:ext cx="2406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상태나 </a:t>
            </a:r>
            <a:r>
              <a:rPr lang="en-US" altLang="ko-KR" dirty="0" smtClean="0"/>
              <a:t>props </a:t>
            </a:r>
            <a:r>
              <a:rPr lang="ko-KR" altLang="en-US" b="1" dirty="0" smtClean="0">
                <a:solidFill>
                  <a:srgbClr val="0070C0"/>
                </a:solidFill>
              </a:rPr>
              <a:t>변화</a:t>
            </a:r>
            <a:r>
              <a:rPr lang="ko-KR" altLang="en-US" dirty="0" smtClean="0"/>
              <a:t> 시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909703" y="1415096"/>
            <a:ext cx="2425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컴포넌트가 </a:t>
            </a:r>
            <a:r>
              <a:rPr lang="ko-KR" altLang="en-US" b="1" dirty="0" smtClean="0">
                <a:solidFill>
                  <a:srgbClr val="0070C0"/>
                </a:solidFill>
              </a:rPr>
              <a:t>제거</a:t>
            </a:r>
            <a:r>
              <a:rPr lang="ko-KR" altLang="en-US" dirty="0" smtClean="0"/>
              <a:t>될 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89997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89590" y="1285634"/>
            <a:ext cx="8802410" cy="95718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import React, { Component } from 'react';</a:t>
            </a:r>
          </a:p>
          <a:p>
            <a:endParaRPr lang="en-US" altLang="ko-KR" sz="14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class </a:t>
            </a:r>
            <a:r>
              <a:rPr lang="en-US" altLang="ko-KR" sz="1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MyComponent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extends Component {</a:t>
            </a:r>
          </a:p>
          <a:p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constructor(props) {</a:t>
            </a:r>
          </a:p>
          <a:p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  super(props);</a:t>
            </a:r>
          </a:p>
          <a:p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this.state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= { count: 0 };</a:t>
            </a:r>
          </a:p>
          <a:p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  console.log('constructor');</a:t>
            </a:r>
          </a:p>
          <a:p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endParaRPr lang="en-US" altLang="ko-KR" sz="14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static </a:t>
            </a:r>
            <a:r>
              <a:rPr lang="en-US" altLang="ko-KR" sz="1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getDerivedStateFromProps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nextProps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nextState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  console.log('</a:t>
            </a:r>
            <a:r>
              <a:rPr lang="en-US" altLang="ko-KR" sz="1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getDerivedStateFromProps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');</a:t>
            </a:r>
          </a:p>
          <a:p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  return null;</a:t>
            </a:r>
          </a:p>
          <a:p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endParaRPr lang="en-US" altLang="ko-KR" sz="14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shouldComponentUpdate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nextProps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nextState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  console.log('</a:t>
            </a:r>
            <a:r>
              <a:rPr lang="en-US" altLang="ko-KR" sz="1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shouldComponentUpdate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');</a:t>
            </a:r>
          </a:p>
          <a:p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  return true;</a:t>
            </a:r>
          </a:p>
          <a:p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endParaRPr lang="en-US" altLang="ko-KR" sz="14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render() {</a:t>
            </a:r>
          </a:p>
          <a:p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  console.log('render');</a:t>
            </a:r>
          </a:p>
          <a:p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  return (</a:t>
            </a:r>
          </a:p>
          <a:p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    &lt;div&gt;</a:t>
            </a:r>
          </a:p>
          <a:p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      &lt;p&gt;Count: {</a:t>
            </a:r>
            <a:r>
              <a:rPr lang="en-US" altLang="ko-KR" sz="1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this.state.count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}&lt;/p&gt;</a:t>
            </a:r>
          </a:p>
          <a:p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      &lt;button </a:t>
            </a:r>
            <a:r>
              <a:rPr lang="en-US" altLang="ko-KR" sz="1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onClick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={() =&gt; </a:t>
            </a:r>
            <a:r>
              <a:rPr lang="en-US" altLang="ko-KR" sz="1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this.setState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({ count: </a:t>
            </a:r>
            <a:r>
              <a:rPr lang="en-US" altLang="ko-KR" sz="1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this.state.count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+ 1 })}&gt;Increase&lt;/button&gt;</a:t>
            </a:r>
          </a:p>
          <a:p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    &lt;/div&gt;</a:t>
            </a:r>
          </a:p>
          <a:p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  );</a:t>
            </a:r>
          </a:p>
          <a:p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endParaRPr lang="en-US" altLang="ko-KR" sz="14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componentDidMount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  console.log('</a:t>
            </a:r>
            <a:r>
              <a:rPr lang="en-US" altLang="ko-KR" sz="1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componentDidMount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');</a:t>
            </a:r>
          </a:p>
          <a:p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endParaRPr lang="en-US" altLang="ko-KR" sz="14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componentDidUpdate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prevProps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prevState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  console.log('</a:t>
            </a:r>
            <a:r>
              <a:rPr lang="en-US" altLang="ko-KR" sz="1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componentDidUpdate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');</a:t>
            </a:r>
          </a:p>
          <a:p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endParaRPr lang="en-US" altLang="ko-KR" sz="14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componentWillUnmount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  console.log('</a:t>
            </a:r>
            <a:r>
              <a:rPr lang="en-US" altLang="ko-KR" sz="1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componentWillUnmount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');</a:t>
            </a:r>
          </a:p>
          <a:p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en-US" altLang="ko-KR" sz="14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export default </a:t>
            </a:r>
            <a:r>
              <a:rPr lang="en-US" altLang="ko-KR" sz="1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MyComponent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20257" y="436739"/>
            <a:ext cx="6595075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2-2 "</a:t>
            </a:r>
            <a:r>
              <a:rPr lang="ko-KR" altLang="en-US" dirty="0" err="1" smtClean="0">
                <a:solidFill>
                  <a:srgbClr val="0070C0"/>
                </a:solidFill>
              </a:rPr>
              <a:t>클래스형</a:t>
            </a:r>
            <a:r>
              <a:rPr lang="ko-KR" altLang="en-US" dirty="0" smtClean="0">
                <a:solidFill>
                  <a:srgbClr val="0070C0"/>
                </a:solidFill>
              </a:rPr>
              <a:t> 컴포넌트 라이프사이클 예제</a:t>
            </a:r>
            <a:r>
              <a:rPr lang="en-US" altLang="ko-KR" dirty="0" smtClean="0">
                <a:solidFill>
                  <a:srgbClr val="0070C0"/>
                </a:solidFill>
              </a:rPr>
              <a:t>“</a:t>
            </a:r>
          </a:p>
          <a:p>
            <a:r>
              <a:rPr lang="en-US" altLang="ko-KR" sz="14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75000"/>
                  </a:schemeClr>
                </a:solidFill>
              </a:rPr>
              <a:t>각 라이프사이클 </a:t>
            </a:r>
            <a:r>
              <a:rPr lang="ko-KR" altLang="en-US" sz="1400" dirty="0" err="1" smtClean="0">
                <a:solidFill>
                  <a:schemeClr val="bg2">
                    <a:lumMod val="75000"/>
                  </a:schemeClr>
                </a:solidFill>
              </a:rPr>
              <a:t>메서드가</a:t>
            </a:r>
            <a:r>
              <a:rPr lang="ko-KR" altLang="en-US" sz="1400" dirty="0" smtClean="0">
                <a:solidFill>
                  <a:schemeClr val="bg2">
                    <a:lumMod val="75000"/>
                  </a:schemeClr>
                </a:solidFill>
              </a:rPr>
              <a:t> 호출되는 순서와 그 의미를 확인해보세요</a:t>
            </a:r>
            <a:r>
              <a:rPr lang="en-US" altLang="ko-KR" sz="1400" dirty="0" smtClean="0">
                <a:solidFill>
                  <a:schemeClr val="bg2">
                    <a:lumMod val="75000"/>
                  </a:schemeClr>
                </a:solidFill>
              </a:rPr>
              <a:t>. </a:t>
            </a:r>
            <a:r>
              <a:rPr lang="ko-KR" altLang="en-US" sz="1400" dirty="0" smtClean="0">
                <a:solidFill>
                  <a:schemeClr val="bg2">
                    <a:lumMod val="75000"/>
                  </a:schemeClr>
                </a:solidFill>
              </a:rPr>
              <a:t>코드 복사</a:t>
            </a:r>
            <a:endParaRPr lang="en-US" altLang="ko-KR" sz="1400" dirty="0" smtClean="0">
              <a:solidFill>
                <a:schemeClr val="bg2">
                  <a:lumMod val="75000"/>
                </a:schemeClr>
              </a:solidFill>
            </a:endParaRPr>
          </a:p>
          <a:p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60" y="965916"/>
            <a:ext cx="6848618" cy="6858000"/>
          </a:xfrm>
          <a:prstGeom prst="rect">
            <a:avLst/>
          </a:prstGeom>
        </p:spPr>
      </p:pic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709" y="1124374"/>
            <a:ext cx="7039957" cy="3381847"/>
          </a:xfrm>
          <a:prstGeom prst="rect">
            <a:avLst/>
          </a:prstGeom>
        </p:spPr>
      </p:pic>
      <p:sp>
        <p:nvSpPr>
          <p:cNvPr id="6" name="자유형 5"/>
          <p:cNvSpPr/>
          <p:nvPr/>
        </p:nvSpPr>
        <p:spPr>
          <a:xfrm>
            <a:off x="927279" y="3606085"/>
            <a:ext cx="3296991" cy="837126"/>
          </a:xfrm>
          <a:custGeom>
            <a:avLst/>
            <a:gdLst>
              <a:gd name="connsiteX0" fmla="*/ 0 w 3296991"/>
              <a:gd name="connsiteY0" fmla="*/ 837126 h 837126"/>
              <a:gd name="connsiteX1" fmla="*/ 167425 w 3296991"/>
              <a:gd name="connsiteY1" fmla="*/ 824247 h 837126"/>
              <a:gd name="connsiteX2" fmla="*/ 244698 w 3296991"/>
              <a:gd name="connsiteY2" fmla="*/ 811369 h 837126"/>
              <a:gd name="connsiteX3" fmla="*/ 334851 w 3296991"/>
              <a:gd name="connsiteY3" fmla="*/ 798490 h 837126"/>
              <a:gd name="connsiteX4" fmla="*/ 450760 w 3296991"/>
              <a:gd name="connsiteY4" fmla="*/ 785611 h 837126"/>
              <a:gd name="connsiteX5" fmla="*/ 553791 w 3296991"/>
              <a:gd name="connsiteY5" fmla="*/ 772732 h 837126"/>
              <a:gd name="connsiteX6" fmla="*/ 669701 w 3296991"/>
              <a:gd name="connsiteY6" fmla="*/ 759853 h 837126"/>
              <a:gd name="connsiteX7" fmla="*/ 785611 w 3296991"/>
              <a:gd name="connsiteY7" fmla="*/ 734095 h 837126"/>
              <a:gd name="connsiteX8" fmla="*/ 978794 w 3296991"/>
              <a:gd name="connsiteY8" fmla="*/ 708338 h 837126"/>
              <a:gd name="connsiteX9" fmla="*/ 1056067 w 3296991"/>
              <a:gd name="connsiteY9" fmla="*/ 695459 h 837126"/>
              <a:gd name="connsiteX10" fmla="*/ 1146220 w 3296991"/>
              <a:gd name="connsiteY10" fmla="*/ 682580 h 837126"/>
              <a:gd name="connsiteX11" fmla="*/ 1339403 w 3296991"/>
              <a:gd name="connsiteY11" fmla="*/ 643943 h 837126"/>
              <a:gd name="connsiteX12" fmla="*/ 1506828 w 3296991"/>
              <a:gd name="connsiteY12" fmla="*/ 592428 h 837126"/>
              <a:gd name="connsiteX13" fmla="*/ 1584101 w 3296991"/>
              <a:gd name="connsiteY13" fmla="*/ 566670 h 837126"/>
              <a:gd name="connsiteX14" fmla="*/ 1674253 w 3296991"/>
              <a:gd name="connsiteY14" fmla="*/ 553791 h 837126"/>
              <a:gd name="connsiteX15" fmla="*/ 1918952 w 3296991"/>
              <a:gd name="connsiteY15" fmla="*/ 476518 h 837126"/>
              <a:gd name="connsiteX16" fmla="*/ 2060620 w 3296991"/>
              <a:gd name="connsiteY16" fmla="*/ 450760 h 837126"/>
              <a:gd name="connsiteX17" fmla="*/ 2125014 w 3296991"/>
              <a:gd name="connsiteY17" fmla="*/ 425002 h 837126"/>
              <a:gd name="connsiteX18" fmla="*/ 2305318 w 3296991"/>
              <a:gd name="connsiteY18" fmla="*/ 360608 h 837126"/>
              <a:gd name="connsiteX19" fmla="*/ 2369713 w 3296991"/>
              <a:gd name="connsiteY19" fmla="*/ 321971 h 837126"/>
              <a:gd name="connsiteX20" fmla="*/ 2421228 w 3296991"/>
              <a:gd name="connsiteY20" fmla="*/ 309092 h 837126"/>
              <a:gd name="connsiteX21" fmla="*/ 2550017 w 3296991"/>
              <a:gd name="connsiteY21" fmla="*/ 244698 h 837126"/>
              <a:gd name="connsiteX22" fmla="*/ 2665927 w 3296991"/>
              <a:gd name="connsiteY22" fmla="*/ 218940 h 837126"/>
              <a:gd name="connsiteX23" fmla="*/ 2768958 w 3296991"/>
              <a:gd name="connsiteY23" fmla="*/ 193183 h 837126"/>
              <a:gd name="connsiteX24" fmla="*/ 2846231 w 3296991"/>
              <a:gd name="connsiteY24" fmla="*/ 167425 h 837126"/>
              <a:gd name="connsiteX25" fmla="*/ 2884867 w 3296991"/>
              <a:gd name="connsiteY25" fmla="*/ 154546 h 837126"/>
              <a:gd name="connsiteX26" fmla="*/ 2975020 w 3296991"/>
              <a:gd name="connsiteY26" fmla="*/ 128788 h 837126"/>
              <a:gd name="connsiteX27" fmla="*/ 3026535 w 3296991"/>
              <a:gd name="connsiteY27" fmla="*/ 90152 h 837126"/>
              <a:gd name="connsiteX28" fmla="*/ 3103808 w 3296991"/>
              <a:gd name="connsiteY28" fmla="*/ 64394 h 837126"/>
              <a:gd name="connsiteX29" fmla="*/ 3181082 w 3296991"/>
              <a:gd name="connsiteY29" fmla="*/ 38636 h 837126"/>
              <a:gd name="connsiteX30" fmla="*/ 3258355 w 3296991"/>
              <a:gd name="connsiteY30" fmla="*/ 12878 h 837126"/>
              <a:gd name="connsiteX31" fmla="*/ 3296991 w 3296991"/>
              <a:gd name="connsiteY31" fmla="*/ 0 h 837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296991" h="837126">
                <a:moveTo>
                  <a:pt x="0" y="837126"/>
                </a:moveTo>
                <a:cubicBezTo>
                  <a:pt x="55808" y="832833"/>
                  <a:pt x="111759" y="830106"/>
                  <a:pt x="167425" y="824247"/>
                </a:cubicBezTo>
                <a:cubicBezTo>
                  <a:pt x="193394" y="821513"/>
                  <a:pt x="218889" y="815340"/>
                  <a:pt x="244698" y="811369"/>
                </a:cubicBezTo>
                <a:cubicBezTo>
                  <a:pt x="274701" y="806753"/>
                  <a:pt x="304729" y="802255"/>
                  <a:pt x="334851" y="798490"/>
                </a:cubicBezTo>
                <a:cubicBezTo>
                  <a:pt x="373425" y="793668"/>
                  <a:pt x="412152" y="790153"/>
                  <a:pt x="450760" y="785611"/>
                </a:cubicBezTo>
                <a:lnTo>
                  <a:pt x="553791" y="772732"/>
                </a:lnTo>
                <a:cubicBezTo>
                  <a:pt x="592399" y="768190"/>
                  <a:pt x="631356" y="766244"/>
                  <a:pt x="669701" y="759853"/>
                </a:cubicBezTo>
                <a:cubicBezTo>
                  <a:pt x="708742" y="753346"/>
                  <a:pt x="746710" y="741389"/>
                  <a:pt x="785611" y="734095"/>
                </a:cubicBezTo>
                <a:cubicBezTo>
                  <a:pt x="832345" y="725332"/>
                  <a:pt x="934211" y="714707"/>
                  <a:pt x="978794" y="708338"/>
                </a:cubicBezTo>
                <a:cubicBezTo>
                  <a:pt x="1004645" y="704645"/>
                  <a:pt x="1030258" y="699430"/>
                  <a:pt x="1056067" y="695459"/>
                </a:cubicBezTo>
                <a:cubicBezTo>
                  <a:pt x="1086070" y="690843"/>
                  <a:pt x="1116453" y="688533"/>
                  <a:pt x="1146220" y="682580"/>
                </a:cubicBezTo>
                <a:lnTo>
                  <a:pt x="1339403" y="643943"/>
                </a:lnTo>
                <a:cubicBezTo>
                  <a:pt x="1532896" y="579445"/>
                  <a:pt x="1290920" y="658861"/>
                  <a:pt x="1506828" y="592428"/>
                </a:cubicBezTo>
                <a:cubicBezTo>
                  <a:pt x="1532778" y="584443"/>
                  <a:pt x="1557645" y="572775"/>
                  <a:pt x="1584101" y="566670"/>
                </a:cubicBezTo>
                <a:cubicBezTo>
                  <a:pt x="1613679" y="559844"/>
                  <a:pt x="1644202" y="558084"/>
                  <a:pt x="1674253" y="553791"/>
                </a:cubicBezTo>
                <a:cubicBezTo>
                  <a:pt x="1752429" y="527733"/>
                  <a:pt x="1837606" y="496855"/>
                  <a:pt x="1918952" y="476518"/>
                </a:cubicBezTo>
                <a:cubicBezTo>
                  <a:pt x="1954954" y="467517"/>
                  <a:pt x="2026171" y="456502"/>
                  <a:pt x="2060620" y="450760"/>
                </a:cubicBezTo>
                <a:cubicBezTo>
                  <a:pt x="2082085" y="442174"/>
                  <a:pt x="2103082" y="432313"/>
                  <a:pt x="2125014" y="425002"/>
                </a:cubicBezTo>
                <a:cubicBezTo>
                  <a:pt x="2209805" y="396738"/>
                  <a:pt x="2190345" y="429592"/>
                  <a:pt x="2305318" y="360608"/>
                </a:cubicBezTo>
                <a:cubicBezTo>
                  <a:pt x="2326783" y="347729"/>
                  <a:pt x="2346838" y="332138"/>
                  <a:pt x="2369713" y="321971"/>
                </a:cubicBezTo>
                <a:cubicBezTo>
                  <a:pt x="2385888" y="314782"/>
                  <a:pt x="2404959" y="316064"/>
                  <a:pt x="2421228" y="309092"/>
                </a:cubicBezTo>
                <a:cubicBezTo>
                  <a:pt x="2465344" y="290185"/>
                  <a:pt x="2502673" y="252589"/>
                  <a:pt x="2550017" y="244698"/>
                </a:cubicBezTo>
                <a:cubicBezTo>
                  <a:pt x="2710389" y="217969"/>
                  <a:pt x="2566277" y="246117"/>
                  <a:pt x="2665927" y="218940"/>
                </a:cubicBezTo>
                <a:cubicBezTo>
                  <a:pt x="2700080" y="209626"/>
                  <a:pt x="2735374" y="204378"/>
                  <a:pt x="2768958" y="193183"/>
                </a:cubicBezTo>
                <a:lnTo>
                  <a:pt x="2846231" y="167425"/>
                </a:lnTo>
                <a:cubicBezTo>
                  <a:pt x="2859110" y="163132"/>
                  <a:pt x="2871697" y="157839"/>
                  <a:pt x="2884867" y="154546"/>
                </a:cubicBezTo>
                <a:cubicBezTo>
                  <a:pt x="2949553" y="138374"/>
                  <a:pt x="2919591" y="147264"/>
                  <a:pt x="2975020" y="128788"/>
                </a:cubicBezTo>
                <a:cubicBezTo>
                  <a:pt x="2992192" y="115909"/>
                  <a:pt x="3007337" y="99751"/>
                  <a:pt x="3026535" y="90152"/>
                </a:cubicBezTo>
                <a:cubicBezTo>
                  <a:pt x="3050820" y="78010"/>
                  <a:pt x="3078050" y="72980"/>
                  <a:pt x="3103808" y="64394"/>
                </a:cubicBezTo>
                <a:lnTo>
                  <a:pt x="3181082" y="38636"/>
                </a:lnTo>
                <a:lnTo>
                  <a:pt x="3258355" y="12878"/>
                </a:lnTo>
                <a:lnTo>
                  <a:pt x="3296991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940158" y="4481848"/>
            <a:ext cx="3296991" cy="1159098"/>
          </a:xfrm>
          <a:custGeom>
            <a:avLst/>
            <a:gdLst>
              <a:gd name="connsiteX0" fmla="*/ 0 w 3296991"/>
              <a:gd name="connsiteY0" fmla="*/ 1159098 h 1159098"/>
              <a:gd name="connsiteX1" fmla="*/ 128788 w 3296991"/>
              <a:gd name="connsiteY1" fmla="*/ 1120462 h 1159098"/>
              <a:gd name="connsiteX2" fmla="*/ 167425 w 3296991"/>
              <a:gd name="connsiteY2" fmla="*/ 1107583 h 1159098"/>
              <a:gd name="connsiteX3" fmla="*/ 270456 w 3296991"/>
              <a:gd name="connsiteY3" fmla="*/ 1056067 h 1159098"/>
              <a:gd name="connsiteX4" fmla="*/ 334850 w 3296991"/>
              <a:gd name="connsiteY4" fmla="*/ 1030310 h 1159098"/>
              <a:gd name="connsiteX5" fmla="*/ 412124 w 3296991"/>
              <a:gd name="connsiteY5" fmla="*/ 1004552 h 1159098"/>
              <a:gd name="connsiteX6" fmla="*/ 476518 w 3296991"/>
              <a:gd name="connsiteY6" fmla="*/ 965915 h 1159098"/>
              <a:gd name="connsiteX7" fmla="*/ 631065 w 3296991"/>
              <a:gd name="connsiteY7" fmla="*/ 888642 h 1159098"/>
              <a:gd name="connsiteX8" fmla="*/ 708338 w 3296991"/>
              <a:gd name="connsiteY8" fmla="*/ 850006 h 1159098"/>
              <a:gd name="connsiteX9" fmla="*/ 785611 w 3296991"/>
              <a:gd name="connsiteY9" fmla="*/ 811369 h 1159098"/>
              <a:gd name="connsiteX10" fmla="*/ 940157 w 3296991"/>
              <a:gd name="connsiteY10" fmla="*/ 759853 h 1159098"/>
              <a:gd name="connsiteX11" fmla="*/ 1004552 w 3296991"/>
              <a:gd name="connsiteY11" fmla="*/ 721217 h 1159098"/>
              <a:gd name="connsiteX12" fmla="*/ 1081825 w 3296991"/>
              <a:gd name="connsiteY12" fmla="*/ 695459 h 1159098"/>
              <a:gd name="connsiteX13" fmla="*/ 1146219 w 3296991"/>
              <a:gd name="connsiteY13" fmla="*/ 656822 h 1159098"/>
              <a:gd name="connsiteX14" fmla="*/ 1262129 w 3296991"/>
              <a:gd name="connsiteY14" fmla="*/ 605307 h 1159098"/>
              <a:gd name="connsiteX15" fmla="*/ 1313645 w 3296991"/>
              <a:gd name="connsiteY15" fmla="*/ 579549 h 1159098"/>
              <a:gd name="connsiteX16" fmla="*/ 1378039 w 3296991"/>
              <a:gd name="connsiteY16" fmla="*/ 566670 h 1159098"/>
              <a:gd name="connsiteX17" fmla="*/ 1558343 w 3296991"/>
              <a:gd name="connsiteY17" fmla="*/ 489397 h 1159098"/>
              <a:gd name="connsiteX18" fmla="*/ 1622738 w 3296991"/>
              <a:gd name="connsiteY18" fmla="*/ 476518 h 1159098"/>
              <a:gd name="connsiteX19" fmla="*/ 1674253 w 3296991"/>
              <a:gd name="connsiteY19" fmla="*/ 450760 h 1159098"/>
              <a:gd name="connsiteX20" fmla="*/ 1790163 w 3296991"/>
              <a:gd name="connsiteY20" fmla="*/ 425003 h 1159098"/>
              <a:gd name="connsiteX21" fmla="*/ 1867436 w 3296991"/>
              <a:gd name="connsiteY21" fmla="*/ 399245 h 1159098"/>
              <a:gd name="connsiteX22" fmla="*/ 1918952 w 3296991"/>
              <a:gd name="connsiteY22" fmla="*/ 386366 h 1159098"/>
              <a:gd name="connsiteX23" fmla="*/ 1996225 w 3296991"/>
              <a:gd name="connsiteY23" fmla="*/ 360608 h 1159098"/>
              <a:gd name="connsiteX24" fmla="*/ 2034862 w 3296991"/>
              <a:gd name="connsiteY24" fmla="*/ 347729 h 1159098"/>
              <a:gd name="connsiteX25" fmla="*/ 2112135 w 3296991"/>
              <a:gd name="connsiteY25" fmla="*/ 321972 h 1159098"/>
              <a:gd name="connsiteX26" fmla="*/ 2202287 w 3296991"/>
              <a:gd name="connsiteY26" fmla="*/ 309093 h 1159098"/>
              <a:gd name="connsiteX27" fmla="*/ 2240924 w 3296991"/>
              <a:gd name="connsiteY27" fmla="*/ 296214 h 1159098"/>
              <a:gd name="connsiteX28" fmla="*/ 2343955 w 3296991"/>
              <a:gd name="connsiteY28" fmla="*/ 270456 h 1159098"/>
              <a:gd name="connsiteX29" fmla="*/ 2395470 w 3296991"/>
              <a:gd name="connsiteY29" fmla="*/ 257577 h 1159098"/>
              <a:gd name="connsiteX30" fmla="*/ 2446986 w 3296991"/>
              <a:gd name="connsiteY30" fmla="*/ 244698 h 1159098"/>
              <a:gd name="connsiteX31" fmla="*/ 2524259 w 3296991"/>
              <a:gd name="connsiteY31" fmla="*/ 218941 h 1159098"/>
              <a:gd name="connsiteX32" fmla="*/ 2601532 w 3296991"/>
              <a:gd name="connsiteY32" fmla="*/ 180304 h 1159098"/>
              <a:gd name="connsiteX33" fmla="*/ 2730321 w 3296991"/>
              <a:gd name="connsiteY33" fmla="*/ 128789 h 1159098"/>
              <a:gd name="connsiteX34" fmla="*/ 2794715 w 3296991"/>
              <a:gd name="connsiteY34" fmla="*/ 115910 h 1159098"/>
              <a:gd name="connsiteX35" fmla="*/ 3039414 w 3296991"/>
              <a:gd name="connsiteY35" fmla="*/ 90152 h 1159098"/>
              <a:gd name="connsiteX36" fmla="*/ 3181081 w 3296991"/>
              <a:gd name="connsiteY36" fmla="*/ 51515 h 1159098"/>
              <a:gd name="connsiteX37" fmla="*/ 3219718 w 3296991"/>
              <a:gd name="connsiteY37" fmla="*/ 38637 h 1159098"/>
              <a:gd name="connsiteX38" fmla="*/ 3258355 w 3296991"/>
              <a:gd name="connsiteY38" fmla="*/ 25758 h 1159098"/>
              <a:gd name="connsiteX39" fmla="*/ 3296991 w 3296991"/>
              <a:gd name="connsiteY39" fmla="*/ 0 h 1159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296991" h="1159098">
                <a:moveTo>
                  <a:pt x="0" y="1159098"/>
                </a:moveTo>
                <a:cubicBezTo>
                  <a:pt x="98523" y="1139395"/>
                  <a:pt x="31967" y="1156770"/>
                  <a:pt x="128788" y="1120462"/>
                </a:cubicBezTo>
                <a:cubicBezTo>
                  <a:pt x="141499" y="1115695"/>
                  <a:pt x="155066" y="1113201"/>
                  <a:pt x="167425" y="1107583"/>
                </a:cubicBezTo>
                <a:cubicBezTo>
                  <a:pt x="202381" y="1091694"/>
                  <a:pt x="234805" y="1070327"/>
                  <a:pt x="270456" y="1056067"/>
                </a:cubicBezTo>
                <a:cubicBezTo>
                  <a:pt x="291921" y="1047481"/>
                  <a:pt x="313124" y="1038210"/>
                  <a:pt x="334850" y="1030310"/>
                </a:cubicBezTo>
                <a:cubicBezTo>
                  <a:pt x="360367" y="1021031"/>
                  <a:pt x="387406" y="1015787"/>
                  <a:pt x="412124" y="1004552"/>
                </a:cubicBezTo>
                <a:cubicBezTo>
                  <a:pt x="434912" y="994194"/>
                  <a:pt x="454395" y="977627"/>
                  <a:pt x="476518" y="965915"/>
                </a:cubicBezTo>
                <a:cubicBezTo>
                  <a:pt x="527421" y="938966"/>
                  <a:pt x="579549" y="914400"/>
                  <a:pt x="631065" y="888642"/>
                </a:cubicBezTo>
                <a:lnTo>
                  <a:pt x="708338" y="850006"/>
                </a:lnTo>
                <a:cubicBezTo>
                  <a:pt x="734096" y="837127"/>
                  <a:pt x="758291" y="820476"/>
                  <a:pt x="785611" y="811369"/>
                </a:cubicBezTo>
                <a:cubicBezTo>
                  <a:pt x="837126" y="794197"/>
                  <a:pt x="893593" y="787791"/>
                  <a:pt x="940157" y="759853"/>
                </a:cubicBezTo>
                <a:cubicBezTo>
                  <a:pt x="961622" y="746974"/>
                  <a:pt x="981764" y="731575"/>
                  <a:pt x="1004552" y="721217"/>
                </a:cubicBezTo>
                <a:cubicBezTo>
                  <a:pt x="1029269" y="709982"/>
                  <a:pt x="1057108" y="706694"/>
                  <a:pt x="1081825" y="695459"/>
                </a:cubicBezTo>
                <a:cubicBezTo>
                  <a:pt x="1104613" y="685101"/>
                  <a:pt x="1124337" y="668979"/>
                  <a:pt x="1146219" y="656822"/>
                </a:cubicBezTo>
                <a:cubicBezTo>
                  <a:pt x="1209616" y="621602"/>
                  <a:pt x="1190502" y="637141"/>
                  <a:pt x="1262129" y="605307"/>
                </a:cubicBezTo>
                <a:cubicBezTo>
                  <a:pt x="1279673" y="597510"/>
                  <a:pt x="1295431" y="585620"/>
                  <a:pt x="1313645" y="579549"/>
                </a:cubicBezTo>
                <a:cubicBezTo>
                  <a:pt x="1334411" y="572627"/>
                  <a:pt x="1356574" y="570963"/>
                  <a:pt x="1378039" y="566670"/>
                </a:cubicBezTo>
                <a:cubicBezTo>
                  <a:pt x="1430321" y="540530"/>
                  <a:pt x="1509481" y="499169"/>
                  <a:pt x="1558343" y="489397"/>
                </a:cubicBezTo>
                <a:lnTo>
                  <a:pt x="1622738" y="476518"/>
                </a:lnTo>
                <a:cubicBezTo>
                  <a:pt x="1639910" y="467932"/>
                  <a:pt x="1656277" y="457501"/>
                  <a:pt x="1674253" y="450760"/>
                </a:cubicBezTo>
                <a:cubicBezTo>
                  <a:pt x="1705081" y="439200"/>
                  <a:pt x="1760260" y="433159"/>
                  <a:pt x="1790163" y="425003"/>
                </a:cubicBezTo>
                <a:cubicBezTo>
                  <a:pt x="1816357" y="417859"/>
                  <a:pt x="1841096" y="405830"/>
                  <a:pt x="1867436" y="399245"/>
                </a:cubicBezTo>
                <a:cubicBezTo>
                  <a:pt x="1884608" y="394952"/>
                  <a:pt x="1901998" y="391452"/>
                  <a:pt x="1918952" y="386366"/>
                </a:cubicBezTo>
                <a:cubicBezTo>
                  <a:pt x="1944958" y="378564"/>
                  <a:pt x="1970467" y="369194"/>
                  <a:pt x="1996225" y="360608"/>
                </a:cubicBezTo>
                <a:lnTo>
                  <a:pt x="2034862" y="347729"/>
                </a:lnTo>
                <a:cubicBezTo>
                  <a:pt x="2060620" y="339143"/>
                  <a:pt x="2085257" y="325812"/>
                  <a:pt x="2112135" y="321972"/>
                </a:cubicBezTo>
                <a:lnTo>
                  <a:pt x="2202287" y="309093"/>
                </a:lnTo>
                <a:cubicBezTo>
                  <a:pt x="2215166" y="304800"/>
                  <a:pt x="2227827" y="299786"/>
                  <a:pt x="2240924" y="296214"/>
                </a:cubicBezTo>
                <a:cubicBezTo>
                  <a:pt x="2275077" y="286899"/>
                  <a:pt x="2309611" y="279042"/>
                  <a:pt x="2343955" y="270456"/>
                </a:cubicBezTo>
                <a:lnTo>
                  <a:pt x="2395470" y="257577"/>
                </a:lnTo>
                <a:cubicBezTo>
                  <a:pt x="2412642" y="253284"/>
                  <a:pt x="2430194" y="250295"/>
                  <a:pt x="2446986" y="244698"/>
                </a:cubicBezTo>
                <a:lnTo>
                  <a:pt x="2524259" y="218941"/>
                </a:lnTo>
                <a:cubicBezTo>
                  <a:pt x="2598509" y="169441"/>
                  <a:pt x="2526884" y="212296"/>
                  <a:pt x="2601532" y="180304"/>
                </a:cubicBezTo>
                <a:cubicBezTo>
                  <a:pt x="2661635" y="154545"/>
                  <a:pt x="2657033" y="143447"/>
                  <a:pt x="2730321" y="128789"/>
                </a:cubicBezTo>
                <a:cubicBezTo>
                  <a:pt x="2751786" y="124496"/>
                  <a:pt x="2773045" y="119006"/>
                  <a:pt x="2794715" y="115910"/>
                </a:cubicBezTo>
                <a:cubicBezTo>
                  <a:pt x="2835883" y="110029"/>
                  <a:pt x="3002483" y="93845"/>
                  <a:pt x="3039414" y="90152"/>
                </a:cubicBezTo>
                <a:cubicBezTo>
                  <a:pt x="3130438" y="71947"/>
                  <a:pt x="3083034" y="84197"/>
                  <a:pt x="3181081" y="51515"/>
                </a:cubicBezTo>
                <a:lnTo>
                  <a:pt x="3219718" y="38637"/>
                </a:lnTo>
                <a:lnTo>
                  <a:pt x="3258355" y="25758"/>
                </a:lnTo>
                <a:lnTo>
                  <a:pt x="3296991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43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20257" y="436739"/>
            <a:ext cx="6595075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3-2 </a:t>
            </a:r>
            <a:r>
              <a:rPr lang="ko-KR" altLang="en-US" dirty="0" smtClean="0"/>
              <a:t>함수형 컴포넌트 예제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useEffect</a:t>
            </a:r>
            <a:r>
              <a:rPr lang="en-US" altLang="ko-KR" dirty="0" smtClean="0"/>
              <a:t>)</a:t>
            </a:r>
            <a:r>
              <a:rPr lang="en-US" altLang="ko-KR" dirty="0" smtClean="0">
                <a:solidFill>
                  <a:srgbClr val="0070C0"/>
                </a:solidFill>
              </a:rPr>
              <a:t>“</a:t>
            </a:r>
          </a:p>
          <a:p>
            <a:r>
              <a:rPr lang="en-US" altLang="ko-KR" sz="14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75000"/>
                  </a:schemeClr>
                </a:solidFill>
              </a:rPr>
              <a:t>각 라이프사이클 </a:t>
            </a:r>
            <a:r>
              <a:rPr lang="ko-KR" altLang="en-US" sz="1400" dirty="0" err="1" smtClean="0">
                <a:solidFill>
                  <a:schemeClr val="bg2">
                    <a:lumMod val="75000"/>
                  </a:schemeClr>
                </a:solidFill>
              </a:rPr>
              <a:t>메서드가</a:t>
            </a:r>
            <a:r>
              <a:rPr lang="ko-KR" altLang="en-US" sz="1400" dirty="0" smtClean="0">
                <a:solidFill>
                  <a:schemeClr val="bg2">
                    <a:lumMod val="75000"/>
                  </a:schemeClr>
                </a:solidFill>
              </a:rPr>
              <a:t> 호출되는 순서와 그 의미를 확인해보세요</a:t>
            </a:r>
            <a:r>
              <a:rPr lang="en-US" altLang="ko-KR" sz="1400" dirty="0" smtClean="0">
                <a:solidFill>
                  <a:schemeClr val="bg2">
                    <a:lumMod val="75000"/>
                  </a:schemeClr>
                </a:solidFill>
              </a:rPr>
              <a:t>. </a:t>
            </a:r>
            <a:r>
              <a:rPr lang="ko-KR" altLang="en-US" sz="1400" dirty="0" smtClean="0">
                <a:solidFill>
                  <a:schemeClr val="bg2">
                    <a:lumMod val="75000"/>
                  </a:schemeClr>
                </a:solidFill>
              </a:rPr>
              <a:t>코드 복사</a:t>
            </a:r>
            <a:endParaRPr lang="en-US" altLang="ko-KR" sz="1400" dirty="0" smtClean="0">
              <a:solidFill>
                <a:schemeClr val="bg2">
                  <a:lumMod val="75000"/>
                </a:schemeClr>
              </a:solidFill>
            </a:endParaRPr>
          </a:p>
          <a:p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35"/>
          <a:stretch/>
        </p:blipFill>
        <p:spPr>
          <a:xfrm>
            <a:off x="1682965" y="1164134"/>
            <a:ext cx="6765450" cy="660182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984641" y="1146695"/>
            <a:ext cx="6199133" cy="67710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altLang="ko-KR" sz="14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import React, { </a:t>
            </a:r>
            <a:r>
              <a:rPr lang="en-US" altLang="ko-KR" sz="1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useState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useEffect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} from 'react';</a:t>
            </a:r>
          </a:p>
          <a:p>
            <a:endParaRPr lang="en-US" altLang="ko-KR" sz="14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function </a:t>
            </a:r>
            <a:r>
              <a:rPr lang="en-US" altLang="ko-KR" sz="1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MyComponent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const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[count, </a:t>
            </a:r>
            <a:r>
              <a:rPr lang="en-US" altLang="ko-KR" sz="1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setCount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] = </a:t>
            </a:r>
            <a:r>
              <a:rPr lang="en-US" altLang="ko-KR" sz="1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useState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(0);</a:t>
            </a:r>
          </a:p>
          <a:p>
            <a:endParaRPr lang="en-US" altLang="ko-KR" sz="14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useEffect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(() =&gt; {</a:t>
            </a:r>
          </a:p>
          <a:p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  console.log('</a:t>
            </a:r>
            <a:r>
              <a:rPr lang="en-US" altLang="ko-KR" sz="1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componentDidMount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');</a:t>
            </a:r>
          </a:p>
          <a:p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</a:p>
          <a:p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  return () =&gt; {</a:t>
            </a:r>
          </a:p>
          <a:p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    console.log('</a:t>
            </a:r>
            <a:r>
              <a:rPr lang="en-US" altLang="ko-KR" sz="1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componentWillUnmount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');</a:t>
            </a:r>
          </a:p>
          <a:p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  };</a:t>
            </a:r>
          </a:p>
          <a:p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}, []); // </a:t>
            </a:r>
            <a:r>
              <a:rPr lang="ko-KR" altLang="en-US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빈 배열을 넣어 </a:t>
            </a:r>
            <a:r>
              <a:rPr lang="en-US" altLang="ko-KR" sz="1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componentDidMount</a:t>
            </a:r>
            <a:r>
              <a:rPr lang="ko-KR" altLang="en-US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처럼 작동</a:t>
            </a:r>
          </a:p>
          <a:p>
            <a:endParaRPr lang="ko-KR" altLang="en-US" sz="14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useEffect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(() =&gt; {</a:t>
            </a:r>
          </a:p>
          <a:p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  console.log('</a:t>
            </a:r>
            <a:r>
              <a:rPr lang="en-US" altLang="ko-KR" sz="1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componentDidUpdate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');</a:t>
            </a:r>
          </a:p>
          <a:p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}, [count]); // count</a:t>
            </a:r>
            <a:r>
              <a:rPr lang="ko-KR" altLang="en-US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가 변경될 때마다 실행</a:t>
            </a:r>
          </a:p>
          <a:p>
            <a:endParaRPr lang="ko-KR" altLang="en-US" sz="14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return (</a:t>
            </a:r>
          </a:p>
          <a:p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  &lt;div&gt;</a:t>
            </a:r>
          </a:p>
          <a:p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    &lt;p&gt;Count: {count}&lt;/p&gt;</a:t>
            </a:r>
          </a:p>
          <a:p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    &lt;button </a:t>
            </a:r>
            <a:r>
              <a:rPr lang="en-US" altLang="ko-KR" sz="1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onClick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={() =&gt; </a:t>
            </a:r>
            <a:r>
              <a:rPr lang="en-US" altLang="ko-KR" sz="1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setCount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(count + 1)}&gt;Increase&lt;/button&gt;</a:t>
            </a:r>
          </a:p>
          <a:p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  &lt;/div&gt;</a:t>
            </a:r>
          </a:p>
          <a:p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);</a:t>
            </a:r>
          </a:p>
          <a:p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en-US" altLang="ko-KR" sz="14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export default </a:t>
            </a:r>
            <a:r>
              <a:rPr lang="en-US" altLang="ko-KR" sz="1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MyComponent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endParaRPr lang="en-US" altLang="ko-KR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14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14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466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71621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699031" y="0"/>
            <a:ext cx="7325747" cy="6940983"/>
            <a:chOff x="2085397" y="206792"/>
            <a:chExt cx="7325747" cy="6940983"/>
          </a:xfrm>
        </p:grpSpPr>
        <p:pic>
          <p:nvPicPr>
            <p:cNvPr id="2" name="그림 1" descr="화면 캡처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5397" y="206792"/>
              <a:ext cx="7325747" cy="5877745"/>
            </a:xfrm>
            <a:prstGeom prst="rect">
              <a:avLst/>
            </a:prstGeom>
          </p:spPr>
        </p:pic>
        <p:pic>
          <p:nvPicPr>
            <p:cNvPr id="3" name="그림 2" descr="화면 캡처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406"/>
            <a:stretch/>
          </p:blipFill>
          <p:spPr>
            <a:xfrm>
              <a:off x="2273615" y="3284274"/>
              <a:ext cx="6382641" cy="3863501"/>
            </a:xfrm>
            <a:prstGeom prst="rect">
              <a:avLst/>
            </a:prstGeom>
          </p:spPr>
        </p:pic>
      </p:grpSp>
      <p:sp>
        <p:nvSpPr>
          <p:cNvPr id="5" name="모서리가 둥근 직사각형 4"/>
          <p:cNvSpPr/>
          <p:nvPr/>
        </p:nvSpPr>
        <p:spPr>
          <a:xfrm>
            <a:off x="2202287" y="3515932"/>
            <a:ext cx="1107583" cy="39924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8733" y="425002"/>
            <a:ext cx="1368516" cy="923330"/>
          </a:xfrm>
          <a:prstGeom prst="rect">
            <a:avLst/>
          </a:prstGeom>
          <a:noFill/>
          <a:ln w="57150">
            <a:solidFill>
              <a:srgbClr val="0070C0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깃허브연동</a:t>
            </a:r>
            <a:endParaRPr lang="en-US" altLang="ko-KR" dirty="0" smtClean="0"/>
          </a:p>
          <a:p>
            <a:r>
              <a:rPr lang="ko-KR" altLang="en-US" dirty="0" smtClean="0"/>
              <a:t>로그인</a:t>
            </a:r>
            <a:endParaRPr lang="en-US" altLang="ko-KR" dirty="0" smtClean="0"/>
          </a:p>
          <a:p>
            <a:r>
              <a:rPr lang="en-US" altLang="ko-KR" dirty="0" err="1" smtClean="0"/>
              <a:t>netlify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배포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04597" y="6168980"/>
            <a:ext cx="8325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hlinkClick r:id="rId5"/>
              </a:rPr>
              <a:t>https://app.netlify.com/sites/testhtmltest/deploys/672b21ff73521d031e61c769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033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505" y="1080338"/>
            <a:ext cx="2924583" cy="20957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13645" y="734096"/>
            <a:ext cx="2608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useState</a:t>
            </a:r>
            <a:r>
              <a:rPr lang="en-US" altLang="ko-KR" dirty="0" smtClean="0"/>
              <a:t> </a:t>
            </a:r>
            <a:r>
              <a:rPr lang="ko-KR" altLang="en-US" dirty="0" smtClean="0"/>
              <a:t>훅을 사용하기</a:t>
            </a:r>
            <a:endParaRPr lang="ko-KR" altLang="en-US" dirty="0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735" y="3522372"/>
            <a:ext cx="4477375" cy="3562847"/>
          </a:xfrm>
          <a:prstGeom prst="rect">
            <a:avLst/>
          </a:prstGeom>
        </p:spPr>
      </p:pic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342" y="4604514"/>
            <a:ext cx="4096322" cy="2762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3431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58592" y="63625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err="1" smtClean="0"/>
              <a:t>리액트의</a:t>
            </a:r>
            <a:r>
              <a:rPr lang="ko-KR" altLang="en-US" smtClean="0"/>
              <a:t> 장점</a:t>
            </a:r>
            <a:r>
              <a:rPr lang="en-US" altLang="ko-KR" smtClean="0"/>
              <a:t>!</a:t>
            </a:r>
            <a:endParaRPr lang="en-US" altLang="ko-KR" sz="1600" dirty="0" smtClean="0"/>
          </a:p>
          <a:p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858591" y="2487649"/>
            <a:ext cx="10371786" cy="3046988"/>
          </a:xfrm>
          <a:prstGeom prst="rect">
            <a:avLst/>
          </a:prstGeom>
          <a:ln w="57150">
            <a:solidFill>
              <a:srgbClr val="0070C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rgbClr val="0070C0"/>
                </a:solidFill>
              </a:rPr>
              <a:t>SPA</a:t>
            </a:r>
            <a:r>
              <a:rPr lang="en-US" altLang="ko-KR" dirty="0" smtClean="0"/>
              <a:t> : 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S</a:t>
            </a:r>
            <a:r>
              <a:rPr lang="en-US" altLang="ko-KR" sz="2400" dirty="0" smtClean="0"/>
              <a:t>ingle 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P</a:t>
            </a:r>
            <a:r>
              <a:rPr lang="en-US" altLang="ko-KR" sz="2400" dirty="0" smtClean="0"/>
              <a:t>age 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A</a:t>
            </a:r>
            <a:r>
              <a:rPr lang="en-US" altLang="ko-KR" sz="2400" dirty="0" smtClean="0"/>
              <a:t>pplication </a:t>
            </a:r>
            <a:r>
              <a:rPr lang="ko-KR" altLang="en-US" sz="2000" dirty="0" smtClean="0"/>
              <a:t>단일 페이지 애플리케이션</a:t>
            </a:r>
            <a:endParaRPr lang="en-US" altLang="ko-KR" sz="2000" dirty="0" smtClean="0"/>
          </a:p>
          <a:p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html</a:t>
            </a:r>
            <a:r>
              <a:rPr lang="ko-KR" altLang="en-US" dirty="0" smtClean="0"/>
              <a:t>파일이 하나 뿐이다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&lt;a&gt;</a:t>
            </a:r>
            <a:r>
              <a:rPr lang="ko-KR" altLang="en-US" dirty="0" smtClean="0"/>
              <a:t>태그가 아닌 </a:t>
            </a:r>
            <a:r>
              <a:rPr lang="en-US" altLang="ko-KR" dirty="0" smtClean="0"/>
              <a:t>Link </a:t>
            </a:r>
            <a:r>
              <a:rPr lang="ko-KR" altLang="en-US" dirty="0" smtClean="0"/>
              <a:t>컴포넌트를 사용</a:t>
            </a:r>
            <a:endParaRPr lang="en-US" altLang="ko-KR" dirty="0" smtClean="0"/>
          </a:p>
          <a:p>
            <a:r>
              <a:rPr lang="en-US" altLang="ko-KR" dirty="0" smtClean="0"/>
              <a:t>&lt;Link to = ‘</a:t>
            </a:r>
            <a:r>
              <a:rPr lang="ko-KR" altLang="en-US" dirty="0" smtClean="0"/>
              <a:t>이동할 경로 지정</a:t>
            </a:r>
            <a:r>
              <a:rPr lang="en-US" altLang="ko-KR" dirty="0" smtClean="0"/>
              <a:t>‘&gt;</a:t>
            </a:r>
            <a:r>
              <a:rPr lang="ko-KR" altLang="en-US" dirty="0" smtClean="0"/>
              <a:t>링크 이름</a:t>
            </a:r>
            <a:r>
              <a:rPr lang="en-US" altLang="ko-KR" dirty="0" smtClean="0"/>
              <a:t>&lt;/Link&gt;</a:t>
            </a:r>
          </a:p>
          <a:p>
            <a:endParaRPr lang="en-US" altLang="ko-KR" dirty="0"/>
          </a:p>
          <a:p>
            <a:r>
              <a:rPr lang="en-US" altLang="ko-KR" dirty="0" smtClean="0"/>
              <a:t>a</a:t>
            </a:r>
            <a:r>
              <a:rPr lang="ko-KR" altLang="en-US" dirty="0" smtClean="0"/>
              <a:t>태그의 지우고 새로운 페이지를 열어주는 것과 달리</a:t>
            </a:r>
            <a:endParaRPr lang="en-US" altLang="ko-KR" dirty="0" smtClean="0"/>
          </a:p>
          <a:p>
            <a:r>
              <a:rPr lang="ko-KR" altLang="en-US" sz="2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페이지의 일부만 교체해 </a:t>
            </a:r>
            <a:r>
              <a:rPr lang="ko-KR" altLang="en-US" dirty="0" smtClean="0"/>
              <a:t>빠르게 이동하는 </a:t>
            </a:r>
            <a:r>
              <a:rPr lang="ko-KR" altLang="en-US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리액트앱의</a:t>
            </a:r>
            <a:r>
              <a:rPr lang="ko-KR" alt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장점 </a:t>
            </a:r>
            <a:r>
              <a:rPr lang="ko-KR" altLang="en-US" dirty="0" smtClean="0"/>
              <a:t>활용</a:t>
            </a:r>
            <a:endParaRPr lang="en-US" altLang="ko-KR" dirty="0" smtClean="0"/>
          </a:p>
          <a:p>
            <a:r>
              <a:rPr lang="ko-KR" altLang="en-US" dirty="0" smtClean="0"/>
              <a:t>클릭하면 브라우저에서 </a:t>
            </a:r>
            <a:r>
              <a:rPr lang="ko-KR" alt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컴포넌트만 교체</a:t>
            </a:r>
            <a:r>
              <a:rPr lang="ko-KR" altLang="en-US" dirty="0" smtClean="0"/>
              <a:t>하는 식으로 </a:t>
            </a:r>
            <a:r>
              <a:rPr lang="ko-KR" altLang="en-US" dirty="0" err="1" smtClean="0"/>
              <a:t>렌더링하므로</a:t>
            </a:r>
            <a:r>
              <a:rPr lang="ko-KR" altLang="en-US" dirty="0" smtClean="0"/>
              <a:t> </a:t>
            </a:r>
            <a:r>
              <a:rPr lang="ko-KR" alt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이동 속도가 매우 빠르다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814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449" y="1812491"/>
            <a:ext cx="3410426" cy="2372056"/>
          </a:xfrm>
          <a:prstGeom prst="rect">
            <a:avLst/>
          </a:prstGeom>
        </p:spPr>
      </p:pic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759" y="1812491"/>
            <a:ext cx="3019846" cy="3019846"/>
          </a:xfrm>
          <a:prstGeom prst="rect">
            <a:avLst/>
          </a:prstGeom>
        </p:spPr>
      </p:pic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55" y="1812491"/>
            <a:ext cx="3115110" cy="2048161"/>
          </a:xfrm>
          <a:prstGeom prst="rect">
            <a:avLst/>
          </a:prstGeom>
        </p:spPr>
      </p:pic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087" y="4184547"/>
            <a:ext cx="2295845" cy="11622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8362" y="314180"/>
            <a:ext cx="4315605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 smtClean="0"/>
              <a:t>가위바위보앱</a:t>
            </a:r>
            <a:r>
              <a:rPr lang="ko-KR" altLang="en-US" dirty="0" smtClean="0"/>
              <a:t> 만들기 </a:t>
            </a:r>
            <a:r>
              <a:rPr lang="en-US" altLang="ko-KR" dirty="0" smtClean="0"/>
              <a:t>1-1 UI</a:t>
            </a:r>
            <a:r>
              <a:rPr lang="ko-KR" altLang="en-US" dirty="0" smtClean="0"/>
              <a:t>구조 만들기</a:t>
            </a:r>
            <a:endParaRPr lang="ko-KR" altLang="en-US" dirty="0"/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622" y="171744"/>
            <a:ext cx="6792273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26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18" y="683512"/>
            <a:ext cx="3867690" cy="3439005"/>
          </a:xfrm>
          <a:prstGeom prst="rect">
            <a:avLst/>
          </a:prstGeom>
        </p:spPr>
      </p:pic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83" y="5822473"/>
            <a:ext cx="3829584" cy="562053"/>
          </a:xfrm>
          <a:prstGeom prst="rect">
            <a:avLst/>
          </a:prstGeom>
        </p:spPr>
      </p:pic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731" y="4042772"/>
            <a:ext cx="2695951" cy="1333686"/>
          </a:xfrm>
          <a:prstGeom prst="rect">
            <a:avLst/>
          </a:prstGeom>
        </p:spPr>
      </p:pic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636" y="752686"/>
            <a:ext cx="4734586" cy="819264"/>
          </a:xfrm>
          <a:prstGeom prst="rect">
            <a:avLst/>
          </a:prstGeom>
        </p:spPr>
      </p:pic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923" y="1933841"/>
            <a:ext cx="3829584" cy="9812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13307" y="3276944"/>
            <a:ext cx="5604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콘솔 확인해보면 바로 하나씩 모두 다 실행시켜버림 </a:t>
            </a:r>
            <a:endParaRPr lang="en-US" altLang="ko-KR" dirty="0" smtClean="0"/>
          </a:p>
          <a:p>
            <a:r>
              <a:rPr lang="ko-KR" altLang="en-US" dirty="0" err="1" smtClean="0"/>
              <a:t>콜백함수형태로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()=&gt; </a:t>
            </a:r>
            <a:r>
              <a:rPr lang="ko-KR" altLang="en-US" dirty="0" smtClean="0"/>
              <a:t>넣어야 함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925" y="4280385"/>
            <a:ext cx="5068007" cy="27626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98362" y="314180"/>
            <a:ext cx="5543505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 smtClean="0"/>
              <a:t>가위바위보앱</a:t>
            </a:r>
            <a:r>
              <a:rPr lang="ko-KR" altLang="en-US" dirty="0" smtClean="0"/>
              <a:t> </a:t>
            </a:r>
            <a:r>
              <a:rPr lang="en-US" altLang="ko-KR" dirty="0" smtClean="0"/>
              <a:t>1-2 </a:t>
            </a:r>
            <a:r>
              <a:rPr lang="ko-KR" altLang="en-US" dirty="0" smtClean="0"/>
              <a:t>클릭하면</a:t>
            </a:r>
            <a:r>
              <a:rPr lang="en-US" altLang="ko-KR" dirty="0" smtClean="0"/>
              <a:t>! </a:t>
            </a:r>
            <a:r>
              <a:rPr lang="ko-KR" altLang="en-US" dirty="0" smtClean="0"/>
              <a:t>어떤 아이템 클릭 구분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324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98362" y="314180"/>
            <a:ext cx="657391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 smtClean="0"/>
              <a:t>가위바위보앱</a:t>
            </a:r>
            <a:r>
              <a:rPr lang="ko-KR" altLang="en-US" dirty="0" smtClean="0"/>
              <a:t> </a:t>
            </a:r>
            <a:r>
              <a:rPr lang="en-US" altLang="ko-KR" dirty="0" smtClean="0"/>
              <a:t>1-3 </a:t>
            </a:r>
            <a:r>
              <a:rPr lang="ko-KR" altLang="en-US" dirty="0" smtClean="0"/>
              <a:t>화면에 보여줌 </a:t>
            </a:r>
            <a:r>
              <a:rPr lang="en-US" altLang="ko-KR" dirty="0" smtClean="0"/>
              <a:t>! </a:t>
            </a:r>
            <a:r>
              <a:rPr lang="en-US" altLang="ko-KR" dirty="0" err="1" smtClean="0"/>
              <a:t>useState</a:t>
            </a:r>
            <a:r>
              <a:rPr lang="en-US" altLang="ko-KR" dirty="0" smtClean="0"/>
              <a:t> (</a:t>
            </a:r>
            <a:r>
              <a:rPr lang="ko-KR" altLang="en-US" dirty="0" smtClean="0">
                <a:solidFill>
                  <a:srgbClr val="C00000"/>
                </a:solidFill>
              </a:rPr>
              <a:t>여기까지만 하자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62" y="890634"/>
            <a:ext cx="3153215" cy="285790"/>
          </a:xfrm>
          <a:prstGeom prst="rect">
            <a:avLst/>
          </a:prstGeom>
        </p:spPr>
      </p:pic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62" y="1479400"/>
            <a:ext cx="4858428" cy="1838582"/>
          </a:xfrm>
          <a:prstGeom prst="rect">
            <a:avLst/>
          </a:prstGeom>
        </p:spPr>
      </p:pic>
      <p:pic>
        <p:nvPicPr>
          <p:cNvPr id="12" name="그림 11" descr="화면 캡처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0" t="29710" r="330" b="-2216"/>
          <a:stretch/>
        </p:blipFill>
        <p:spPr>
          <a:xfrm>
            <a:off x="498362" y="3561170"/>
            <a:ext cx="3905795" cy="421336"/>
          </a:xfrm>
          <a:prstGeom prst="rect">
            <a:avLst/>
          </a:prstGeom>
        </p:spPr>
      </p:pic>
      <p:pic>
        <p:nvPicPr>
          <p:cNvPr id="13" name="그림 12" descr="화면 캡처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566" y="890634"/>
            <a:ext cx="2972215" cy="685896"/>
          </a:xfrm>
          <a:prstGeom prst="rect">
            <a:avLst/>
          </a:prstGeom>
        </p:spPr>
      </p:pic>
      <p:pic>
        <p:nvPicPr>
          <p:cNvPr id="14" name="그림 13" descr="화면 캡처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557" y="681840"/>
            <a:ext cx="2896004" cy="2572109"/>
          </a:xfrm>
          <a:prstGeom prst="rect">
            <a:avLst/>
          </a:prstGeom>
        </p:spPr>
      </p:pic>
      <p:pic>
        <p:nvPicPr>
          <p:cNvPr id="15" name="그림 14" descr="화면 캡처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079" y="3203932"/>
            <a:ext cx="4772691" cy="71447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972326" y="4098622"/>
            <a:ext cx="4940968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에러 남</a:t>
            </a:r>
            <a:r>
              <a:rPr lang="en-US" altLang="ko-KR" dirty="0" smtClean="0"/>
              <a:t>. </a:t>
            </a:r>
            <a:r>
              <a:rPr lang="ko-KR" altLang="en-US" dirty="0" smtClean="0"/>
              <a:t>빨간 네모</a:t>
            </a:r>
            <a:endParaRPr lang="en-US" altLang="ko-KR" dirty="0" smtClean="0"/>
          </a:p>
          <a:p>
            <a:r>
              <a:rPr lang="en-US" altLang="ko-KR" dirty="0" smtClean="0"/>
              <a:t>&lt;Box title=“Computer”/&gt;</a:t>
            </a:r>
            <a:r>
              <a:rPr lang="ko-KR" altLang="en-US" dirty="0" smtClean="0"/>
              <a:t>를 주석처리 후 에러</a:t>
            </a:r>
            <a:endParaRPr lang="en-US" altLang="ko-KR" dirty="0" smtClean="0"/>
          </a:p>
          <a:p>
            <a:r>
              <a:rPr lang="en-US" altLang="ko-KR" dirty="0" err="1" smtClean="0"/>
              <a:t>useState</a:t>
            </a:r>
            <a:r>
              <a:rPr lang="en-US" altLang="ko-KR" dirty="0" smtClean="0"/>
              <a:t>(null) </a:t>
            </a:r>
            <a:r>
              <a:rPr lang="ko-KR" altLang="en-US" dirty="0" smtClean="0"/>
              <a:t>임</a:t>
            </a:r>
            <a:r>
              <a:rPr lang="en-US" altLang="ko-KR" dirty="0" smtClean="0"/>
              <a:t>. </a:t>
            </a:r>
            <a:r>
              <a:rPr lang="ko-KR" altLang="en-US" dirty="0" smtClean="0"/>
              <a:t>유저가 선택해야 값 들어감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아래와 같이 변경 </a:t>
            </a:r>
            <a:r>
              <a:rPr lang="en-US" altLang="ko-KR" dirty="0" err="1" smtClean="0">
                <a:solidFill>
                  <a:srgbClr val="C00000"/>
                </a:solidFill>
              </a:rPr>
              <a:t>props.item</a:t>
            </a:r>
            <a:r>
              <a:rPr lang="en-US" altLang="ko-KR" dirty="0" smtClean="0">
                <a:solidFill>
                  <a:srgbClr val="C00000"/>
                </a:solidFill>
              </a:rPr>
              <a:t> &amp;&amp;</a:t>
            </a:r>
          </a:p>
          <a:p>
            <a:r>
              <a:rPr lang="en-US" altLang="ko-KR" sz="1400" dirty="0" smtClean="0"/>
              <a:t>title</a:t>
            </a:r>
            <a:r>
              <a:rPr lang="ko-KR" altLang="en-US" sz="1400" dirty="0" smtClean="0"/>
              <a:t>은 이미 설정되어있어 상관없지만 </a:t>
            </a:r>
            <a:endParaRPr lang="ko-KR" altLang="en-US" sz="14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8137424" y="3409647"/>
            <a:ext cx="2386346" cy="39924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9" name="그림 18" descr="화면 캡처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383" y="5561698"/>
            <a:ext cx="3219899" cy="428685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>
          <a:xfrm>
            <a:off x="6196765" y="5556542"/>
            <a:ext cx="1427528" cy="39924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48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98362" y="314180"/>
            <a:ext cx="511518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 smtClean="0"/>
              <a:t>가위바위보앱</a:t>
            </a:r>
            <a:r>
              <a:rPr lang="ko-KR" altLang="en-US" dirty="0" smtClean="0"/>
              <a:t> </a:t>
            </a:r>
            <a:r>
              <a:rPr lang="en-US" altLang="ko-KR" dirty="0" smtClean="0"/>
              <a:t>1-4 </a:t>
            </a:r>
            <a:r>
              <a:rPr lang="ko-KR" altLang="en-US" dirty="0" err="1" smtClean="0"/>
              <a:t>컴은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랜덤하게</a:t>
            </a:r>
            <a:r>
              <a:rPr lang="ko-KR" altLang="en-US" dirty="0" smtClean="0"/>
              <a:t> 선택</a:t>
            </a:r>
            <a:r>
              <a:rPr lang="en-US" altLang="ko-KR" dirty="0" smtClean="0"/>
              <a:t>! </a:t>
            </a:r>
            <a:r>
              <a:rPr lang="en-US" altLang="ko-KR" dirty="0" err="1" smtClean="0"/>
              <a:t>useState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188595" y="683512"/>
            <a:ext cx="45993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UI</a:t>
            </a:r>
            <a:r>
              <a:rPr lang="ko-KR" altLang="en-US" dirty="0" err="1" smtClean="0"/>
              <a:t>보여줄려면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useState</a:t>
            </a:r>
            <a:r>
              <a:rPr lang="ko-KR" altLang="en-US" dirty="0" smtClean="0"/>
              <a:t>만든다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유저가 선택할 때 </a:t>
            </a:r>
            <a:r>
              <a:rPr lang="ko-KR" altLang="en-US" dirty="0" err="1" smtClean="0"/>
              <a:t>컴도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랜덤한</a:t>
            </a:r>
            <a:r>
              <a:rPr lang="ko-KR" altLang="en-US" dirty="0" smtClean="0"/>
              <a:t> 것 선택한다</a:t>
            </a:r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08" y="1066582"/>
            <a:ext cx="5163271" cy="266737"/>
          </a:xfrm>
          <a:prstGeom prst="rect">
            <a:avLst/>
          </a:prstGeom>
        </p:spPr>
      </p:pic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62" y="1755983"/>
            <a:ext cx="4305901" cy="266737"/>
          </a:xfrm>
          <a:prstGeom prst="rect">
            <a:avLst/>
          </a:prstGeom>
        </p:spPr>
      </p:pic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1" y="2499021"/>
            <a:ext cx="7935432" cy="2619741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795975" y="2948764"/>
            <a:ext cx="3557083" cy="29285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십각형 4"/>
          <p:cNvSpPr/>
          <p:nvPr/>
        </p:nvSpPr>
        <p:spPr>
          <a:xfrm>
            <a:off x="4611079" y="4586251"/>
            <a:ext cx="386367" cy="353579"/>
          </a:xfrm>
          <a:prstGeom prst="decag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8" name="십각형 17"/>
          <p:cNvSpPr/>
          <p:nvPr/>
        </p:nvSpPr>
        <p:spPr>
          <a:xfrm>
            <a:off x="4327363" y="4053741"/>
            <a:ext cx="386367" cy="353579"/>
          </a:xfrm>
          <a:prstGeom prst="decag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551" y="4105548"/>
            <a:ext cx="4706007" cy="304843"/>
          </a:xfrm>
          <a:prstGeom prst="rect">
            <a:avLst/>
          </a:prstGeom>
        </p:spPr>
      </p:pic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551" y="4414968"/>
            <a:ext cx="5906324" cy="276264"/>
          </a:xfrm>
          <a:prstGeom prst="rect">
            <a:avLst/>
          </a:prstGeom>
        </p:spPr>
      </p:pic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890" y="4856788"/>
            <a:ext cx="3210373" cy="523948"/>
          </a:xfrm>
          <a:prstGeom prst="rect">
            <a:avLst/>
          </a:prstGeom>
        </p:spPr>
      </p:pic>
      <p:pic>
        <p:nvPicPr>
          <p:cNvPr id="21" name="그림 20" descr="화면 캡처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890" y="5550496"/>
            <a:ext cx="2038635" cy="257211"/>
          </a:xfrm>
          <a:prstGeom prst="rect">
            <a:avLst/>
          </a:prstGeom>
        </p:spPr>
      </p:pic>
      <p:pic>
        <p:nvPicPr>
          <p:cNvPr id="22" name="그림 21" descr="화면 캡처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724" y="3172743"/>
            <a:ext cx="3343742" cy="2762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24" name="구부러진 연결선 23"/>
          <p:cNvCxnSpPr/>
          <p:nvPr/>
        </p:nvCxnSpPr>
        <p:spPr>
          <a:xfrm rot="10800000">
            <a:off x="3055954" y="3241618"/>
            <a:ext cx="1464593" cy="91140"/>
          </a:xfrm>
          <a:prstGeom prst="curvedConnector3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십각형 24"/>
          <p:cNvSpPr/>
          <p:nvPr/>
        </p:nvSpPr>
        <p:spPr>
          <a:xfrm>
            <a:off x="7860466" y="3172743"/>
            <a:ext cx="1566869" cy="291234"/>
          </a:xfrm>
          <a:prstGeom prst="decag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마지막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241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98362" y="314180"/>
            <a:ext cx="3086101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 smtClean="0"/>
              <a:t>가위바위보앱</a:t>
            </a:r>
            <a:r>
              <a:rPr lang="ko-KR" altLang="en-US" dirty="0" smtClean="0"/>
              <a:t> </a:t>
            </a:r>
            <a:r>
              <a:rPr lang="en-US" altLang="ko-KR" dirty="0" smtClean="0"/>
              <a:t>1-5 </a:t>
            </a:r>
            <a:r>
              <a:rPr lang="ko-KR" altLang="en-US" dirty="0" smtClean="0"/>
              <a:t>승패 결정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264167" y="204917"/>
            <a:ext cx="514583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err="1" smtClean="0"/>
              <a:t>승패또한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보여줄려면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useState</a:t>
            </a:r>
            <a:r>
              <a:rPr lang="ko-KR" altLang="en-US" dirty="0" smtClean="0"/>
              <a:t>만든다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2. result</a:t>
            </a:r>
            <a:r>
              <a:rPr lang="ko-KR" altLang="en-US" dirty="0" smtClean="0"/>
              <a:t>의 값을 </a:t>
            </a:r>
            <a:r>
              <a:rPr lang="en-US" altLang="ko-KR" dirty="0" smtClean="0"/>
              <a:t>Box</a:t>
            </a:r>
            <a:r>
              <a:rPr lang="ko-KR" altLang="en-US" dirty="0" smtClean="0"/>
              <a:t>에 넘겨준다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 &lt;h2&gt;win </a:t>
            </a:r>
            <a:r>
              <a:rPr lang="ko-KR" altLang="en-US" dirty="0" smtClean="0"/>
              <a:t>대신에 </a:t>
            </a:r>
            <a:r>
              <a:rPr lang="en-US" altLang="ko-KR" dirty="0" smtClean="0"/>
              <a:t>{</a:t>
            </a:r>
            <a:r>
              <a:rPr lang="en-US" altLang="ko-KR" dirty="0" err="1" smtClean="0"/>
              <a:t>props.result</a:t>
            </a:r>
            <a:r>
              <a:rPr lang="en-US" altLang="ko-KR" dirty="0" smtClean="0"/>
              <a:t>} </a:t>
            </a:r>
            <a:r>
              <a:rPr lang="ko-KR" altLang="en-US" dirty="0" err="1" smtClean="0"/>
              <a:t>다이나믹한</a:t>
            </a:r>
            <a:r>
              <a:rPr lang="ko-KR" altLang="en-US" dirty="0" smtClean="0"/>
              <a:t> 값</a:t>
            </a:r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유저와 </a:t>
            </a:r>
            <a:r>
              <a:rPr lang="ko-KR" altLang="en-US" dirty="0" err="1" smtClean="0"/>
              <a:t>컴</a:t>
            </a:r>
            <a:r>
              <a:rPr lang="ko-KR" altLang="en-US" dirty="0" smtClean="0"/>
              <a:t> 선택한 값 콘솔보기</a:t>
            </a:r>
            <a:endParaRPr lang="en-US" altLang="ko-KR" dirty="0" smtClean="0"/>
          </a:p>
          <a:p>
            <a:r>
              <a:rPr lang="en-US" altLang="ko-KR" dirty="0" smtClean="0"/>
              <a:t>5. </a:t>
            </a:r>
            <a:r>
              <a:rPr lang="ko-KR" altLang="en-US" dirty="0" smtClean="0"/>
              <a:t>아래를 </a:t>
            </a:r>
            <a:r>
              <a:rPr lang="ko-KR" altLang="en-US" dirty="0" err="1" smtClean="0"/>
              <a:t>삼항연산식으로</a:t>
            </a:r>
            <a:r>
              <a:rPr lang="ko-KR" altLang="en-US" dirty="0" smtClean="0"/>
              <a:t> 바꿈</a:t>
            </a:r>
            <a:r>
              <a:rPr lang="en-US" altLang="ko-KR" dirty="0" smtClean="0"/>
              <a:t>.</a:t>
            </a:r>
          </a:p>
          <a:p>
            <a:r>
              <a:rPr lang="ko-KR" altLang="en-US" sz="1200" dirty="0" smtClean="0"/>
              <a:t>    결과는 </a:t>
            </a:r>
            <a:r>
              <a:rPr lang="ko-KR" altLang="en-US" sz="1200" dirty="0" err="1" smtClean="0"/>
              <a:t>내쪽에만</a:t>
            </a:r>
            <a:r>
              <a:rPr lang="ko-KR" altLang="en-US" sz="1200" dirty="0" smtClean="0"/>
              <a:t> 보이게 바꿈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1" y="944316"/>
            <a:ext cx="3515216" cy="276264"/>
          </a:xfrm>
          <a:prstGeom prst="rect">
            <a:avLst/>
          </a:prstGeom>
        </p:spPr>
      </p:pic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1" y="1552865"/>
            <a:ext cx="5992061" cy="514422"/>
          </a:xfrm>
          <a:prstGeom prst="rect">
            <a:avLst/>
          </a:prstGeom>
        </p:spPr>
      </p:pic>
      <p:pic>
        <p:nvPicPr>
          <p:cNvPr id="12" name="그림 11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55" y="2433639"/>
            <a:ext cx="4591691" cy="1686160"/>
          </a:xfrm>
          <a:prstGeom prst="rect">
            <a:avLst/>
          </a:prstGeom>
        </p:spPr>
      </p:pic>
      <p:pic>
        <p:nvPicPr>
          <p:cNvPr id="13" name="그림 12" descr="화면 캡처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62" y="4486152"/>
            <a:ext cx="4911176" cy="1657072"/>
          </a:xfrm>
          <a:prstGeom prst="rect">
            <a:avLst/>
          </a:prstGeom>
        </p:spPr>
      </p:pic>
      <p:pic>
        <p:nvPicPr>
          <p:cNvPr id="14" name="그림 13" descr="화면 캡처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428" y="2037490"/>
            <a:ext cx="3696034" cy="2369487"/>
          </a:xfrm>
          <a:prstGeom prst="rect">
            <a:avLst/>
          </a:prstGeom>
        </p:spPr>
      </p:pic>
      <p:pic>
        <p:nvPicPr>
          <p:cNvPr id="15" name="그림 14" descr="화면 캡처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538" y="4119799"/>
            <a:ext cx="6646160" cy="1205639"/>
          </a:xfrm>
          <a:prstGeom prst="rect">
            <a:avLst/>
          </a:prstGeom>
        </p:spPr>
      </p:pic>
      <p:pic>
        <p:nvPicPr>
          <p:cNvPr id="19" name="그림 18" descr="화면 캡처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646" y="5627001"/>
            <a:ext cx="5277587" cy="276264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4633882" y="1780279"/>
            <a:ext cx="1429555" cy="257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21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121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8186" y="341948"/>
            <a:ext cx="2260491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클래스 컴포넌트 </a:t>
            </a:r>
            <a:r>
              <a:rPr lang="en-US" altLang="ko-KR" dirty="0" err="1" smtClean="0"/>
              <a:t>rcc</a:t>
            </a:r>
            <a:endParaRPr lang="ko-KR" altLang="en-US" dirty="0"/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59" y="771706"/>
            <a:ext cx="4725059" cy="2715004"/>
          </a:xfrm>
          <a:prstGeom prst="rect">
            <a:avLst/>
          </a:prstGeom>
        </p:spPr>
      </p:pic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01" y="3392590"/>
            <a:ext cx="4601217" cy="3353268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2676291" y="5988675"/>
            <a:ext cx="981310" cy="26534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64167" y="204917"/>
            <a:ext cx="62757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this.state.counter2 </a:t>
            </a:r>
            <a:r>
              <a:rPr lang="ko-KR" altLang="en-US" dirty="0" smtClean="0"/>
              <a:t>써줘야 함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increase</a:t>
            </a:r>
            <a:r>
              <a:rPr lang="ko-KR" altLang="en-US" dirty="0" smtClean="0"/>
              <a:t>함수 만듦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err="1" smtClean="0"/>
              <a:t>생성자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constructor</a:t>
            </a:r>
            <a:r>
              <a:rPr lang="ko-KR" altLang="en-US" dirty="0" smtClean="0"/>
              <a:t>만들어서 객체타입 그 안에 내용입력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실행할 때도 </a:t>
            </a:r>
            <a:r>
              <a:rPr lang="en-US" altLang="ko-KR" dirty="0" smtClean="0"/>
              <a:t>this</a:t>
            </a:r>
            <a:r>
              <a:rPr lang="ko-KR" altLang="en-US" dirty="0" smtClean="0"/>
              <a:t>추가 해야 함</a:t>
            </a:r>
            <a:r>
              <a:rPr lang="en-US" altLang="ko-KR" dirty="0" smtClean="0"/>
              <a:t>.</a:t>
            </a: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645" y="4876747"/>
            <a:ext cx="5125165" cy="7621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구부러진 연결선 7"/>
          <p:cNvCxnSpPr/>
          <p:nvPr/>
        </p:nvCxnSpPr>
        <p:spPr>
          <a:xfrm rot="10800000" flipV="1">
            <a:off x="1943995" y="5069224"/>
            <a:ext cx="4010650" cy="188576"/>
          </a:xfrm>
          <a:prstGeom prst="curvedConnector3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330" y="1707284"/>
            <a:ext cx="5401429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99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197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7881" y="425003"/>
            <a:ext cx="4153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0070C0"/>
                </a:solidFill>
              </a:rPr>
              <a:t>useReducer</a:t>
            </a:r>
            <a:r>
              <a:rPr lang="ko-KR" altLang="en-US" dirty="0" smtClean="0"/>
              <a:t>를 이용한 할 일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만들기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37881" y="794613"/>
            <a:ext cx="102916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useState</a:t>
            </a:r>
            <a:r>
              <a:rPr kumimoji="0" 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로는 </a:t>
            </a:r>
            <a:r>
              <a:rPr kumimoji="0" lang="ko-KR" sz="12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복잡한 상태 업데이트를 </a:t>
            </a:r>
            <a:r>
              <a:rPr kumimoji="0" 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처리하기 어려울 때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useReducer</a:t>
            </a:r>
            <a:r>
              <a:rPr kumimoji="0" 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를 사용하면 </a:t>
            </a:r>
            <a:r>
              <a:rPr kumimoji="0" lang="ko-KR" sz="12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상태 업데이트 </a:t>
            </a:r>
            <a:r>
              <a:rPr kumimoji="0" lang="ko-KR" sz="1200" b="0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로직을</a:t>
            </a:r>
            <a:r>
              <a:rPr kumimoji="0" lang="ko-KR" sz="12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더 명확하게 </a:t>
            </a:r>
            <a:r>
              <a:rPr kumimoji="0" 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관리할 수 있습니다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ko-KR" altLang="ko-K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37881" y="1252260"/>
            <a:ext cx="6370655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reducer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함수 작성</a:t>
            </a:r>
            <a:endParaRPr kumimoji="0" lang="ko-K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reducer</a:t>
            </a:r>
            <a:r>
              <a:rPr kumimoji="0" 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는 두 가지 중요한 요소를 가집니다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ko-KR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현재 상태</a:t>
            </a:r>
            <a:r>
              <a:rPr kumimoji="0" lang="ko-K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와 </a:t>
            </a:r>
            <a:r>
              <a:rPr kumimoji="0" lang="ko-KR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액션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액션</a:t>
            </a:r>
            <a:r>
              <a:rPr kumimoji="0" 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에 따라 상태를 변경합니다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useReducer</a:t>
            </a:r>
            <a:r>
              <a:rPr kumimoji="0" 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로 상태 관리</a:t>
            </a:r>
            <a:endParaRPr kumimoji="0" lang="ko-K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useReducer</a:t>
            </a:r>
            <a:r>
              <a:rPr kumimoji="0" 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는 상태를 관리하고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액션을 </a:t>
            </a:r>
            <a:r>
              <a:rPr kumimoji="0" lang="ko-K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디스패치하여</a:t>
            </a:r>
            <a:r>
              <a:rPr kumimoji="0" 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상태를 변경합니다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94300" y="1502777"/>
            <a:ext cx="6096000" cy="126957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ko-KR" altLang="en-US" sz="900" dirty="0" smtClean="0"/>
              <a:t>import React, { useReducer, useState } from 'react';</a:t>
            </a:r>
          </a:p>
          <a:p>
            <a:r>
              <a:rPr lang="ko-KR" altLang="en-US" sz="900" dirty="0" smtClean="0"/>
              <a:t>import './App.css';</a:t>
            </a:r>
          </a:p>
          <a:p>
            <a:endParaRPr lang="ko-KR" altLang="en-US" sz="900" dirty="0" smtClean="0"/>
          </a:p>
          <a:p>
            <a:r>
              <a:rPr lang="ko-KR" altLang="en-US" sz="900" dirty="0" smtClean="0"/>
              <a:t>// 상태 초기값</a:t>
            </a:r>
          </a:p>
          <a:p>
            <a:r>
              <a:rPr lang="ko-KR" altLang="en-US" sz="900" dirty="0" smtClean="0"/>
              <a:t>const initialState = {</a:t>
            </a:r>
          </a:p>
          <a:p>
            <a:r>
              <a:rPr lang="ko-KR" altLang="en-US" sz="900" dirty="0" smtClean="0"/>
              <a:t>  todos: [],</a:t>
            </a:r>
          </a:p>
          <a:p>
            <a:r>
              <a:rPr lang="ko-KR" altLang="en-US" sz="900" dirty="0" smtClean="0"/>
              <a:t>  newTodo: "",</a:t>
            </a:r>
          </a:p>
          <a:p>
            <a:r>
              <a:rPr lang="ko-KR" altLang="en-US" sz="900" dirty="0" smtClean="0"/>
              <a:t>};</a:t>
            </a:r>
          </a:p>
          <a:p>
            <a:endParaRPr lang="ko-KR" altLang="en-US" sz="900" dirty="0" smtClean="0"/>
          </a:p>
          <a:p>
            <a:r>
              <a:rPr lang="ko-KR" altLang="en-US" sz="900" dirty="0" smtClean="0"/>
              <a:t>// 액션 타입 정의</a:t>
            </a:r>
          </a:p>
          <a:p>
            <a:r>
              <a:rPr lang="ko-KR" altLang="en-US" sz="900" dirty="0" smtClean="0"/>
              <a:t>const ACTIONS = {</a:t>
            </a:r>
          </a:p>
          <a:p>
            <a:r>
              <a:rPr lang="ko-KR" altLang="en-US" sz="900" dirty="0" smtClean="0"/>
              <a:t>  ADD_TODO: 'add_todo',</a:t>
            </a:r>
          </a:p>
          <a:p>
            <a:r>
              <a:rPr lang="ko-KR" altLang="en-US" sz="900" dirty="0" smtClean="0"/>
              <a:t>  DELETE_TODO: 'delete_todo',</a:t>
            </a:r>
          </a:p>
          <a:p>
            <a:r>
              <a:rPr lang="ko-KR" altLang="en-US" sz="900" dirty="0" smtClean="0"/>
              <a:t>  SET_NEW_TODO: 'set_new_todo',</a:t>
            </a:r>
          </a:p>
          <a:p>
            <a:r>
              <a:rPr lang="ko-KR" altLang="en-US" sz="900" dirty="0" smtClean="0"/>
              <a:t>};</a:t>
            </a:r>
          </a:p>
          <a:p>
            <a:endParaRPr lang="ko-KR" altLang="en-US" sz="900" dirty="0" smtClean="0"/>
          </a:p>
          <a:p>
            <a:r>
              <a:rPr lang="ko-KR" altLang="en-US" sz="900" dirty="0" smtClean="0"/>
              <a:t>// reducer 함수 정의</a:t>
            </a:r>
          </a:p>
          <a:p>
            <a:r>
              <a:rPr lang="ko-KR" altLang="en-US" sz="900" dirty="0" smtClean="0"/>
              <a:t>function todoReducer(state, action) {</a:t>
            </a:r>
          </a:p>
          <a:p>
            <a:r>
              <a:rPr lang="ko-KR" altLang="en-US" sz="900" dirty="0" smtClean="0"/>
              <a:t>  switch (action.type) {</a:t>
            </a:r>
          </a:p>
          <a:p>
            <a:r>
              <a:rPr lang="ko-KR" altLang="en-US" sz="900" dirty="0" smtClean="0"/>
              <a:t>    case ACTIONS.ADD_TODO:</a:t>
            </a:r>
          </a:p>
          <a:p>
            <a:r>
              <a:rPr lang="ko-KR" altLang="en-US" sz="900" dirty="0" smtClean="0"/>
              <a:t>      if (state.newTodo.trim() === "") return state; // 새 할 일이 비어있으면 추가하지 않음</a:t>
            </a:r>
          </a:p>
          <a:p>
            <a:r>
              <a:rPr lang="ko-KR" altLang="en-US" sz="900" dirty="0" smtClean="0"/>
              <a:t>      const newTodoItem = {</a:t>
            </a:r>
          </a:p>
          <a:p>
            <a:r>
              <a:rPr lang="ko-KR" altLang="en-US" sz="900" dirty="0" smtClean="0"/>
              <a:t>        id: Date.now(),</a:t>
            </a:r>
          </a:p>
          <a:p>
            <a:r>
              <a:rPr lang="ko-KR" altLang="en-US" sz="900" dirty="0" smtClean="0"/>
              <a:t>        text: state.newTodo.trim(),</a:t>
            </a:r>
          </a:p>
          <a:p>
            <a:r>
              <a:rPr lang="ko-KR" altLang="en-US" sz="900" dirty="0" smtClean="0"/>
              <a:t>      };</a:t>
            </a:r>
          </a:p>
          <a:p>
            <a:r>
              <a:rPr lang="ko-KR" altLang="en-US" sz="900" dirty="0" smtClean="0"/>
              <a:t>      return {</a:t>
            </a:r>
          </a:p>
          <a:p>
            <a:r>
              <a:rPr lang="ko-KR" altLang="en-US" sz="900" dirty="0" smtClean="0"/>
              <a:t>        ...state,</a:t>
            </a:r>
          </a:p>
          <a:p>
            <a:r>
              <a:rPr lang="ko-KR" altLang="en-US" sz="900" dirty="0" smtClean="0"/>
              <a:t>        todos: [...state.todos, newTodoItem], // 새로운 할 일 추가</a:t>
            </a:r>
          </a:p>
          <a:p>
            <a:r>
              <a:rPr lang="ko-KR" altLang="en-US" sz="900" dirty="0" smtClean="0"/>
              <a:t>        newTodo: "", // 입력 필드 초기화</a:t>
            </a:r>
          </a:p>
          <a:p>
            <a:r>
              <a:rPr lang="ko-KR" altLang="en-US" sz="900" dirty="0" smtClean="0"/>
              <a:t>      };</a:t>
            </a:r>
          </a:p>
          <a:p>
            <a:endParaRPr lang="ko-KR" altLang="en-US" sz="900" dirty="0" smtClean="0"/>
          </a:p>
          <a:p>
            <a:r>
              <a:rPr lang="ko-KR" altLang="en-US" sz="900" dirty="0" smtClean="0"/>
              <a:t>    case ACTIONS.DELETE_TODO:</a:t>
            </a:r>
          </a:p>
          <a:p>
            <a:r>
              <a:rPr lang="ko-KR" altLang="en-US" sz="900" dirty="0" smtClean="0"/>
              <a:t>      return {</a:t>
            </a:r>
          </a:p>
          <a:p>
            <a:r>
              <a:rPr lang="ko-KR" altLang="en-US" sz="900" dirty="0" smtClean="0"/>
              <a:t>        ...state,</a:t>
            </a:r>
          </a:p>
          <a:p>
            <a:r>
              <a:rPr lang="ko-KR" altLang="en-US" sz="900" dirty="0" smtClean="0"/>
              <a:t>        todos: state.todos.filter(todo =&gt; todo.id !== action.payload), // 삭제할 할 일 </a:t>
            </a:r>
            <a:r>
              <a:rPr lang="ko-KR" altLang="en-US" sz="900" dirty="0" err="1" smtClean="0"/>
              <a:t>필터링</a:t>
            </a:r>
            <a:endParaRPr lang="ko-KR" altLang="en-US" sz="900" dirty="0" smtClean="0"/>
          </a:p>
          <a:p>
            <a:r>
              <a:rPr lang="ko-KR" altLang="en-US" sz="900" dirty="0" smtClean="0"/>
              <a:t>      };</a:t>
            </a:r>
          </a:p>
          <a:p>
            <a:endParaRPr lang="ko-KR" altLang="en-US" sz="900" dirty="0" smtClean="0"/>
          </a:p>
          <a:p>
            <a:r>
              <a:rPr lang="ko-KR" altLang="en-US" sz="900" dirty="0" smtClean="0"/>
              <a:t>    case ACTIONS.SET_NEW_TODO:</a:t>
            </a:r>
          </a:p>
          <a:p>
            <a:r>
              <a:rPr lang="ko-KR" altLang="en-US" sz="900" dirty="0" smtClean="0"/>
              <a:t>      return {</a:t>
            </a:r>
          </a:p>
          <a:p>
            <a:r>
              <a:rPr lang="ko-KR" altLang="en-US" sz="900" dirty="0" smtClean="0"/>
              <a:t>        ...state,</a:t>
            </a:r>
          </a:p>
          <a:p>
            <a:r>
              <a:rPr lang="ko-KR" altLang="en-US" sz="900" dirty="0" smtClean="0"/>
              <a:t>        newTodo: action.payload, // 새로운 할 일 </a:t>
            </a:r>
            <a:r>
              <a:rPr lang="ko-KR" altLang="en-US" sz="900" dirty="0" err="1" smtClean="0"/>
              <a:t>입력값</a:t>
            </a:r>
            <a:r>
              <a:rPr lang="ko-KR" altLang="en-US" sz="900" dirty="0" smtClean="0"/>
              <a:t> 설정</a:t>
            </a:r>
          </a:p>
          <a:p>
            <a:r>
              <a:rPr lang="ko-KR" altLang="en-US" sz="900" dirty="0" smtClean="0"/>
              <a:t>      };</a:t>
            </a:r>
          </a:p>
          <a:p>
            <a:endParaRPr lang="ko-KR" altLang="en-US" sz="900" dirty="0" smtClean="0"/>
          </a:p>
          <a:p>
            <a:r>
              <a:rPr lang="ko-KR" altLang="en-US" sz="900" dirty="0" smtClean="0"/>
              <a:t>    default:</a:t>
            </a:r>
          </a:p>
          <a:p>
            <a:r>
              <a:rPr lang="ko-KR" altLang="en-US" sz="900" dirty="0" smtClean="0"/>
              <a:t>      return state;</a:t>
            </a:r>
          </a:p>
          <a:p>
            <a:r>
              <a:rPr lang="ko-KR" altLang="en-US" sz="900" dirty="0" smtClean="0"/>
              <a:t>  }</a:t>
            </a:r>
          </a:p>
          <a:p>
            <a:r>
              <a:rPr lang="ko-KR" altLang="en-US" sz="900" dirty="0" smtClean="0"/>
              <a:t>}</a:t>
            </a:r>
          </a:p>
          <a:p>
            <a:endParaRPr lang="ko-KR" altLang="en-US" sz="900" dirty="0" smtClean="0"/>
          </a:p>
          <a:p>
            <a:r>
              <a:rPr lang="ko-KR" altLang="en-US" sz="900" dirty="0" smtClean="0"/>
              <a:t>function App() {</a:t>
            </a:r>
          </a:p>
          <a:p>
            <a:r>
              <a:rPr lang="ko-KR" altLang="en-US" sz="900" dirty="0" smtClean="0"/>
              <a:t>  const [state, dispatch] = useReducer(todoReducer, initialState); // useReducer 훅 사용</a:t>
            </a:r>
          </a:p>
          <a:p>
            <a:endParaRPr lang="ko-KR" altLang="en-US" sz="900" dirty="0" smtClean="0"/>
          </a:p>
          <a:p>
            <a:r>
              <a:rPr lang="ko-KR" altLang="en-US" sz="900" dirty="0" smtClean="0"/>
              <a:t>  // 입력 값 처리</a:t>
            </a:r>
          </a:p>
          <a:p>
            <a:r>
              <a:rPr lang="ko-KR" altLang="en-US" sz="900" dirty="0" smtClean="0"/>
              <a:t>  const handleChange = (e) =&gt; {</a:t>
            </a:r>
          </a:p>
          <a:p>
            <a:r>
              <a:rPr lang="ko-KR" altLang="en-US" sz="900" dirty="0" smtClean="0"/>
              <a:t>    dispatch({ type: ACTIONS.SET_NEW_TODO, payload: e.target.value });</a:t>
            </a:r>
          </a:p>
          <a:p>
            <a:r>
              <a:rPr lang="ko-KR" altLang="en-US" sz="900" dirty="0" smtClean="0"/>
              <a:t>  };</a:t>
            </a:r>
          </a:p>
          <a:p>
            <a:endParaRPr lang="ko-KR" altLang="en-US" sz="900" dirty="0" smtClean="0"/>
          </a:p>
          <a:p>
            <a:r>
              <a:rPr lang="ko-KR" altLang="en-US" sz="900" dirty="0" smtClean="0"/>
              <a:t>  // 할 일 추가</a:t>
            </a:r>
          </a:p>
          <a:p>
            <a:r>
              <a:rPr lang="ko-KR" altLang="en-US" sz="900" dirty="0" smtClean="0"/>
              <a:t>  const addTodo = () =&gt; {</a:t>
            </a:r>
          </a:p>
          <a:p>
            <a:r>
              <a:rPr lang="ko-KR" altLang="en-US" sz="900" dirty="0" smtClean="0"/>
              <a:t>    dispatch({ type: ACTIONS.ADD_TODO });</a:t>
            </a:r>
          </a:p>
          <a:p>
            <a:r>
              <a:rPr lang="ko-KR" altLang="en-US" sz="900" dirty="0" smtClean="0"/>
              <a:t>  };</a:t>
            </a:r>
          </a:p>
          <a:p>
            <a:endParaRPr lang="ko-KR" altLang="en-US" sz="900" dirty="0" smtClean="0"/>
          </a:p>
          <a:p>
            <a:r>
              <a:rPr lang="ko-KR" altLang="en-US" sz="900" dirty="0" smtClean="0"/>
              <a:t>  // 할 일 삭제</a:t>
            </a:r>
          </a:p>
          <a:p>
            <a:r>
              <a:rPr lang="ko-KR" altLang="en-US" sz="900" dirty="0" smtClean="0"/>
              <a:t>  const deleteTodo = (id) =&gt; {</a:t>
            </a:r>
          </a:p>
          <a:p>
            <a:r>
              <a:rPr lang="ko-KR" altLang="en-US" sz="900" dirty="0" smtClean="0"/>
              <a:t>    dispatch({ type: ACTIONS.DELETE_TODO, payload: id });</a:t>
            </a:r>
          </a:p>
          <a:p>
            <a:r>
              <a:rPr lang="ko-KR" altLang="en-US" sz="900" dirty="0" smtClean="0"/>
              <a:t>  };</a:t>
            </a:r>
          </a:p>
          <a:p>
            <a:endParaRPr lang="ko-KR" altLang="en-US" sz="900" dirty="0" smtClean="0"/>
          </a:p>
          <a:p>
            <a:r>
              <a:rPr lang="ko-KR" altLang="en-US" sz="900" dirty="0" smtClean="0"/>
              <a:t>  return (</a:t>
            </a:r>
          </a:p>
          <a:p>
            <a:r>
              <a:rPr lang="ko-KR" altLang="en-US" sz="900" dirty="0" smtClean="0"/>
              <a:t>    &lt;div className="App"&gt;</a:t>
            </a:r>
          </a:p>
          <a:p>
            <a:r>
              <a:rPr lang="ko-KR" altLang="en-US" sz="900" dirty="0" smtClean="0"/>
              <a:t>      &lt;h1&gt;할 일 목록&lt;/h1&gt;</a:t>
            </a:r>
          </a:p>
          <a:p>
            <a:r>
              <a:rPr lang="ko-KR" altLang="en-US" sz="900" dirty="0" smtClean="0"/>
              <a:t>      &lt;input</a:t>
            </a:r>
          </a:p>
          <a:p>
            <a:r>
              <a:rPr lang="ko-KR" altLang="en-US" sz="900" dirty="0" smtClean="0"/>
              <a:t>        type="text"</a:t>
            </a:r>
          </a:p>
          <a:p>
            <a:r>
              <a:rPr lang="ko-KR" altLang="en-US" sz="900" dirty="0" smtClean="0"/>
              <a:t>        value={state.newTodo}</a:t>
            </a:r>
          </a:p>
          <a:p>
            <a:r>
              <a:rPr lang="ko-KR" altLang="en-US" sz="900" dirty="0" smtClean="0"/>
              <a:t>        onChange={handleChange} // </a:t>
            </a:r>
            <a:r>
              <a:rPr lang="ko-KR" altLang="en-US" sz="900" dirty="0" err="1" smtClean="0"/>
              <a:t>입력값이</a:t>
            </a:r>
            <a:r>
              <a:rPr lang="ko-KR" altLang="en-US" sz="900" dirty="0" smtClean="0"/>
              <a:t> 변경될 때마다 handleChange 호출</a:t>
            </a:r>
          </a:p>
          <a:p>
            <a:r>
              <a:rPr lang="ko-KR" altLang="en-US" sz="900" dirty="0" smtClean="0"/>
              <a:t>        placeholder="할 일을 입력하세요"</a:t>
            </a:r>
          </a:p>
          <a:p>
            <a:r>
              <a:rPr lang="ko-KR" altLang="en-US" sz="900" dirty="0" smtClean="0"/>
              <a:t>      /&gt;</a:t>
            </a:r>
          </a:p>
          <a:p>
            <a:r>
              <a:rPr lang="ko-KR" altLang="en-US" sz="900" dirty="0" smtClean="0"/>
              <a:t>      &lt;button onClick={addTodo}&gt;추가&lt;/button&gt;</a:t>
            </a:r>
          </a:p>
          <a:p>
            <a:endParaRPr lang="ko-KR" altLang="en-US" sz="900" dirty="0" smtClean="0"/>
          </a:p>
          <a:p>
            <a:r>
              <a:rPr lang="ko-KR" altLang="en-US" sz="900" dirty="0" smtClean="0"/>
              <a:t>      {/* 할 일 목록 */}</a:t>
            </a:r>
          </a:p>
          <a:p>
            <a:r>
              <a:rPr lang="ko-KR" altLang="en-US" sz="900" dirty="0" smtClean="0"/>
              <a:t>      &lt;ul&gt;</a:t>
            </a:r>
          </a:p>
          <a:p>
            <a:r>
              <a:rPr lang="ko-KR" altLang="en-US" sz="900" dirty="0" smtClean="0"/>
              <a:t>        {state.todos.map((todo) =&gt; (</a:t>
            </a:r>
          </a:p>
          <a:p>
            <a:r>
              <a:rPr lang="ko-KR" altLang="en-US" sz="900" dirty="0" smtClean="0"/>
              <a:t>          &lt;li key={todo.id}&gt;</a:t>
            </a:r>
          </a:p>
          <a:p>
            <a:r>
              <a:rPr lang="ko-KR" altLang="en-US" sz="900" dirty="0" smtClean="0"/>
              <a:t>            {todo.text}</a:t>
            </a:r>
          </a:p>
          <a:p>
            <a:r>
              <a:rPr lang="ko-KR" altLang="en-US" sz="900" dirty="0" smtClean="0"/>
              <a:t>            &lt;button onClick={() =&gt; deleteTodo(todo.id)}&gt;삭제&lt;/button&gt;</a:t>
            </a:r>
          </a:p>
          <a:p>
            <a:r>
              <a:rPr lang="ko-KR" altLang="en-US" sz="900" dirty="0" smtClean="0"/>
              <a:t>          &lt;/li&gt;</a:t>
            </a:r>
          </a:p>
          <a:p>
            <a:r>
              <a:rPr lang="ko-KR" altLang="en-US" sz="900" dirty="0" smtClean="0"/>
              <a:t>        ))}</a:t>
            </a:r>
          </a:p>
          <a:p>
            <a:r>
              <a:rPr lang="ko-KR" altLang="en-US" sz="900" dirty="0" smtClean="0"/>
              <a:t>      &lt;/ul&gt;</a:t>
            </a:r>
          </a:p>
          <a:p>
            <a:r>
              <a:rPr lang="ko-KR" altLang="en-US" sz="900" dirty="0" smtClean="0"/>
              <a:t>    &lt;/div&gt;</a:t>
            </a:r>
          </a:p>
          <a:p>
            <a:r>
              <a:rPr lang="ko-KR" altLang="en-US" sz="900" dirty="0" smtClean="0"/>
              <a:t>  );</a:t>
            </a:r>
          </a:p>
          <a:p>
            <a:r>
              <a:rPr lang="ko-KR" altLang="en-US" sz="900" dirty="0" smtClean="0"/>
              <a:t>}</a:t>
            </a:r>
          </a:p>
          <a:p>
            <a:endParaRPr lang="ko-KR" altLang="en-US" sz="900" dirty="0" smtClean="0"/>
          </a:p>
          <a:p>
            <a:r>
              <a:rPr lang="ko-KR" altLang="en-US" sz="900" dirty="0" smtClean="0"/>
              <a:t>export default App;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85604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07583" y="745636"/>
            <a:ext cx="10135674" cy="5493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코드 설명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initialState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kumimoji="0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todos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배열은 할 일 목록을 저장합니다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newTodo</a:t>
            </a:r>
            <a:r>
              <a:rPr kumimoji="0" 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는 사용자가 입력한 텍스트를 저장합니다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ACTIONS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kumimoji="0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액션 타입을 정의하여 코드의 </a:t>
            </a:r>
            <a:r>
              <a:rPr kumimoji="0" lang="ko-K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가독성을</a:t>
            </a:r>
            <a:r>
              <a:rPr kumimoji="0" 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높이고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액션 이름에 대한 실수를 방지합니다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ADD_TODO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새로운 할 일을 추가하는 액션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DELETE_TODO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특정 할 일을 삭제하는 액션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SET_NEW_TODO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새로운 할 일 텍스트를 설정하는 액션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todoReducer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kumimoji="0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상태를 변경하는 함수입니다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각 액션에 대해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switch</a:t>
            </a:r>
            <a:r>
              <a:rPr kumimoji="0" 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문을 사용하여 상태를 업데이트합니다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ADD_TODO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새로운 할 일을 추가하고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newTodo</a:t>
            </a:r>
            <a:r>
              <a:rPr kumimoji="0" 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를 초기화합니다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DELETE_TODO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주어진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id</a:t>
            </a:r>
            <a:r>
              <a:rPr kumimoji="0" 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에 해당하는 할 일을 삭제합니다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SET_NEW_TODO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newTodo</a:t>
            </a:r>
            <a:r>
              <a:rPr kumimoji="0" 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를 </a:t>
            </a:r>
            <a:r>
              <a:rPr kumimoji="0" 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입력값으로</a:t>
            </a:r>
            <a:r>
              <a:rPr kumimoji="0" 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설정합니다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useReducer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kumimoji="0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useReducer(todoReducer, initialState)</a:t>
            </a:r>
            <a:r>
              <a:rPr kumimoji="0" 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는 상태와 </a:t>
            </a:r>
            <a:r>
              <a:rPr kumimoji="0" 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디스패치</a:t>
            </a:r>
            <a:r>
              <a:rPr kumimoji="0" 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함수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dispatch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를 반환합니다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상태는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state</a:t>
            </a:r>
            <a:r>
              <a:rPr kumimoji="0" 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로 저장되고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dispatch</a:t>
            </a:r>
            <a:r>
              <a:rPr kumimoji="0" 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를 사용하여 액션을 </a:t>
            </a:r>
            <a:r>
              <a:rPr kumimoji="0" 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디스패치합니다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handleChange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kumimoji="0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입력 필드에서 값이 변경되면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SET_NEW_TODO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액션을 </a:t>
            </a:r>
            <a:r>
              <a:rPr kumimoji="0" 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디스패치하여</a:t>
            </a:r>
            <a:r>
              <a:rPr kumimoji="0" 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newTodo</a:t>
            </a:r>
            <a:r>
              <a:rPr kumimoji="0" 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를 상태에 저장합니다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addTodo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kumimoji="0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사용자가 입력한 텍스트를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ADD_TODO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액션을 통해 할 일 목록에 추가합니다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deleteTodo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kumimoji="0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할 일 항목 옆의 삭제 버튼을 클릭하면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DELETE_TODO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액션을 </a:t>
            </a:r>
            <a:r>
              <a:rPr kumimoji="0" 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디스패치하여</a:t>
            </a:r>
            <a:r>
              <a:rPr kumimoji="0" 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해당 할 일을 목록에서 제거합니다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useReducer</a:t>
            </a:r>
            <a:r>
              <a:rPr kumimoji="0" 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의 장점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kumimoji="0" lang="ko-KR" altLang="ko-KR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상태 관리가 복잡해질 때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useReducer</a:t>
            </a:r>
            <a:r>
              <a:rPr kumimoji="0" 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를 사용하면 </a:t>
            </a:r>
            <a:r>
              <a:rPr kumimoji="0" 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로직을</a:t>
            </a:r>
            <a:r>
              <a:rPr kumimoji="0" 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명확하게 분리할 수 있습니다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여러 상태 업데이트가 연속적으로 발생할 때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reducer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함수 안에서 조건에 맞는 상태 변경 </a:t>
            </a:r>
            <a:r>
              <a:rPr kumimoji="0" 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로직을</a:t>
            </a:r>
            <a:r>
              <a:rPr kumimoji="0" 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정의할 수 있습니다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95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0524" y="725213"/>
            <a:ext cx="10459915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Node.js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ko-KR" altLang="en-US" dirty="0" smtClean="0"/>
              <a:t>자바스크립트의 역사 상 </a:t>
            </a:r>
            <a:r>
              <a:rPr lang="en-US" altLang="ko-KR" dirty="0" smtClean="0"/>
              <a:t>Node.js</a:t>
            </a:r>
            <a:r>
              <a:rPr lang="ko-KR" altLang="en-US" dirty="0" smtClean="0"/>
              <a:t>등장 이전과 이후로 나뉠 만큼 자바스크립트 생태계에 지대한 영향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자바스크립트는 웹 브라우저에 내장된 자바스크립트 엔진으로 실행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웹브라우저를</a:t>
            </a:r>
            <a:r>
              <a:rPr lang="ko-KR" altLang="en-US" dirty="0" smtClean="0"/>
              <a:t> 자바스크립트의 구동 환경이라는 뜻으로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자바스크립트 런타임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이라고도 표현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유일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Node.js </a:t>
            </a:r>
            <a:r>
              <a:rPr lang="ko-KR" altLang="en-US" dirty="0" smtClean="0"/>
              <a:t>등장 후 어떤 환경에서도 자바스크립트를 실행할 수 있게 되었다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결국 웹 서버나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애플리케이션 개발할 때도 자바스크립트를 이용하는 등 활용 범위 넓어져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오해</a:t>
            </a:r>
            <a:r>
              <a:rPr lang="en-US" altLang="ko-KR" dirty="0" smtClean="0"/>
              <a:t>: Node.js </a:t>
            </a:r>
            <a:r>
              <a:rPr lang="ko-KR" altLang="en-US" dirty="0" smtClean="0"/>
              <a:t>서버 개발 기술이 아니라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단순 자바스크립트 런타임이다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게임에 비유하자면 게임을 구동하는 게임기라고 할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Node.js</a:t>
            </a:r>
            <a:r>
              <a:rPr lang="ko-KR" altLang="en-US" dirty="0" smtClean="0"/>
              <a:t>에는 </a:t>
            </a:r>
            <a:r>
              <a:rPr lang="ko-KR" altLang="en-US" dirty="0" err="1" smtClean="0"/>
              <a:t>리액트를</a:t>
            </a:r>
            <a:r>
              <a:rPr lang="ko-KR" altLang="en-US" dirty="0" smtClean="0"/>
              <a:t> 효율적으로 다루는 여러 도구들이 내장되어 있고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Node.js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리액트로</a:t>
            </a:r>
            <a:r>
              <a:rPr lang="ko-KR" altLang="en-US" dirty="0" smtClean="0"/>
              <a:t> 만든 자바스크립트 애플리케이션을 구동한다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Node.js </a:t>
            </a:r>
            <a:r>
              <a:rPr lang="ko-KR" altLang="en-US" dirty="0" smtClean="0"/>
              <a:t>검색 하여 </a:t>
            </a:r>
            <a:r>
              <a:rPr lang="en-US" altLang="ko-KR" dirty="0" smtClean="0">
                <a:solidFill>
                  <a:srgbClr val="0070C0"/>
                </a:solidFill>
              </a:rPr>
              <a:t>LTS(Long Term Support</a:t>
            </a:r>
            <a:r>
              <a:rPr lang="en-US" altLang="ko-KR" dirty="0" smtClean="0"/>
              <a:t>) </a:t>
            </a:r>
            <a:r>
              <a:rPr lang="ko-KR" altLang="en-US" dirty="0" smtClean="0"/>
              <a:t>버전 다운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윈도우</a:t>
            </a:r>
            <a:r>
              <a:rPr lang="en-US" altLang="ko-KR" dirty="0" smtClean="0"/>
              <a:t>+R (</a:t>
            </a:r>
            <a:r>
              <a:rPr lang="en-US" altLang="ko-KR" dirty="0" err="1" smtClean="0"/>
              <a:t>cmd</a:t>
            </a:r>
            <a:r>
              <a:rPr lang="en-US" altLang="ko-KR" dirty="0" smtClean="0"/>
              <a:t>) : node –v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r>
              <a:rPr lang="en-US" altLang="ko-KR" dirty="0" err="1" smtClean="0">
                <a:solidFill>
                  <a:srgbClr val="0070C0"/>
                </a:solidFill>
              </a:rPr>
              <a:t>npm</a:t>
            </a:r>
            <a:r>
              <a:rPr lang="en-US" altLang="ko-KR" dirty="0" smtClean="0">
                <a:solidFill>
                  <a:srgbClr val="0070C0"/>
                </a:solidFill>
              </a:rPr>
              <a:t>(Node Package Manager</a:t>
            </a:r>
            <a:r>
              <a:rPr lang="en-US" altLang="ko-KR" dirty="0" smtClean="0"/>
              <a:t>)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Node.js</a:t>
            </a:r>
            <a:r>
              <a:rPr lang="ko-KR" altLang="en-US" dirty="0" smtClean="0"/>
              <a:t>의 </a:t>
            </a:r>
            <a:r>
              <a:rPr lang="ko-KR" altLang="en-US" u="sng" dirty="0" smtClean="0">
                <a:solidFill>
                  <a:srgbClr val="0070C0"/>
                </a:solidFill>
              </a:rPr>
              <a:t>프로젝트 단위</a:t>
            </a:r>
            <a:r>
              <a:rPr lang="ko-KR" altLang="en-US" dirty="0" smtClean="0"/>
              <a:t>인</a:t>
            </a:r>
            <a:r>
              <a:rPr lang="en-US" altLang="ko-KR" dirty="0"/>
              <a:t> </a:t>
            </a:r>
            <a:r>
              <a:rPr lang="en-US" altLang="ko-KR" dirty="0" smtClean="0"/>
              <a:t>‘</a:t>
            </a:r>
            <a:r>
              <a:rPr lang="ko-KR" altLang="en-US" u="sng" dirty="0" smtClean="0">
                <a:solidFill>
                  <a:srgbClr val="0070C0"/>
                </a:solidFill>
              </a:rPr>
              <a:t>패키지</a:t>
            </a:r>
            <a:r>
              <a:rPr lang="en-US" altLang="ko-KR" u="sng" dirty="0" smtClean="0">
                <a:solidFill>
                  <a:srgbClr val="0070C0"/>
                </a:solidFill>
              </a:rPr>
              <a:t>’</a:t>
            </a:r>
            <a:r>
              <a:rPr lang="ko-KR" altLang="en-US" u="sng" dirty="0" smtClean="0">
                <a:solidFill>
                  <a:srgbClr val="0070C0"/>
                </a:solidFill>
              </a:rPr>
              <a:t>를 관리하는 도구</a:t>
            </a:r>
            <a:endParaRPr lang="en-US" altLang="ko-KR" u="sng" dirty="0" smtClean="0">
              <a:solidFill>
                <a:srgbClr val="0070C0"/>
              </a:solidFill>
            </a:endParaRPr>
          </a:p>
          <a:p>
            <a:r>
              <a:rPr lang="en-US" altLang="ko-KR" dirty="0" err="1" smtClean="0"/>
              <a:t>npm</a:t>
            </a:r>
            <a:r>
              <a:rPr lang="en-US" altLang="ko-KR" dirty="0" smtClean="0"/>
              <a:t> –v (</a:t>
            </a:r>
            <a:r>
              <a:rPr lang="ko-KR" altLang="en-US" dirty="0" smtClean="0"/>
              <a:t>버전 </a:t>
            </a:r>
            <a:r>
              <a:rPr lang="ko-KR" altLang="en-US" dirty="0" err="1" smtClean="0"/>
              <a:t>오류시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Node.js</a:t>
            </a:r>
            <a:r>
              <a:rPr lang="ko-KR" altLang="en-US" dirty="0" smtClean="0"/>
              <a:t>삭제 후 재설치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004723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캐릭타 일러스트 - Google 검색 - Chrom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33" t="29655" r="5549" b="35402"/>
          <a:stretch/>
        </p:blipFill>
        <p:spPr>
          <a:xfrm>
            <a:off x="252247" y="2301764"/>
            <a:ext cx="5328745" cy="4090751"/>
          </a:xfrm>
          <a:prstGeom prst="rect">
            <a:avLst/>
          </a:prstGeom>
        </p:spPr>
      </p:pic>
      <p:pic>
        <p:nvPicPr>
          <p:cNvPr id="3" name="그림 2" descr="화면 캡처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6" t="-1" b="884"/>
          <a:stretch/>
        </p:blipFill>
        <p:spPr>
          <a:xfrm>
            <a:off x="5817476" y="746388"/>
            <a:ext cx="5612524" cy="5307571"/>
          </a:xfrm>
          <a:prstGeom prst="rect">
            <a:avLst/>
          </a:prstGeom>
        </p:spPr>
      </p:pic>
      <p:pic>
        <p:nvPicPr>
          <p:cNvPr id="4" name="그림 3" descr="화면 캡처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9" t="12954"/>
          <a:stretch/>
        </p:blipFill>
        <p:spPr>
          <a:xfrm>
            <a:off x="1072055" y="-1183261"/>
            <a:ext cx="4990794" cy="385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23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556515"/>
              </p:ext>
            </p:extLst>
          </p:nvPr>
        </p:nvGraphicFramePr>
        <p:xfrm>
          <a:off x="838200" y="1008994"/>
          <a:ext cx="10515600" cy="5111664"/>
        </p:xfrm>
        <a:graphic>
          <a:graphicData uri="http://schemas.openxmlformats.org/drawingml/2006/table">
            <a:tbl>
              <a:tblPr/>
              <a:tblGrid>
                <a:gridCol w="2472559"/>
                <a:gridCol w="4020207"/>
                <a:gridCol w="4022834"/>
              </a:tblGrid>
              <a:tr h="1006893">
                <a:tc>
                  <a:txBody>
                    <a:bodyPr/>
                    <a:lstStyle/>
                    <a:p>
                      <a:r>
                        <a:rPr lang="ko-KR" altLang="en-US" b="1" dirty="0"/>
                        <a:t>항목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err="1">
                          <a:solidFill>
                            <a:schemeClr val="bg1"/>
                          </a:solidFill>
                        </a:rPr>
                        <a:t>useReducer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err="1">
                          <a:solidFill>
                            <a:schemeClr val="bg1"/>
                          </a:solidFill>
                        </a:rPr>
                        <a:t>Redux</a:t>
                      </a:r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 (react-</a:t>
                      </a:r>
                      <a:r>
                        <a:rPr lang="en-US" sz="2800" b="1" dirty="0" err="1">
                          <a:solidFill>
                            <a:schemeClr val="bg1"/>
                          </a:solidFill>
                        </a:rPr>
                        <a:t>redux</a:t>
                      </a:r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718335">
                <a:tc>
                  <a:txBody>
                    <a:bodyPr/>
                    <a:lstStyle/>
                    <a:p>
                      <a:r>
                        <a:rPr lang="ko-KR" altLang="en-US" b="1" dirty="0"/>
                        <a:t>상태 범위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컴포넌트 내부나 하위 </a:t>
                      </a:r>
                      <a:r>
                        <a:rPr lang="ko-KR" altLang="en-US" dirty="0" err="1"/>
                        <a:t>트리에서만</a:t>
                      </a:r>
                      <a:r>
                        <a:rPr lang="ko-KR" altLang="en-US" dirty="0"/>
                        <a:t> 사용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로컬 상태 관리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애플리케이션 전역 상태 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8335">
                <a:tc>
                  <a:txBody>
                    <a:bodyPr/>
                    <a:lstStyle/>
                    <a:p>
                      <a:r>
                        <a:rPr lang="ko-KR" altLang="en-US" b="1" dirty="0"/>
                        <a:t>규모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작은 애플리케이션이나 단순 상태 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대규모 애플리케이션이나 복잡한 상태 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0477">
                <a:tc>
                  <a:txBody>
                    <a:bodyPr/>
                    <a:lstStyle/>
                    <a:p>
                      <a:r>
                        <a:rPr lang="ko-KR" altLang="en-US" b="1"/>
                        <a:t>복잡도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간단하고 설정 필요 없음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설정 및 구조화가 필요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0477">
                <a:tc>
                  <a:txBody>
                    <a:bodyPr/>
                    <a:lstStyle/>
                    <a:p>
                      <a:r>
                        <a:rPr lang="ko-KR" altLang="en-US" b="1"/>
                        <a:t>외부 라이브러리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필요 없음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Redux </a:t>
                      </a:r>
                      <a:r>
                        <a:rPr lang="ko-KR" altLang="en-US"/>
                        <a:t>및 </a:t>
                      </a:r>
                      <a:r>
                        <a:rPr lang="en-US"/>
                        <a:t>react-redux </a:t>
                      </a:r>
                      <a:r>
                        <a:rPr lang="ko-KR" altLang="en-US"/>
                        <a:t>필요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8335">
                <a:tc>
                  <a:txBody>
                    <a:bodyPr/>
                    <a:lstStyle/>
                    <a:p>
                      <a:r>
                        <a:rPr lang="ko-KR" altLang="en-US" b="1" dirty="0" err="1"/>
                        <a:t>비동기</a:t>
                      </a:r>
                      <a:r>
                        <a:rPr lang="ko-KR" altLang="en-US" b="1" dirty="0"/>
                        <a:t> 처리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직접 구현해야 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/>
                        <a:t>미들웨어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redux-thunk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redux</a:t>
                      </a:r>
                      <a:r>
                        <a:rPr lang="en-US" altLang="ko-KR" dirty="0"/>
                        <a:t>-saga) </a:t>
                      </a:r>
                      <a:r>
                        <a:rPr lang="ko-KR" altLang="en-US" dirty="0"/>
                        <a:t>지원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0477">
                <a:tc>
                  <a:txBody>
                    <a:bodyPr/>
                    <a:lstStyle/>
                    <a:p>
                      <a:r>
                        <a:rPr lang="ko-KR" altLang="en-US" b="1" dirty="0"/>
                        <a:t>디버깅 도구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없음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Redux DevTools </a:t>
                      </a:r>
                      <a:r>
                        <a:rPr lang="ko-KR" altLang="en-US"/>
                        <a:t>제공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8335">
                <a:tc>
                  <a:txBody>
                    <a:bodyPr/>
                    <a:lstStyle/>
                    <a:p>
                      <a:r>
                        <a:rPr lang="ko-KR" altLang="en-US" b="1" dirty="0"/>
                        <a:t>보일러플레이트 코드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적음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 err="1"/>
                        <a:t>Redux</a:t>
                      </a:r>
                      <a:r>
                        <a:rPr lang="en-US" altLang="ko-KR" dirty="0"/>
                        <a:t> Toolkit </a:t>
                      </a:r>
                      <a:r>
                        <a:rPr lang="ko-KR" altLang="en-US" dirty="0"/>
                        <a:t>사용 시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간소화 됨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r>
                        <a:rPr lang="ko-KR" altLang="en-US" dirty="0" smtClean="0"/>
                        <a:t>줄어들지만 여전히 </a:t>
                      </a:r>
                      <a:r>
                        <a:rPr lang="ko-KR" altLang="en-US" dirty="0"/>
                        <a:t>다소 있음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64324" y="365318"/>
            <a:ext cx="519885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 err="1" smtClean="0">
                <a:latin typeface="Arial" panose="020B0604020202020204" pitchFamily="34" charset="0"/>
              </a:rPr>
              <a:t>useReducer</a:t>
            </a:r>
            <a:r>
              <a:rPr lang="ko-KR" altLang="en-US" b="1" dirty="0" smtClean="0">
                <a:latin typeface="Arial" panose="020B0604020202020204" pitchFamily="34" charset="0"/>
              </a:rPr>
              <a:t>와 </a:t>
            </a:r>
            <a:r>
              <a:rPr lang="en-US" altLang="ko-KR" b="1" dirty="0" err="1" smtClean="0">
                <a:latin typeface="Arial" panose="020B0604020202020204" pitchFamily="34" charset="0"/>
              </a:rPr>
              <a:t>Redux</a:t>
            </a:r>
            <a:r>
              <a:rPr lang="en-US" altLang="ko-KR" b="1" dirty="0" smtClean="0">
                <a:latin typeface="Arial" panose="020B0604020202020204" pitchFamily="34" charset="0"/>
              </a:rPr>
              <a:t>(react-</a:t>
            </a:r>
            <a:r>
              <a:rPr lang="en-US" altLang="ko-KR" b="1" dirty="0" err="1" smtClean="0">
                <a:latin typeface="Arial" panose="020B0604020202020204" pitchFamily="34" charset="0"/>
              </a:rPr>
              <a:t>redux</a:t>
            </a:r>
            <a:r>
              <a:rPr lang="en-US" altLang="ko-KR" b="1" dirty="0" smtClean="0">
                <a:latin typeface="Arial" panose="020B0604020202020204" pitchFamily="34" charset="0"/>
              </a:rPr>
              <a:t>) </a:t>
            </a:r>
            <a:r>
              <a:rPr kumimoji="0" 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차이점 비교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94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6027" y="272534"/>
            <a:ext cx="587301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ko-KR" dirty="0" err="1" smtClean="0"/>
              <a:t>Redux</a:t>
            </a:r>
            <a:r>
              <a:rPr lang="en-US" altLang="ko-KR" dirty="0" smtClean="0"/>
              <a:t> </a:t>
            </a:r>
            <a:r>
              <a:rPr lang="en-US" altLang="ko-KR" dirty="0"/>
              <a:t>Toolkit</a:t>
            </a:r>
            <a:r>
              <a:rPr lang="ko-KR" altLang="en-US" dirty="0"/>
              <a:t>을 활용한 간단한 예제</a:t>
            </a:r>
            <a:r>
              <a:rPr lang="en-US" altLang="ko-KR" dirty="0"/>
              <a:t>: </a:t>
            </a:r>
            <a:r>
              <a:rPr lang="en-US" altLang="ko-KR" dirty="0" err="1"/>
              <a:t>Todo</a:t>
            </a:r>
            <a:r>
              <a:rPr lang="en-US" altLang="ko-KR" dirty="0"/>
              <a:t> </a:t>
            </a:r>
            <a:r>
              <a:rPr lang="ko-KR" altLang="en-US" dirty="0"/>
              <a:t>리스트 관리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6027" y="826532"/>
            <a:ext cx="23370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en-US" altLang="ko-KR" b="1" dirty="0" err="1"/>
              <a:t>Redux</a:t>
            </a:r>
            <a:r>
              <a:rPr lang="en-US" altLang="ko-KR" b="1" dirty="0"/>
              <a:t> Store </a:t>
            </a:r>
            <a:r>
              <a:rPr lang="ko-KR" altLang="en-US" b="1" dirty="0"/>
              <a:t>설정</a:t>
            </a:r>
          </a:p>
          <a:p>
            <a:r>
              <a:rPr lang="en-US" altLang="ko-KR" b="1" dirty="0" smtClean="0"/>
              <a:t>store.js</a:t>
            </a:r>
            <a:endParaRPr lang="en-US" altLang="ko-KR" dirty="0"/>
          </a:p>
          <a:p>
            <a:r>
              <a:rPr lang="en-US" altLang="ko-KR" b="1" dirty="0"/>
              <a:t>2. </a:t>
            </a:r>
            <a:r>
              <a:rPr lang="en-US" altLang="ko-KR" b="1" dirty="0" err="1"/>
              <a:t>Redux</a:t>
            </a:r>
            <a:r>
              <a:rPr lang="en-US" altLang="ko-KR" b="1" dirty="0"/>
              <a:t> Store </a:t>
            </a:r>
            <a:r>
              <a:rPr lang="ko-KR" altLang="en-US" b="1" dirty="0"/>
              <a:t>연결</a:t>
            </a:r>
          </a:p>
          <a:p>
            <a:r>
              <a:rPr lang="en-US" altLang="ko-KR" b="1" dirty="0" smtClean="0"/>
              <a:t>index.js</a:t>
            </a:r>
            <a:endParaRPr lang="en-US" altLang="ko-KR" dirty="0" smtClean="0"/>
          </a:p>
          <a:p>
            <a:r>
              <a:rPr lang="en-US" altLang="ko-KR" b="1" dirty="0"/>
              <a:t>3. </a:t>
            </a:r>
            <a:r>
              <a:rPr lang="en-US" altLang="ko-KR" b="1" dirty="0" err="1"/>
              <a:t>Todo</a:t>
            </a:r>
            <a:r>
              <a:rPr lang="en-US" altLang="ko-KR" b="1" dirty="0"/>
              <a:t> </a:t>
            </a:r>
            <a:r>
              <a:rPr lang="ko-KR" altLang="en-US" b="1" dirty="0"/>
              <a:t>컴포넌트</a:t>
            </a:r>
          </a:p>
          <a:p>
            <a:r>
              <a:rPr lang="en-US" altLang="ko-KR" b="1" dirty="0" smtClean="0"/>
              <a:t>App.js</a:t>
            </a:r>
            <a:endParaRPr lang="en-US" altLang="ko-KR" b="1" dirty="0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536027" y="2745243"/>
            <a:ext cx="9721636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</a:t>
            </a:r>
            <a:r>
              <a:rPr kumimoji="0" 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실행 결과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기능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ko-K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입력창에</a:t>
            </a:r>
            <a:r>
              <a:rPr kumimoji="0" 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텍스트를 입력하고 </a:t>
            </a:r>
            <a:r>
              <a:rPr kumimoji="0" lang="ko-KR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</a:t>
            </a:r>
            <a:r>
              <a:rPr kumimoji="0" 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추가</a:t>
            </a:r>
            <a:r>
              <a:rPr kumimoji="0" lang="ko-KR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버튼을 클릭하면 리스트에 새로운 항목이 추가됩니다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항목을 클릭하면 해당 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Todo</a:t>
            </a:r>
            <a:r>
              <a:rPr kumimoji="0" 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의 </a:t>
            </a:r>
            <a:r>
              <a:rPr kumimoji="0" 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완료 상태</a:t>
            </a:r>
            <a:r>
              <a:rPr kumimoji="0" 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가 변경되며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완료된 항목은 </a:t>
            </a:r>
            <a:r>
              <a:rPr kumimoji="0" lang="ko-KR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취소선</a:t>
            </a:r>
            <a:r>
              <a:rPr kumimoji="0" lang="ko-K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으로</a:t>
            </a:r>
            <a:r>
              <a:rPr kumimoji="0" 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표시됩니다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항목 옆의 </a:t>
            </a:r>
            <a:r>
              <a:rPr kumimoji="0" lang="ko-KR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</a:t>
            </a:r>
            <a:r>
              <a:rPr kumimoji="0" 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삭제</a:t>
            </a:r>
            <a:r>
              <a:rPr kumimoji="0" lang="ko-KR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버튼을 클릭하면 해당 항목이 삭제됩니다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536027" y="4530347"/>
            <a:ext cx="8900898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코드 정리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Redux Toolkit</a:t>
            </a:r>
            <a:r>
              <a:rPr kumimoji="0" 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을 사용한 주요 개선점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createSlice</a:t>
            </a:r>
            <a:r>
              <a:rPr kumimoji="0" 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를 통해 </a:t>
            </a:r>
            <a:r>
              <a:rPr kumimoji="0" 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액션</a:t>
            </a:r>
            <a:r>
              <a:rPr kumimoji="0" 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과 </a:t>
            </a:r>
            <a:r>
              <a:rPr kumimoji="0" lang="ko-KR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리듀서</a:t>
            </a:r>
            <a:r>
              <a:rPr kumimoji="0" lang="ko-K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를</a:t>
            </a:r>
            <a:r>
              <a:rPr kumimoji="0" 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한 곳에서 선언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configureStore</a:t>
            </a:r>
            <a:r>
              <a:rPr kumimoji="0" 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로 간단하게 스토어 생성 및 </a:t>
            </a:r>
            <a:r>
              <a:rPr kumimoji="0" 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미들웨어</a:t>
            </a:r>
            <a:r>
              <a:rPr kumimoji="0" 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설정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ko-KR" altLang="ko-K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불변성 관리를 자동화해 </a:t>
            </a:r>
            <a:r>
              <a:rPr kumimoji="0" lang="ko-K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가독성과</a:t>
            </a:r>
            <a:r>
              <a:rPr kumimoji="0" 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생산성을 향상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 코드는 간단하지만 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Redux Toolkit</a:t>
            </a:r>
            <a:r>
              <a:rPr kumimoji="0" 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을 사용하는 핵심 원리를 모두 포함하고 있습니다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6118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2055" y="1166648"/>
            <a:ext cx="949490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vs</a:t>
            </a:r>
            <a:r>
              <a:rPr lang="ko-KR" altLang="en-US" dirty="0" smtClean="0"/>
              <a:t>코드 열기</a:t>
            </a:r>
            <a:endParaRPr lang="en-US" altLang="ko-KR" dirty="0" smtClean="0"/>
          </a:p>
          <a:p>
            <a:r>
              <a:rPr lang="ko-KR" altLang="en-US" dirty="0" smtClean="0"/>
              <a:t>임의의 폴더</a:t>
            </a:r>
            <a:r>
              <a:rPr lang="en-US" altLang="ko-KR" dirty="0" smtClean="0"/>
              <a:t>chapter3</a:t>
            </a:r>
            <a:r>
              <a:rPr lang="ko-KR" altLang="en-US" dirty="0" smtClean="0"/>
              <a:t> 만들어서 </a:t>
            </a:r>
            <a:r>
              <a:rPr lang="en-US" altLang="ko-KR" dirty="0" smtClean="0"/>
              <a:t>sample.js</a:t>
            </a:r>
            <a:r>
              <a:rPr lang="ko-KR" altLang="en-US" dirty="0"/>
              <a:t>파</a:t>
            </a:r>
            <a:r>
              <a:rPr lang="ko-KR" altLang="en-US" dirty="0" smtClean="0"/>
              <a:t>일 만들고 </a:t>
            </a:r>
            <a:r>
              <a:rPr lang="en-US" altLang="ko-KR" dirty="0" smtClean="0"/>
              <a:t>console.log(“hello”) 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.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ctrl+j</a:t>
            </a:r>
            <a:r>
              <a:rPr lang="en-US" altLang="ko-KR" dirty="0" smtClean="0"/>
              <a:t> </a:t>
            </a:r>
            <a:r>
              <a:rPr lang="ko-KR" altLang="en-US" dirty="0"/>
              <a:t>터미널 열기 </a:t>
            </a:r>
            <a:endParaRPr lang="en-US" altLang="ko-KR" dirty="0" smtClean="0"/>
          </a:p>
          <a:p>
            <a:r>
              <a:rPr lang="en-US" altLang="ko-KR" dirty="0" smtClean="0"/>
              <a:t>node sample.js </a:t>
            </a:r>
            <a:r>
              <a:rPr lang="ko-KR" altLang="en-US" dirty="0" smtClean="0"/>
              <a:t>입력하여 출력결과 확인하기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쇼핑몰 프로그램에서 하나의 파일에 모든 기능을 넣게 되면 코드가 너무 길어</a:t>
            </a:r>
            <a:endParaRPr lang="en-US" altLang="ko-KR" dirty="0" smtClean="0"/>
          </a:p>
          <a:p>
            <a:r>
              <a:rPr lang="ko-KR" altLang="en-US" dirty="0" err="1" smtClean="0"/>
              <a:t>가독성을</a:t>
            </a:r>
            <a:r>
              <a:rPr lang="ko-KR" altLang="en-US" dirty="0" smtClean="0"/>
              <a:t> 헤쳐 유지보수하기 힘들고 수정할 때 찾기 어렵다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>
                <a:solidFill>
                  <a:srgbClr val="0070C0"/>
                </a:solidFill>
              </a:rPr>
              <a:t>기능별</a:t>
            </a:r>
            <a:r>
              <a:rPr lang="ko-KR" altLang="en-US" dirty="0" smtClean="0"/>
              <a:t>로 파일을 분리해서 저장</a:t>
            </a:r>
            <a:r>
              <a:rPr lang="en-US" altLang="ko-KR" dirty="0" smtClean="0"/>
              <a:t>. Node.js</a:t>
            </a:r>
            <a:r>
              <a:rPr lang="ko-KR" altLang="en-US" dirty="0" smtClean="0"/>
              <a:t>를 이용해 </a:t>
            </a:r>
            <a:r>
              <a:rPr lang="ko-KR" altLang="en-US" u="sng" dirty="0" smtClean="0"/>
              <a:t>실행할 때 </a:t>
            </a:r>
            <a:r>
              <a:rPr lang="ko-KR" altLang="en-US" u="sng" dirty="0" smtClean="0">
                <a:solidFill>
                  <a:srgbClr val="0070C0"/>
                </a:solidFill>
              </a:rPr>
              <a:t>패키지</a:t>
            </a:r>
            <a:r>
              <a:rPr lang="en-US" altLang="ko-KR" u="sng" dirty="0" smtClean="0">
                <a:solidFill>
                  <a:srgbClr val="0070C0"/>
                </a:solidFill>
              </a:rPr>
              <a:t>(Package</a:t>
            </a:r>
            <a:r>
              <a:rPr lang="en-US" altLang="ko-KR" u="sng" dirty="0" smtClean="0"/>
              <a:t>)</a:t>
            </a:r>
            <a:r>
              <a:rPr lang="ko-KR" altLang="en-US" u="sng" dirty="0" smtClean="0"/>
              <a:t>형태로</a:t>
            </a:r>
            <a:r>
              <a:rPr lang="ko-KR" altLang="en-US" dirty="0" smtClean="0"/>
              <a:t> 구성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패키지는 여러 자바스크립트 파일을 실행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관리하는 일종의 </a:t>
            </a:r>
            <a:r>
              <a:rPr lang="ko-KR" altLang="en-US" b="1" u="sng" dirty="0" smtClean="0"/>
              <a:t>관리 단위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err="1">
                <a:solidFill>
                  <a:srgbClr val="0070C0"/>
                </a:solidFill>
              </a:rPr>
              <a:t>npm</a:t>
            </a:r>
            <a:r>
              <a:rPr lang="en-US" altLang="ko-KR" dirty="0">
                <a:solidFill>
                  <a:srgbClr val="0070C0"/>
                </a:solidFill>
              </a:rPr>
              <a:t>(Node Package Manager</a:t>
            </a:r>
            <a:r>
              <a:rPr lang="en-US" altLang="ko-KR" dirty="0"/>
              <a:t>)</a:t>
            </a:r>
            <a:r>
              <a:rPr lang="ko-KR" altLang="en-US" dirty="0"/>
              <a:t>은 </a:t>
            </a:r>
            <a:r>
              <a:rPr lang="en-US" altLang="ko-KR" dirty="0"/>
              <a:t>Node.js</a:t>
            </a:r>
            <a:r>
              <a:rPr lang="ko-KR" altLang="en-US" dirty="0"/>
              <a:t>의 </a:t>
            </a:r>
            <a:r>
              <a:rPr lang="ko-KR" altLang="en-US" u="sng" dirty="0">
                <a:solidFill>
                  <a:srgbClr val="0070C0"/>
                </a:solidFill>
              </a:rPr>
              <a:t>프로젝트 단위</a:t>
            </a:r>
            <a:r>
              <a:rPr lang="ko-KR" altLang="en-US" dirty="0"/>
              <a:t>인</a:t>
            </a:r>
            <a:r>
              <a:rPr lang="en-US" altLang="ko-KR" dirty="0"/>
              <a:t> ‘</a:t>
            </a:r>
            <a:r>
              <a:rPr lang="ko-KR" altLang="en-US" u="sng" dirty="0">
                <a:solidFill>
                  <a:srgbClr val="0070C0"/>
                </a:solidFill>
              </a:rPr>
              <a:t>패키지</a:t>
            </a:r>
            <a:r>
              <a:rPr lang="en-US" altLang="ko-KR" u="sng" dirty="0">
                <a:solidFill>
                  <a:srgbClr val="0070C0"/>
                </a:solidFill>
              </a:rPr>
              <a:t>’</a:t>
            </a:r>
            <a:r>
              <a:rPr lang="ko-KR" altLang="en-US" u="sng" dirty="0">
                <a:solidFill>
                  <a:srgbClr val="0070C0"/>
                </a:solidFill>
              </a:rPr>
              <a:t>를 관리하는 </a:t>
            </a:r>
            <a:r>
              <a:rPr lang="ko-KR" altLang="en-US" u="sng" dirty="0" smtClean="0">
                <a:solidFill>
                  <a:srgbClr val="0070C0"/>
                </a:solidFill>
              </a:rPr>
              <a:t>도구</a:t>
            </a:r>
            <a:r>
              <a:rPr lang="en-US" altLang="ko-KR" u="sng" dirty="0" smtClean="0">
                <a:solidFill>
                  <a:srgbClr val="0070C0"/>
                </a:solidFill>
              </a:rPr>
              <a:t>.</a:t>
            </a:r>
            <a:endParaRPr lang="en-US" altLang="ko-KR" dirty="0"/>
          </a:p>
          <a:p>
            <a:r>
              <a:rPr lang="en-US" altLang="ko-KR" dirty="0" err="1" smtClean="0"/>
              <a:t>npm</a:t>
            </a:r>
            <a:r>
              <a:rPr lang="ko-KR" altLang="en-US" dirty="0" smtClean="0"/>
              <a:t>에서 패키지 관리하기 위한 유용하고 간편한 명령어와 기능 제공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터미널에 </a:t>
            </a:r>
            <a:r>
              <a:rPr lang="en-US" altLang="ko-KR" dirty="0" err="1" smtClean="0"/>
              <a:t>npm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 </a:t>
            </a:r>
            <a:r>
              <a:rPr lang="en-US" altLang="ko-KR" dirty="0" smtClean="0"/>
              <a:t>(Node.js </a:t>
            </a:r>
            <a:r>
              <a:rPr lang="ko-KR" altLang="en-US" dirty="0" smtClean="0"/>
              <a:t>패키지 초기화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6080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0979" y="662151"/>
            <a:ext cx="11739111" cy="6063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모듈</a:t>
            </a:r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dirty="0" smtClean="0"/>
              <a:t>: </a:t>
            </a:r>
            <a:r>
              <a:rPr lang="ko-KR" altLang="en-US" dirty="0" smtClean="0">
                <a:solidFill>
                  <a:srgbClr val="0070C0"/>
                </a:solidFill>
              </a:rPr>
              <a:t>독립적</a:t>
            </a:r>
            <a:r>
              <a:rPr lang="ko-KR" altLang="en-US" dirty="0" smtClean="0"/>
              <a:t>으로 존재하는 프로그램의 일부로 재사용이 가능한 것들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쇼핑몰 프로그램의 기능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장바구니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상품 구매 등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역할별로 분리되어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모듈로 구성하면 다른 웹 서비스를 구출할 때 언제든지 재사용할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자바스크립트에서 모듈은 단지 하나의 파일일 뿐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다른 파일에서 사용하게 하려면 </a:t>
            </a:r>
            <a:r>
              <a:rPr lang="ko-KR" altLang="en-US" u="sng" dirty="0" smtClean="0"/>
              <a:t>내보내기 </a:t>
            </a:r>
            <a:r>
              <a:rPr lang="en-US" altLang="ko-KR" b="1" u="sng" dirty="0" smtClean="0"/>
              <a:t>export</a:t>
            </a:r>
            <a:r>
              <a:rPr lang="en-US" altLang="ko-KR" u="sng" dirty="0" smtClean="0"/>
              <a:t> </a:t>
            </a:r>
            <a:r>
              <a:rPr lang="ko-KR" altLang="en-US" dirty="0" smtClean="0"/>
              <a:t>해줘야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쓸 곳에서는 </a:t>
            </a:r>
            <a:r>
              <a:rPr lang="en-US" altLang="ko-KR" b="1" u="sng" dirty="0" smtClean="0"/>
              <a:t>import</a:t>
            </a:r>
            <a:r>
              <a:rPr lang="en-US" altLang="ko-KR" u="sng" dirty="0" smtClean="0"/>
              <a:t> </a:t>
            </a:r>
            <a:r>
              <a:rPr lang="ko-KR" altLang="en-US" u="sng" dirty="0" smtClean="0"/>
              <a:t>불러오기</a:t>
            </a:r>
            <a:r>
              <a:rPr lang="ko-KR" altLang="en-US" dirty="0" smtClean="0"/>
              <a:t>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Node.js</a:t>
            </a:r>
            <a:r>
              <a:rPr lang="ko-KR" altLang="en-US" dirty="0" smtClean="0"/>
              <a:t>패키지에서는 외부 패키지를 설치해 사용할 수 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외부 패키지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라이브러리</a:t>
            </a:r>
            <a:r>
              <a:rPr lang="en-US" altLang="ko-KR" dirty="0" smtClean="0"/>
              <a:t>): </a:t>
            </a:r>
            <a:r>
              <a:rPr lang="ko-KR" altLang="en-US" dirty="0" smtClean="0"/>
              <a:t>자신이 만든 </a:t>
            </a:r>
            <a:r>
              <a:rPr lang="en-US" altLang="ko-KR" dirty="0" smtClean="0"/>
              <a:t>Node.js</a:t>
            </a:r>
            <a:r>
              <a:rPr lang="ko-KR" altLang="en-US" dirty="0" smtClean="0"/>
              <a:t>패키지를 서버에 올려 다른 사람도 사용할 수 있도록 배포한 파일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“</a:t>
            </a:r>
            <a:r>
              <a:rPr lang="ko-KR" altLang="en-US" dirty="0" smtClean="0"/>
              <a:t>바퀴를 다시 발명하지 마라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프로그래밍 격언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누군가 훌륭하게 만들어 놓은 것을 다시 만들기 위해 고생하지 마라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갖다 쓰자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b="1" dirty="0" err="1" smtClean="0">
                <a:solidFill>
                  <a:srgbClr val="0070C0"/>
                </a:solidFill>
              </a:rPr>
              <a:t>node_modules</a:t>
            </a:r>
            <a:r>
              <a:rPr lang="en-US" altLang="ko-KR" b="1" dirty="0" smtClean="0">
                <a:solidFill>
                  <a:srgbClr val="0070C0"/>
                </a:solidFill>
              </a:rPr>
              <a:t> </a:t>
            </a:r>
            <a:r>
              <a:rPr lang="ko-KR" altLang="en-US" b="1" dirty="0" smtClean="0">
                <a:solidFill>
                  <a:srgbClr val="0070C0"/>
                </a:solidFill>
              </a:rPr>
              <a:t>폴더</a:t>
            </a:r>
            <a:r>
              <a:rPr lang="ko-KR" altLang="en-US" dirty="0" smtClean="0"/>
              <a:t>는 외부 라이브러리가 실제로 설치되는 곳</a:t>
            </a:r>
            <a:r>
              <a:rPr lang="en-US" altLang="ko-KR" dirty="0" smtClean="0"/>
              <a:t>. Node.js</a:t>
            </a:r>
            <a:r>
              <a:rPr lang="ko-KR" altLang="en-US" dirty="0" smtClean="0"/>
              <a:t>패키지 중 </a:t>
            </a:r>
            <a:r>
              <a:rPr lang="ko-KR" altLang="en-US" u="sng" dirty="0" smtClean="0"/>
              <a:t>용량이 가장 크다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Node.js</a:t>
            </a:r>
            <a:r>
              <a:rPr lang="ko-KR" altLang="en-US" dirty="0" smtClean="0"/>
              <a:t>패키지를 인터넷에 올리거나 공유할 때는 보통 이 폴더를 </a:t>
            </a:r>
            <a:r>
              <a:rPr lang="ko-KR" altLang="en-US" dirty="0" smtClean="0">
                <a:solidFill>
                  <a:srgbClr val="0070C0"/>
                </a:solidFill>
              </a:rPr>
              <a:t>제외</a:t>
            </a:r>
            <a:r>
              <a:rPr lang="ko-KR" altLang="en-US" dirty="0" smtClean="0"/>
              <a:t>하고 공유한다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err="1">
                <a:solidFill>
                  <a:srgbClr val="0070C0"/>
                </a:solidFill>
              </a:rPr>
              <a:t>npx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/>
              <a:t>create-react-app . </a:t>
            </a:r>
            <a:r>
              <a:rPr lang="ko-KR" altLang="en-US" dirty="0"/>
              <a:t>복잡한 </a:t>
            </a:r>
            <a:r>
              <a:rPr lang="ko-KR" altLang="en-US" dirty="0" err="1"/>
              <a:t>설정없이</a:t>
            </a:r>
            <a:r>
              <a:rPr lang="ko-KR" altLang="en-US" dirty="0"/>
              <a:t> </a:t>
            </a:r>
            <a:r>
              <a:rPr lang="ko-KR" altLang="en-US" dirty="0" err="1"/>
              <a:t>리액트</a:t>
            </a:r>
            <a:r>
              <a:rPr lang="ko-KR" altLang="en-US" dirty="0"/>
              <a:t> </a:t>
            </a:r>
            <a:r>
              <a:rPr lang="ko-KR" altLang="en-US" dirty="0" err="1"/>
              <a:t>앱</a:t>
            </a:r>
            <a:r>
              <a:rPr lang="ko-KR" altLang="en-US" dirty="0"/>
              <a:t> 만들어줌</a:t>
            </a:r>
          </a:p>
          <a:p>
            <a:r>
              <a:rPr lang="en-US" altLang="ko-KR" dirty="0" smtClean="0"/>
              <a:t>Node Package Execute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패키지 실행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특정 라이브러리 항상 최신 버전으로 실행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7230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9449" y="504497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첫 컴포넌트 만들기</a:t>
            </a:r>
            <a:endParaRPr lang="ko-KR" altLang="en-US" dirty="0"/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917045765"/>
              </p:ext>
            </p:extLst>
          </p:nvPr>
        </p:nvGraphicFramePr>
        <p:xfrm>
          <a:off x="1338319" y="6876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61697" y="5344510"/>
            <a:ext cx="80233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JSX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자바스크립트과</a:t>
            </a:r>
            <a:r>
              <a:rPr lang="ko-KR" altLang="en-US" dirty="0"/>
              <a:t>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태그 섞어서 사용하는 문법</a:t>
            </a:r>
            <a:r>
              <a:rPr lang="en-US" altLang="ko-KR" dirty="0" smtClean="0"/>
              <a:t>. (=</a:t>
            </a:r>
            <a:r>
              <a:rPr lang="ko-KR" altLang="en-US" dirty="0" smtClean="0"/>
              <a:t>자바스크립트</a:t>
            </a:r>
            <a:r>
              <a:rPr lang="en-US" altLang="ko-KR" dirty="0" smtClean="0"/>
              <a:t>XML)</a:t>
            </a:r>
          </a:p>
          <a:p>
            <a:r>
              <a:rPr lang="ko-KR" altLang="en-US" dirty="0" smtClean="0"/>
              <a:t>닫힘 규칙을 지킨다</a:t>
            </a:r>
            <a:r>
              <a:rPr lang="en-US" altLang="ko-KR" dirty="0" smtClean="0"/>
              <a:t>. 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&gt;&lt;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/&gt;&lt;input/&gt;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부모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컴포넌트로 </a:t>
            </a:r>
            <a:r>
              <a:rPr lang="ko-KR" altLang="en-US" u="sng" dirty="0" smtClean="0"/>
              <a:t>단일 객체 형태로 </a:t>
            </a:r>
            <a:r>
              <a:rPr lang="ko-KR" altLang="en-US" dirty="0" smtClean="0"/>
              <a:t>값 전달 </a:t>
            </a:r>
            <a:r>
              <a:rPr lang="en-US" altLang="ko-KR" dirty="0" smtClean="0"/>
              <a:t>Props(Properties) </a:t>
            </a:r>
            <a:r>
              <a:rPr lang="ko-KR" altLang="en-US" dirty="0" smtClean="0"/>
              <a:t>라고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8956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9449" y="504497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컴포넌트에 값 전달하기</a:t>
            </a:r>
            <a:endParaRPr lang="ko-KR" altLang="en-US" dirty="0"/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2710353189"/>
              </p:ext>
            </p:extLst>
          </p:nvPr>
        </p:nvGraphicFramePr>
        <p:xfrm>
          <a:off x="1338319" y="6876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61697" y="5344510"/>
            <a:ext cx="80233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JSX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자바스크립트과</a:t>
            </a:r>
            <a:r>
              <a:rPr lang="ko-KR" altLang="en-US" dirty="0"/>
              <a:t>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태그 섞어서 사용하는 문법</a:t>
            </a:r>
            <a:r>
              <a:rPr lang="en-US" altLang="ko-KR" dirty="0" smtClean="0"/>
              <a:t>. (=</a:t>
            </a:r>
            <a:r>
              <a:rPr lang="ko-KR" altLang="en-US" dirty="0" smtClean="0"/>
              <a:t>자바스크립트</a:t>
            </a:r>
            <a:r>
              <a:rPr lang="en-US" altLang="ko-KR" dirty="0" smtClean="0"/>
              <a:t>XML)</a:t>
            </a:r>
          </a:p>
          <a:p>
            <a:r>
              <a:rPr lang="ko-KR" altLang="en-US" dirty="0" smtClean="0"/>
              <a:t>닫힘 규칙을 지킨다</a:t>
            </a:r>
            <a:r>
              <a:rPr lang="en-US" altLang="ko-KR" dirty="0" smtClean="0"/>
              <a:t>. 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&gt;&lt;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/&gt;&lt;input/&gt;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부모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컴포넌트로 </a:t>
            </a:r>
            <a:r>
              <a:rPr lang="ko-KR" altLang="en-US" u="sng" dirty="0" smtClean="0"/>
              <a:t>단일 </a:t>
            </a:r>
            <a:r>
              <a:rPr lang="ko-KR" altLang="en-US" b="1" u="sng" dirty="0" smtClean="0">
                <a:solidFill>
                  <a:schemeClr val="accent2">
                    <a:lumMod val="75000"/>
                  </a:schemeClr>
                </a:solidFill>
              </a:rPr>
              <a:t>객체</a:t>
            </a:r>
            <a:r>
              <a:rPr lang="ko-KR" altLang="en-US" u="sng" dirty="0" smtClean="0"/>
              <a:t> 형태로 </a:t>
            </a:r>
            <a:r>
              <a:rPr lang="ko-KR" altLang="en-US" dirty="0" smtClean="0"/>
              <a:t>값 전달 </a:t>
            </a:r>
            <a:r>
              <a:rPr lang="en-US" altLang="ko-KR" dirty="0" smtClean="0"/>
              <a:t>Props(Properties) </a:t>
            </a:r>
            <a:r>
              <a:rPr lang="ko-KR" altLang="en-US" dirty="0" smtClean="0"/>
              <a:t>라고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2364828" y="2002221"/>
            <a:ext cx="1229710" cy="118241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props</a:t>
            </a:r>
          </a:p>
        </p:txBody>
      </p:sp>
    </p:spTree>
    <p:extLst>
      <p:ext uri="{BB962C8B-B14F-4D97-AF65-F5344CB8AC3E}">
        <p14:creationId xmlns:p14="http://schemas.microsoft.com/office/powerpoint/2010/main" val="676246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17695</TotalTime>
  <Words>3518</Words>
  <Application>Microsoft Office PowerPoint</Application>
  <PresentationFormat>와이드스크린</PresentationFormat>
  <Paragraphs>705</Paragraphs>
  <Slides>52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7" baseType="lpstr">
      <vt:lpstr>Arial Unicode MS</vt:lpstr>
      <vt:lpstr>D2Coding</vt:lpstr>
      <vt:lpstr>맑은 고딕</vt:lpstr>
      <vt:lpstr>Arial</vt:lpstr>
      <vt:lpstr>Office 테마</vt:lpstr>
      <vt:lpstr>리액트 기초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리액트 기초</dc:title>
  <dc:creator>Microsoft 계정</dc:creator>
  <cp:lastModifiedBy>Microsoft 계정</cp:lastModifiedBy>
  <cp:revision>89</cp:revision>
  <dcterms:created xsi:type="dcterms:W3CDTF">2024-11-06T04:01:47Z</dcterms:created>
  <dcterms:modified xsi:type="dcterms:W3CDTF">2024-11-22T01:05:13Z</dcterms:modified>
</cp:coreProperties>
</file>