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0"/>
  </p:notesMasterIdLst>
  <p:sldIdLst>
    <p:sldId id="257" r:id="rId2"/>
    <p:sldId id="266" r:id="rId3"/>
    <p:sldId id="259" r:id="rId4"/>
    <p:sldId id="286" r:id="rId5"/>
    <p:sldId id="258" r:id="rId6"/>
    <p:sldId id="296" r:id="rId7"/>
    <p:sldId id="267" r:id="rId8"/>
    <p:sldId id="268" r:id="rId9"/>
    <p:sldId id="318" r:id="rId10"/>
    <p:sldId id="260" r:id="rId11"/>
    <p:sldId id="284" r:id="rId12"/>
    <p:sldId id="289" r:id="rId13"/>
    <p:sldId id="292" r:id="rId14"/>
    <p:sldId id="290" r:id="rId15"/>
    <p:sldId id="291" r:id="rId16"/>
    <p:sldId id="281" r:id="rId17"/>
    <p:sldId id="280" r:id="rId18"/>
    <p:sldId id="282" r:id="rId19"/>
    <p:sldId id="272" r:id="rId20"/>
    <p:sldId id="273" r:id="rId21"/>
    <p:sldId id="274" r:id="rId22"/>
    <p:sldId id="276" r:id="rId23"/>
    <p:sldId id="275" r:id="rId24"/>
    <p:sldId id="297" r:id="rId25"/>
    <p:sldId id="277" r:id="rId26"/>
    <p:sldId id="302" r:id="rId27"/>
    <p:sldId id="319" r:id="rId28"/>
    <p:sldId id="303" r:id="rId29"/>
    <p:sldId id="287" r:id="rId30"/>
    <p:sldId id="320" r:id="rId31"/>
    <p:sldId id="322" r:id="rId32"/>
    <p:sldId id="323" r:id="rId33"/>
    <p:sldId id="321" r:id="rId34"/>
    <p:sldId id="278" r:id="rId35"/>
    <p:sldId id="288" r:id="rId36"/>
    <p:sldId id="295" r:id="rId37"/>
    <p:sldId id="293" r:id="rId38"/>
    <p:sldId id="299" r:id="rId39"/>
    <p:sldId id="300" r:id="rId40"/>
    <p:sldId id="310" r:id="rId41"/>
    <p:sldId id="311" r:id="rId42"/>
    <p:sldId id="312" r:id="rId43"/>
    <p:sldId id="313" r:id="rId44"/>
    <p:sldId id="301" r:id="rId45"/>
    <p:sldId id="314" r:id="rId46"/>
    <p:sldId id="262" r:id="rId47"/>
    <p:sldId id="263" r:id="rId48"/>
    <p:sldId id="264" r:id="rId49"/>
    <p:sldId id="265" r:id="rId50"/>
    <p:sldId id="283" r:id="rId51"/>
    <p:sldId id="316" r:id="rId52"/>
    <p:sldId id="285" r:id="rId53"/>
    <p:sldId id="324" r:id="rId54"/>
    <p:sldId id="317" r:id="rId55"/>
    <p:sldId id="304" r:id="rId56"/>
    <p:sldId id="307" r:id="rId57"/>
    <p:sldId id="308" r:id="rId58"/>
    <p:sldId id="306" r:id="rId59"/>
  </p:sldIdLst>
  <p:sldSz cx="12192000" cy="6858000"/>
  <p:notesSz cx="6858000" cy="9144000"/>
  <p:embeddedFontLst>
    <p:embeddedFont>
      <p:font typeface="D2Coding" panose="020B0609020101020101" pitchFamily="49" charset="-127"/>
      <p:regular r:id="rId61"/>
      <p:bold r:id="rId62"/>
    </p:embeddedFont>
    <p:embeddedFont>
      <p:font typeface="HY목각파임B" panose="02030600000101010101" pitchFamily="18" charset="-127"/>
      <p:regular r:id="rId63"/>
    </p:embeddedFont>
    <p:embeddedFont>
      <p:font typeface="Trebuchet MS" panose="020B0603020202020204" pitchFamily="34" charset="0"/>
      <p:regular r:id="rId64"/>
      <p:bold r:id="rId65"/>
      <p:italic r:id="rId66"/>
      <p:boldItalic r:id="rId67"/>
    </p:embeddedFont>
    <p:embeddedFont>
      <p:font typeface="D2Coding ligature" panose="020B0609020101020101" pitchFamily="49" charset="-127"/>
      <p:regular r:id="rId68"/>
      <p:bold r:id="rId69"/>
    </p:embeddedFont>
    <p:embeddedFont>
      <p:font typeface="Tw Cen MT" panose="020B0602020104020603" pitchFamily="34" charset="0"/>
      <p:regular r:id="rId70"/>
      <p:bold r:id="rId71"/>
      <p:italic r:id="rId72"/>
      <p:boldItalic r:id="rId73"/>
    </p:embeddedFont>
    <p:embeddedFont>
      <p:font typeface="Hi Melody" pitchFamily="2" charset="-127"/>
      <p:regular r:id="rId74"/>
    </p:embeddedFont>
    <p:embeddedFont>
      <p:font typeface="맑은 고딕" panose="020B0503020000020004" pitchFamily="50" charset="-127"/>
      <p:regular r:id="rId75"/>
      <p:bold r:id="rId76"/>
    </p:embeddedFont>
    <p:embeddedFont>
      <p:font typeface="KoPub돋움체 Light" panose="02020603020101020101" pitchFamily="18" charset="-127"/>
      <p:regular r:id="rId7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A9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20" autoAdjust="0"/>
    <p:restoredTop sz="81991" autoAdjust="0"/>
  </p:normalViewPr>
  <p:slideViewPr>
    <p:cSldViewPr snapToGrid="0">
      <p:cViewPr varScale="1">
        <p:scale>
          <a:sx n="56" d="100"/>
          <a:sy n="56" d="100"/>
        </p:scale>
        <p:origin x="1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4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font" Target="fonts/font9.fntdata"/><Relationship Id="rId77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2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font" Target="fonts/font10.fntdata"/><Relationship Id="rId75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5.fntdata"/><Relationship Id="rId73" Type="http://schemas.openxmlformats.org/officeDocument/2006/relationships/font" Target="fonts/font13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6.fntdata"/><Relationship Id="rId7" Type="http://schemas.openxmlformats.org/officeDocument/2006/relationships/slide" Target="slides/slide6.xml"/><Relationship Id="rId71" Type="http://schemas.openxmlformats.org/officeDocument/2006/relationships/font" Target="fonts/font1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9B2206-588E-4DF1-A774-2D72246833F4}" type="doc">
      <dgm:prSet loTypeId="urn:microsoft.com/office/officeart/2005/8/layout/vList3" loCatId="list" qsTypeId="urn:microsoft.com/office/officeart/2005/8/quickstyle/3d3" qsCatId="3D" csTypeId="urn:microsoft.com/office/officeart/2005/8/colors/colorful1" csCatId="colorful" phldr="1"/>
      <dgm:spPr/>
    </dgm:pt>
    <dgm:pt modelId="{DB2D9EFD-4080-4577-9673-D721149B01CA}">
      <dgm:prSet phldrT="[텍스트]" custT="1"/>
      <dgm:spPr>
        <a:solidFill>
          <a:schemeClr val="accent4">
            <a:lumMod val="50000"/>
          </a:schemeClr>
        </a:solidFill>
      </dgm:spPr>
      <dgm:t>
        <a:bodyPr/>
        <a:lstStyle/>
        <a:p>
          <a:pPr latinLnBrk="1"/>
          <a:r>
            <a:rPr lang="ko-KR" altLang="en-US" sz="2800" dirty="0" smtClean="0">
              <a:solidFill>
                <a:schemeClr val="tx1"/>
              </a:solidFill>
              <a:latin typeface="Hi Melody" pitchFamily="2" charset="-127"/>
              <a:ea typeface="Hi Melody" pitchFamily="2" charset="-127"/>
            </a:rPr>
            <a:t>변수에 값이 할당되지 않았습니다</a:t>
          </a:r>
          <a:r>
            <a:rPr lang="en-US" altLang="ko-KR" sz="2800" dirty="0" smtClean="0">
              <a:solidFill>
                <a:schemeClr val="tx1"/>
              </a:solidFill>
              <a:latin typeface="Hi Melody" pitchFamily="2" charset="-127"/>
              <a:ea typeface="Hi Melody" pitchFamily="2" charset="-127"/>
            </a:rPr>
            <a:t>.</a:t>
          </a:r>
          <a:endParaRPr lang="ko-KR" altLang="en-US" sz="2800" dirty="0">
            <a:solidFill>
              <a:schemeClr val="tx1"/>
            </a:solidFill>
            <a:latin typeface="Hi Melody" pitchFamily="2" charset="-127"/>
            <a:ea typeface="Hi Melody" pitchFamily="2" charset="-127"/>
          </a:endParaRPr>
        </a:p>
      </dgm:t>
    </dgm:pt>
    <dgm:pt modelId="{0C571124-AEF7-4580-9BE6-C96AD6EF3EC5}" type="parTrans" cxnId="{01A670E6-4B2C-4EB5-BF9C-69FA91CC925F}">
      <dgm:prSet/>
      <dgm:spPr/>
      <dgm:t>
        <a:bodyPr/>
        <a:lstStyle/>
        <a:p>
          <a:pPr latinLnBrk="1"/>
          <a:endParaRPr lang="ko-KR" altLang="en-US"/>
        </a:p>
      </dgm:t>
    </dgm:pt>
    <dgm:pt modelId="{D1EEF528-3300-4FBC-9D18-EC5D28316D3F}" type="sibTrans" cxnId="{01A670E6-4B2C-4EB5-BF9C-69FA91CC925F}">
      <dgm:prSet/>
      <dgm:spPr/>
      <dgm:t>
        <a:bodyPr/>
        <a:lstStyle/>
        <a:p>
          <a:pPr latinLnBrk="1"/>
          <a:endParaRPr lang="ko-KR" altLang="en-US"/>
        </a:p>
      </dgm:t>
    </dgm:pt>
    <dgm:pt modelId="{1C964EDB-3251-4C79-AC99-3E524DB21C1C}">
      <dgm:prSet phldrT="[텍스트]" custT="1"/>
      <dgm:spPr/>
      <dgm:t>
        <a:bodyPr/>
        <a:lstStyle/>
        <a:p>
          <a:pPr latinLnBrk="1"/>
          <a:r>
            <a:rPr lang="ko-KR" altLang="en-US" sz="3200" dirty="0" smtClean="0">
              <a:latin typeface="Hi Melody" pitchFamily="2" charset="-127"/>
              <a:ea typeface="Hi Melody" pitchFamily="2" charset="-127"/>
            </a:rPr>
            <a:t>데이터의 값이 유효하지 않은 상태</a:t>
          </a:r>
          <a:endParaRPr lang="ko-KR" altLang="en-US" sz="3200" dirty="0">
            <a:latin typeface="Hi Melody" pitchFamily="2" charset="-127"/>
            <a:ea typeface="Hi Melody" pitchFamily="2" charset="-127"/>
          </a:endParaRPr>
        </a:p>
      </dgm:t>
    </dgm:pt>
    <dgm:pt modelId="{57CD8ADB-A968-4692-BAE2-13F669206F80}" type="sibTrans" cxnId="{793EF0DD-24F2-4267-B91D-9D1A6AD21F0C}">
      <dgm:prSet/>
      <dgm:spPr/>
      <dgm:t>
        <a:bodyPr/>
        <a:lstStyle/>
        <a:p>
          <a:pPr latinLnBrk="1"/>
          <a:endParaRPr lang="ko-KR" altLang="en-US"/>
        </a:p>
      </dgm:t>
    </dgm:pt>
    <dgm:pt modelId="{58564C96-0EB3-43BA-A967-9A5AA114E2BE}" type="parTrans" cxnId="{793EF0DD-24F2-4267-B91D-9D1A6AD21F0C}">
      <dgm:prSet/>
      <dgm:spPr/>
      <dgm:t>
        <a:bodyPr/>
        <a:lstStyle/>
        <a:p>
          <a:pPr latinLnBrk="1"/>
          <a:endParaRPr lang="ko-KR" altLang="en-US"/>
        </a:p>
      </dgm:t>
    </dgm:pt>
    <dgm:pt modelId="{9027FC7D-8511-420D-9303-22DE031DC444}" type="pres">
      <dgm:prSet presAssocID="{A89B2206-588E-4DF1-A774-2D72246833F4}" presName="linearFlow" presStyleCnt="0">
        <dgm:presLayoutVars>
          <dgm:dir/>
          <dgm:resizeHandles val="exact"/>
        </dgm:presLayoutVars>
      </dgm:prSet>
      <dgm:spPr/>
    </dgm:pt>
    <dgm:pt modelId="{4BCFAB6D-2396-4390-A324-7B2FDD7D7D36}" type="pres">
      <dgm:prSet presAssocID="{DB2D9EFD-4080-4577-9673-D721149B01CA}" presName="composite" presStyleCnt="0"/>
      <dgm:spPr/>
    </dgm:pt>
    <dgm:pt modelId="{2D44F51C-283C-4630-824A-1FE8DE09E09A}" type="pres">
      <dgm:prSet presAssocID="{DB2D9EFD-4080-4577-9673-D721149B01CA}" presName="imgShp" presStyleLbl="fgImgPlace1" presStyleIdx="0" presStyleCnt="2" custScaleX="203706" custLinFactNeighborX="-25336" custLinFactNeighborY="1799"/>
      <dgm:spPr>
        <a:solidFill>
          <a:schemeClr val="accent4">
            <a:lumMod val="60000"/>
            <a:lumOff val="40000"/>
          </a:schemeClr>
        </a:solidFill>
      </dgm:spPr>
    </dgm:pt>
    <dgm:pt modelId="{64FA1153-4DA6-4348-8B2D-BB199FB11086}" type="pres">
      <dgm:prSet presAssocID="{DB2D9EFD-4080-4577-9673-D721149B01CA}" presName="txShp" presStyleLbl="node1" presStyleIdx="0" presStyleCnt="2" custLinFactNeighborX="4837" custLinFactNeighborY="86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935DF5-6B96-401F-83F5-3171C110EDB2}" type="pres">
      <dgm:prSet presAssocID="{D1EEF528-3300-4FBC-9D18-EC5D28316D3F}" presName="spacing" presStyleCnt="0"/>
      <dgm:spPr/>
    </dgm:pt>
    <dgm:pt modelId="{6DF8D8F6-856B-4F6C-8763-1EBFC11D88AD}" type="pres">
      <dgm:prSet presAssocID="{1C964EDB-3251-4C79-AC99-3E524DB21C1C}" presName="composite" presStyleCnt="0"/>
      <dgm:spPr/>
    </dgm:pt>
    <dgm:pt modelId="{BEF0F904-21F1-4131-B36E-A1DAC528D3EF}" type="pres">
      <dgm:prSet presAssocID="{1C964EDB-3251-4C79-AC99-3E524DB21C1C}" presName="imgShp" presStyleLbl="fgImgPlace1" presStyleIdx="1" presStyleCnt="2" custScaleX="206991" custLinFactNeighborX="-23551" custLinFactNeighborY="-3347"/>
      <dgm:spPr>
        <a:solidFill>
          <a:srgbClr val="FAA93C"/>
        </a:solidFill>
      </dgm:spPr>
    </dgm:pt>
    <dgm:pt modelId="{B9E33A7D-C17D-4501-98DD-B6C60C90C368}" type="pres">
      <dgm:prSet presAssocID="{1C964EDB-3251-4C79-AC99-3E524DB21C1C}" presName="txShp" presStyleLbl="node1" presStyleIdx="1" presStyleCnt="2" custLinFactNeighborX="4642" custLinFactNeighborY="-475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1A670E6-4B2C-4EB5-BF9C-69FA91CC925F}" srcId="{A89B2206-588E-4DF1-A774-2D72246833F4}" destId="{DB2D9EFD-4080-4577-9673-D721149B01CA}" srcOrd="0" destOrd="0" parTransId="{0C571124-AEF7-4580-9BE6-C96AD6EF3EC5}" sibTransId="{D1EEF528-3300-4FBC-9D18-EC5D28316D3F}"/>
    <dgm:cxn modelId="{793EF0DD-24F2-4267-B91D-9D1A6AD21F0C}" srcId="{A89B2206-588E-4DF1-A774-2D72246833F4}" destId="{1C964EDB-3251-4C79-AC99-3E524DB21C1C}" srcOrd="1" destOrd="0" parTransId="{58564C96-0EB3-43BA-A967-9A5AA114E2BE}" sibTransId="{57CD8ADB-A968-4692-BAE2-13F669206F80}"/>
    <dgm:cxn modelId="{242434EC-DDA6-436A-8CBC-6EFEA2626551}" type="presOf" srcId="{A89B2206-588E-4DF1-A774-2D72246833F4}" destId="{9027FC7D-8511-420D-9303-22DE031DC444}" srcOrd="0" destOrd="0" presId="urn:microsoft.com/office/officeart/2005/8/layout/vList3"/>
    <dgm:cxn modelId="{59206EB7-2B14-437A-9B9C-77A2359523C3}" type="presOf" srcId="{1C964EDB-3251-4C79-AC99-3E524DB21C1C}" destId="{B9E33A7D-C17D-4501-98DD-B6C60C90C368}" srcOrd="0" destOrd="0" presId="urn:microsoft.com/office/officeart/2005/8/layout/vList3"/>
    <dgm:cxn modelId="{0FE788F5-A507-49CC-900A-9D137BF2DE4A}" type="presOf" srcId="{DB2D9EFD-4080-4577-9673-D721149B01CA}" destId="{64FA1153-4DA6-4348-8B2D-BB199FB11086}" srcOrd="0" destOrd="0" presId="urn:microsoft.com/office/officeart/2005/8/layout/vList3"/>
    <dgm:cxn modelId="{0DD7823C-4E20-4C7D-99DC-6148C6187540}" type="presParOf" srcId="{9027FC7D-8511-420D-9303-22DE031DC444}" destId="{4BCFAB6D-2396-4390-A324-7B2FDD7D7D36}" srcOrd="0" destOrd="0" presId="urn:microsoft.com/office/officeart/2005/8/layout/vList3"/>
    <dgm:cxn modelId="{49966B4C-4194-44F7-AF4E-958008665B84}" type="presParOf" srcId="{4BCFAB6D-2396-4390-A324-7B2FDD7D7D36}" destId="{2D44F51C-283C-4630-824A-1FE8DE09E09A}" srcOrd="0" destOrd="0" presId="urn:microsoft.com/office/officeart/2005/8/layout/vList3"/>
    <dgm:cxn modelId="{2138C51E-44A5-4EFB-B9FE-4DD8610A3FB7}" type="presParOf" srcId="{4BCFAB6D-2396-4390-A324-7B2FDD7D7D36}" destId="{64FA1153-4DA6-4348-8B2D-BB199FB11086}" srcOrd="1" destOrd="0" presId="urn:microsoft.com/office/officeart/2005/8/layout/vList3"/>
    <dgm:cxn modelId="{FDA95F40-CAF0-46AD-82C2-1335B17A5E31}" type="presParOf" srcId="{9027FC7D-8511-420D-9303-22DE031DC444}" destId="{2E935DF5-6B96-401F-83F5-3171C110EDB2}" srcOrd="1" destOrd="0" presId="urn:microsoft.com/office/officeart/2005/8/layout/vList3"/>
    <dgm:cxn modelId="{FB44C4E8-65DD-428D-B35E-05076B7F1485}" type="presParOf" srcId="{9027FC7D-8511-420D-9303-22DE031DC444}" destId="{6DF8D8F6-856B-4F6C-8763-1EBFC11D88AD}" srcOrd="2" destOrd="0" presId="urn:microsoft.com/office/officeart/2005/8/layout/vList3"/>
    <dgm:cxn modelId="{7D23F540-8586-490D-A2FA-078921A03E43}" type="presParOf" srcId="{6DF8D8F6-856B-4F6C-8763-1EBFC11D88AD}" destId="{BEF0F904-21F1-4131-B36E-A1DAC528D3EF}" srcOrd="0" destOrd="0" presId="urn:microsoft.com/office/officeart/2005/8/layout/vList3"/>
    <dgm:cxn modelId="{7E06E53B-16BE-4E6E-8AB8-28DABC5157F5}" type="presParOf" srcId="{6DF8D8F6-856B-4F6C-8763-1EBFC11D88AD}" destId="{B9E33A7D-C17D-4501-98DD-B6C60C90C36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7EC47A-0FA7-40BA-B6D4-3A04FC602652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38D5448F-F515-49AF-8EA9-16CCF8F33BEC}">
      <dgm:prSet phldrT="[텍스트]"/>
      <dgm:spPr/>
      <dgm:t>
        <a:bodyPr/>
        <a:lstStyle/>
        <a:p>
          <a:pPr latinLnBrk="1"/>
          <a:r>
            <a:rPr lang="en-US" altLang="ko-KR" dirty="0" smtClean="0"/>
            <a:t>html</a:t>
          </a:r>
          <a:endParaRPr lang="ko-KR" altLang="en-US" dirty="0"/>
        </a:p>
      </dgm:t>
    </dgm:pt>
    <dgm:pt modelId="{AC579183-1D6B-42C4-9263-BA9568AA0C20}" type="parTrans" cxnId="{B732FAB5-B8EA-402B-8844-A0B873471A9B}">
      <dgm:prSet/>
      <dgm:spPr/>
      <dgm:t>
        <a:bodyPr/>
        <a:lstStyle/>
        <a:p>
          <a:pPr latinLnBrk="1"/>
          <a:endParaRPr lang="ko-KR" altLang="en-US"/>
        </a:p>
      </dgm:t>
    </dgm:pt>
    <dgm:pt modelId="{E2AB4A64-D775-425F-B53F-8F4D8D0FA379}" type="sibTrans" cxnId="{B732FAB5-B8EA-402B-8844-A0B873471A9B}">
      <dgm:prSet/>
      <dgm:spPr/>
      <dgm:t>
        <a:bodyPr/>
        <a:lstStyle/>
        <a:p>
          <a:pPr latinLnBrk="1"/>
          <a:endParaRPr lang="ko-KR" altLang="en-US"/>
        </a:p>
      </dgm:t>
    </dgm:pt>
    <dgm:pt modelId="{AA588D25-E1A2-4969-852D-E5F9A3D8A00F}" type="asst">
      <dgm:prSet phldrT="[텍스트]"/>
      <dgm:spPr/>
      <dgm:t>
        <a:bodyPr/>
        <a:lstStyle/>
        <a:p>
          <a:pPr latinLnBrk="1"/>
          <a:r>
            <a:rPr lang="en-US" altLang="ko-KR" dirty="0" smtClean="0"/>
            <a:t>head</a:t>
          </a:r>
          <a:endParaRPr lang="ko-KR" altLang="en-US" dirty="0"/>
        </a:p>
      </dgm:t>
    </dgm:pt>
    <dgm:pt modelId="{A8294BF8-BFD8-43F0-9A06-CC4D6B0FCF76}" type="parTrans" cxnId="{C9DE4231-9C61-4873-8176-BED56E830620}">
      <dgm:prSet/>
      <dgm:spPr/>
      <dgm:t>
        <a:bodyPr/>
        <a:lstStyle/>
        <a:p>
          <a:pPr latinLnBrk="1"/>
          <a:endParaRPr lang="ko-KR" altLang="en-US"/>
        </a:p>
      </dgm:t>
    </dgm:pt>
    <dgm:pt modelId="{F1E15091-C1AB-4095-9159-6BD9C95D9FE8}" type="sibTrans" cxnId="{C9DE4231-9C61-4873-8176-BED56E830620}">
      <dgm:prSet/>
      <dgm:spPr/>
      <dgm:t>
        <a:bodyPr/>
        <a:lstStyle/>
        <a:p>
          <a:pPr latinLnBrk="1"/>
          <a:endParaRPr lang="ko-KR" altLang="en-US"/>
        </a:p>
      </dgm:t>
    </dgm:pt>
    <dgm:pt modelId="{E93F5FFF-733B-4420-8C70-75CCE552A83F}">
      <dgm:prSet phldrT="[텍스트]"/>
      <dgm:spPr/>
      <dgm:t>
        <a:bodyPr/>
        <a:lstStyle/>
        <a:p>
          <a:pPr latinLnBrk="1"/>
          <a:r>
            <a:rPr lang="en-US" altLang="ko-KR" dirty="0" smtClean="0"/>
            <a:t>meta</a:t>
          </a:r>
          <a:endParaRPr lang="ko-KR" altLang="en-US" dirty="0"/>
        </a:p>
      </dgm:t>
    </dgm:pt>
    <dgm:pt modelId="{400A2DA4-47D2-4370-AFB1-53BD79983D08}" type="parTrans" cxnId="{6D843F12-949B-442E-A2F1-B759341D8AFF}">
      <dgm:prSet/>
      <dgm:spPr/>
      <dgm:t>
        <a:bodyPr/>
        <a:lstStyle/>
        <a:p>
          <a:pPr latinLnBrk="1"/>
          <a:endParaRPr lang="ko-KR" altLang="en-US"/>
        </a:p>
      </dgm:t>
    </dgm:pt>
    <dgm:pt modelId="{DFED468B-3426-476C-B386-FB7EAB64A777}" type="sibTrans" cxnId="{6D843F12-949B-442E-A2F1-B759341D8AFF}">
      <dgm:prSet/>
      <dgm:spPr/>
      <dgm:t>
        <a:bodyPr/>
        <a:lstStyle/>
        <a:p>
          <a:pPr latinLnBrk="1"/>
          <a:endParaRPr lang="ko-KR" altLang="en-US"/>
        </a:p>
      </dgm:t>
    </dgm:pt>
    <dgm:pt modelId="{63B0BFFA-A20D-4BBF-8711-6A56FD76517C}">
      <dgm:prSet phldrT="[텍스트]"/>
      <dgm:spPr/>
      <dgm:t>
        <a:bodyPr/>
        <a:lstStyle/>
        <a:p>
          <a:pPr latinLnBrk="1"/>
          <a:r>
            <a:rPr lang="en-US" altLang="ko-KR" dirty="0" smtClean="0"/>
            <a:t>title</a:t>
          </a:r>
          <a:endParaRPr lang="ko-KR" altLang="en-US" dirty="0"/>
        </a:p>
      </dgm:t>
    </dgm:pt>
    <dgm:pt modelId="{39C524E9-3595-4200-9054-F54F13A790DA}" type="parTrans" cxnId="{7C07192B-EB0A-44C6-9C2A-01374F123A8A}">
      <dgm:prSet/>
      <dgm:spPr/>
      <dgm:t>
        <a:bodyPr/>
        <a:lstStyle/>
        <a:p>
          <a:pPr latinLnBrk="1"/>
          <a:endParaRPr lang="ko-KR" altLang="en-US"/>
        </a:p>
      </dgm:t>
    </dgm:pt>
    <dgm:pt modelId="{54CF88A8-2C78-4DA3-8803-4F8C8754D734}" type="sibTrans" cxnId="{7C07192B-EB0A-44C6-9C2A-01374F123A8A}">
      <dgm:prSet/>
      <dgm:spPr/>
      <dgm:t>
        <a:bodyPr/>
        <a:lstStyle/>
        <a:p>
          <a:pPr latinLnBrk="1"/>
          <a:endParaRPr lang="ko-KR" altLang="en-US"/>
        </a:p>
      </dgm:t>
    </dgm:pt>
    <dgm:pt modelId="{C244E11B-770F-43E4-94A3-CE69A7C74101}">
      <dgm:prSet phldrT="[텍스트]"/>
      <dgm:spPr/>
      <dgm:t>
        <a:bodyPr/>
        <a:lstStyle/>
        <a:p>
          <a:pPr latinLnBrk="1"/>
          <a:r>
            <a:rPr lang="en-US" altLang="ko-KR" dirty="0" smtClean="0"/>
            <a:t>h1</a:t>
          </a:r>
          <a:endParaRPr lang="ko-KR" altLang="en-US" dirty="0"/>
        </a:p>
      </dgm:t>
    </dgm:pt>
    <dgm:pt modelId="{301E96C3-4DA3-4167-A5E1-A4CBA7C9CA71}" type="parTrans" cxnId="{120763C7-ED4E-43F2-9F48-B80C635E0EA5}">
      <dgm:prSet/>
      <dgm:spPr/>
      <dgm:t>
        <a:bodyPr/>
        <a:lstStyle/>
        <a:p>
          <a:pPr latinLnBrk="1"/>
          <a:endParaRPr lang="ko-KR" altLang="en-US"/>
        </a:p>
      </dgm:t>
    </dgm:pt>
    <dgm:pt modelId="{C2D27943-21A1-4A35-AD1B-001942DD1619}" type="sibTrans" cxnId="{120763C7-ED4E-43F2-9F48-B80C635E0EA5}">
      <dgm:prSet/>
      <dgm:spPr/>
      <dgm:t>
        <a:bodyPr/>
        <a:lstStyle/>
        <a:p>
          <a:pPr latinLnBrk="1"/>
          <a:endParaRPr lang="ko-KR" altLang="en-US"/>
        </a:p>
      </dgm:t>
    </dgm:pt>
    <dgm:pt modelId="{9B5AC798-C888-4AB7-BB60-E46832EF560E}">
      <dgm:prSet/>
      <dgm:spPr/>
      <dgm:t>
        <a:bodyPr/>
        <a:lstStyle/>
        <a:p>
          <a:pPr latinLnBrk="1"/>
          <a:r>
            <a:rPr lang="en-US" altLang="ko-KR" dirty="0" err="1" smtClean="0"/>
            <a:t>img</a:t>
          </a:r>
          <a:endParaRPr lang="ko-KR" altLang="en-US" dirty="0"/>
        </a:p>
      </dgm:t>
    </dgm:pt>
    <dgm:pt modelId="{78C53CD4-14E0-4783-9F1B-F26728F4D362}" type="parTrans" cxnId="{71B9BE9D-8EBD-435E-AB0B-4A18B55CA946}">
      <dgm:prSet/>
      <dgm:spPr/>
      <dgm:t>
        <a:bodyPr/>
        <a:lstStyle/>
        <a:p>
          <a:pPr latinLnBrk="1"/>
          <a:endParaRPr lang="ko-KR" altLang="en-US"/>
        </a:p>
      </dgm:t>
    </dgm:pt>
    <dgm:pt modelId="{58DE2732-5CF5-4BC5-AEF4-6704E9FDFFFC}" type="sibTrans" cxnId="{71B9BE9D-8EBD-435E-AB0B-4A18B55CA946}">
      <dgm:prSet/>
      <dgm:spPr/>
      <dgm:t>
        <a:bodyPr/>
        <a:lstStyle/>
        <a:p>
          <a:pPr latinLnBrk="1"/>
          <a:endParaRPr lang="ko-KR" altLang="en-US"/>
        </a:p>
      </dgm:t>
    </dgm:pt>
    <dgm:pt modelId="{B5064A2B-9AA9-4BBA-9704-626E10879D4B}">
      <dgm:prSet/>
      <dgm:spPr/>
      <dgm:t>
        <a:bodyPr/>
        <a:lstStyle/>
        <a:p>
          <a:pPr latinLnBrk="1"/>
          <a:r>
            <a:rPr lang="en-US" altLang="ko-KR" dirty="0" err="1" smtClean="0"/>
            <a:t>src</a:t>
          </a:r>
          <a:r>
            <a:rPr lang="en-US" altLang="ko-KR" dirty="0" smtClean="0"/>
            <a:t>=“…”</a:t>
          </a:r>
          <a:endParaRPr lang="ko-KR" altLang="en-US" dirty="0"/>
        </a:p>
      </dgm:t>
    </dgm:pt>
    <dgm:pt modelId="{00E6F348-DACF-4733-BC58-82217E36BD4E}" type="parTrans" cxnId="{075E4F61-EC4F-4543-AC7F-7CBD80C3B34A}">
      <dgm:prSet/>
      <dgm:spPr/>
      <dgm:t>
        <a:bodyPr/>
        <a:lstStyle/>
        <a:p>
          <a:pPr latinLnBrk="1"/>
          <a:endParaRPr lang="ko-KR" altLang="en-US"/>
        </a:p>
      </dgm:t>
    </dgm:pt>
    <dgm:pt modelId="{9B430DE2-954A-475D-9680-EFDBEC2FFBCD}" type="sibTrans" cxnId="{075E4F61-EC4F-4543-AC7F-7CBD80C3B34A}">
      <dgm:prSet/>
      <dgm:spPr/>
      <dgm:t>
        <a:bodyPr/>
        <a:lstStyle/>
        <a:p>
          <a:pPr latinLnBrk="1"/>
          <a:endParaRPr lang="ko-KR" altLang="en-US"/>
        </a:p>
      </dgm:t>
    </dgm:pt>
    <dgm:pt modelId="{E2FFEB16-8505-490C-9936-D8E7D5507342}">
      <dgm:prSet/>
      <dgm:spPr/>
      <dgm:t>
        <a:bodyPr/>
        <a:lstStyle/>
        <a:p>
          <a:pPr latinLnBrk="1"/>
          <a:r>
            <a:rPr lang="en-US" altLang="ko-KR" dirty="0" smtClean="0"/>
            <a:t>alt=“…”</a:t>
          </a:r>
          <a:endParaRPr lang="ko-KR" altLang="en-US" dirty="0"/>
        </a:p>
      </dgm:t>
    </dgm:pt>
    <dgm:pt modelId="{73FED5B7-F17E-4E2D-9D0A-0783A38D454D}" type="parTrans" cxnId="{7C12DDAE-3DDB-4B27-90D8-5EB86AC98CDB}">
      <dgm:prSet/>
      <dgm:spPr/>
      <dgm:t>
        <a:bodyPr/>
        <a:lstStyle/>
        <a:p>
          <a:pPr latinLnBrk="1"/>
          <a:endParaRPr lang="ko-KR" altLang="en-US"/>
        </a:p>
      </dgm:t>
    </dgm:pt>
    <dgm:pt modelId="{4A145C05-13B2-4A11-AA69-0536B154AEF3}" type="sibTrans" cxnId="{7C12DDAE-3DDB-4B27-90D8-5EB86AC98CDB}">
      <dgm:prSet/>
      <dgm:spPr/>
      <dgm:t>
        <a:bodyPr/>
        <a:lstStyle/>
        <a:p>
          <a:pPr latinLnBrk="1"/>
          <a:endParaRPr lang="ko-KR" altLang="en-US"/>
        </a:p>
      </dgm:t>
    </dgm:pt>
    <dgm:pt modelId="{74DCC851-29D9-435C-A8D7-740EC4C2D7E5}">
      <dgm:prSet/>
      <dgm:spPr/>
      <dgm:t>
        <a:bodyPr/>
        <a:lstStyle/>
        <a:p>
          <a:pPr latinLnBrk="1"/>
          <a:r>
            <a:rPr lang="en-US" altLang="ko-KR" dirty="0" smtClean="0"/>
            <a:t>Do it!</a:t>
          </a:r>
          <a:endParaRPr lang="ko-KR" altLang="en-US" dirty="0"/>
        </a:p>
      </dgm:t>
    </dgm:pt>
    <dgm:pt modelId="{B5D54CC6-344C-4840-AD8E-9DF9AEEF8257}" type="parTrans" cxnId="{4C7DA591-7FB7-4137-AFAD-219027C80881}">
      <dgm:prSet/>
      <dgm:spPr/>
      <dgm:t>
        <a:bodyPr/>
        <a:lstStyle/>
        <a:p>
          <a:pPr latinLnBrk="1"/>
          <a:endParaRPr lang="ko-KR" altLang="en-US"/>
        </a:p>
      </dgm:t>
    </dgm:pt>
    <dgm:pt modelId="{4338BC5F-7A0E-42B7-9F70-0375E505D20A}" type="sibTrans" cxnId="{4C7DA591-7FB7-4137-AFAD-219027C80881}">
      <dgm:prSet/>
      <dgm:spPr/>
      <dgm:t>
        <a:bodyPr/>
        <a:lstStyle/>
        <a:p>
          <a:pPr latinLnBrk="1"/>
          <a:endParaRPr lang="ko-KR" altLang="en-US"/>
        </a:p>
      </dgm:t>
    </dgm:pt>
    <dgm:pt modelId="{8D4C0C5C-1011-4E37-8EAE-231C73641FCE}">
      <dgm:prSet/>
      <dgm:spPr/>
      <dgm:t>
        <a:bodyPr/>
        <a:lstStyle/>
        <a:p>
          <a:pPr latinLnBrk="1"/>
          <a:r>
            <a:rPr lang="en-US" altLang="ko-KR" dirty="0" smtClean="0"/>
            <a:t>DOM tree</a:t>
          </a:r>
        </a:p>
      </dgm:t>
    </dgm:pt>
    <dgm:pt modelId="{4810E76F-B639-4D24-AE2D-A578D3C8D6B5}" type="parTrans" cxnId="{AE85C3DC-7BB3-46E0-917F-D126E76ABED0}">
      <dgm:prSet/>
      <dgm:spPr/>
      <dgm:t>
        <a:bodyPr/>
        <a:lstStyle/>
        <a:p>
          <a:pPr latinLnBrk="1"/>
          <a:endParaRPr lang="ko-KR" altLang="en-US"/>
        </a:p>
      </dgm:t>
    </dgm:pt>
    <dgm:pt modelId="{F0B33E9B-FE91-42C0-9D9B-6D3B29C7B5CF}" type="sibTrans" cxnId="{AE85C3DC-7BB3-46E0-917F-D126E76ABED0}">
      <dgm:prSet/>
      <dgm:spPr/>
      <dgm:t>
        <a:bodyPr/>
        <a:lstStyle/>
        <a:p>
          <a:pPr latinLnBrk="1"/>
          <a:endParaRPr lang="ko-KR" altLang="en-US"/>
        </a:p>
      </dgm:t>
    </dgm:pt>
    <dgm:pt modelId="{5231D3EF-08E2-424C-88A9-8972771B1E52}">
      <dgm:prSet/>
      <dgm:spPr/>
      <dgm:t>
        <a:bodyPr/>
        <a:lstStyle/>
        <a:p>
          <a:pPr latinLnBrk="1"/>
          <a:r>
            <a:rPr lang="en-US" altLang="ko-KR" dirty="0" smtClean="0"/>
            <a:t>charset=“…”</a:t>
          </a:r>
          <a:endParaRPr lang="ko-KR" altLang="en-US" dirty="0"/>
        </a:p>
      </dgm:t>
    </dgm:pt>
    <dgm:pt modelId="{0CBF5638-3338-4353-9031-89150EADE1F8}" type="parTrans" cxnId="{87948DE6-2CF3-4C15-A950-082DEE9DA124}">
      <dgm:prSet/>
      <dgm:spPr/>
      <dgm:t>
        <a:bodyPr/>
        <a:lstStyle/>
        <a:p>
          <a:pPr latinLnBrk="1"/>
          <a:endParaRPr lang="ko-KR" altLang="en-US"/>
        </a:p>
      </dgm:t>
    </dgm:pt>
    <dgm:pt modelId="{FB4A79F1-BF59-4537-956A-BF968D031C5E}" type="sibTrans" cxnId="{87948DE6-2CF3-4C15-A950-082DEE9DA124}">
      <dgm:prSet/>
      <dgm:spPr/>
      <dgm:t>
        <a:bodyPr/>
        <a:lstStyle/>
        <a:p>
          <a:pPr latinLnBrk="1"/>
          <a:endParaRPr lang="ko-KR" altLang="en-US"/>
        </a:p>
      </dgm:t>
    </dgm:pt>
    <dgm:pt modelId="{E820199E-7229-4DD2-A265-739C7FC510D1}" type="asst">
      <dgm:prSet/>
      <dgm:spPr/>
      <dgm:t>
        <a:bodyPr/>
        <a:lstStyle/>
        <a:p>
          <a:pPr latinLnBrk="1"/>
          <a:r>
            <a:rPr lang="en-US" altLang="ko-KR" dirty="0" smtClean="0"/>
            <a:t>body</a:t>
          </a:r>
          <a:endParaRPr lang="ko-KR" altLang="en-US" dirty="0"/>
        </a:p>
      </dgm:t>
    </dgm:pt>
    <dgm:pt modelId="{F6D098FC-0F5F-4C88-ACB4-E796CA0F6B13}" type="parTrans" cxnId="{192A7324-A6B0-41D4-9E1B-32644096AC5F}">
      <dgm:prSet/>
      <dgm:spPr/>
      <dgm:t>
        <a:bodyPr/>
        <a:lstStyle/>
        <a:p>
          <a:pPr latinLnBrk="1"/>
          <a:endParaRPr lang="ko-KR" altLang="en-US"/>
        </a:p>
      </dgm:t>
    </dgm:pt>
    <dgm:pt modelId="{5F2EBB4E-F40D-4502-9604-E5FC23C53CC8}" type="sibTrans" cxnId="{192A7324-A6B0-41D4-9E1B-32644096AC5F}">
      <dgm:prSet/>
      <dgm:spPr/>
      <dgm:t>
        <a:bodyPr/>
        <a:lstStyle/>
        <a:p>
          <a:pPr latinLnBrk="1"/>
          <a:endParaRPr lang="ko-KR" altLang="en-US"/>
        </a:p>
      </dgm:t>
    </dgm:pt>
    <dgm:pt modelId="{35FD6E3A-D6BB-4B1C-8745-E606B8E4B12F}" type="pres">
      <dgm:prSet presAssocID="{CA7EC47A-0FA7-40BA-B6D4-3A04FC6026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E83125-DC79-4DD3-A2F2-B7DBD63110E9}" type="pres">
      <dgm:prSet presAssocID="{38D5448F-F515-49AF-8EA9-16CCF8F33BEC}" presName="hierRoot1" presStyleCnt="0">
        <dgm:presLayoutVars>
          <dgm:hierBranch val="init"/>
        </dgm:presLayoutVars>
      </dgm:prSet>
      <dgm:spPr/>
    </dgm:pt>
    <dgm:pt modelId="{6C64C568-5226-487F-AC78-7F40643DB1A3}" type="pres">
      <dgm:prSet presAssocID="{38D5448F-F515-49AF-8EA9-16CCF8F33BEC}" presName="rootComposite1" presStyleCnt="0"/>
      <dgm:spPr/>
    </dgm:pt>
    <dgm:pt modelId="{FE13F4FF-E7E5-4B2D-AA7D-6DFB0E7E4C90}" type="pres">
      <dgm:prSet presAssocID="{38D5448F-F515-49AF-8EA9-16CCF8F33BEC}" presName="rootText1" presStyleLbl="node0" presStyleIdx="0" presStyleCnt="1" custScaleY="56087" custLinFactNeighborX="929" custLinFactNeighborY="-1225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BF90BE-2C56-48B7-A9BF-3B452082FD1B}" type="pres">
      <dgm:prSet presAssocID="{38D5448F-F515-49AF-8EA9-16CCF8F33BEC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3DED8E8D-D6E3-4F41-BD52-C96D29BA4837}" type="pres">
      <dgm:prSet presAssocID="{38D5448F-F515-49AF-8EA9-16CCF8F33BEC}" presName="hierChild2" presStyleCnt="0"/>
      <dgm:spPr/>
    </dgm:pt>
    <dgm:pt modelId="{B414A894-5E1C-456F-B016-BECECC6AEE6D}" type="pres">
      <dgm:prSet presAssocID="{400A2DA4-47D2-4370-AFB1-53BD79983D08}" presName="Name37" presStyleLbl="parChTrans1D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6891F3F0-2DF8-4882-803F-65201C1CD826}" type="pres">
      <dgm:prSet presAssocID="{E93F5FFF-733B-4420-8C70-75CCE552A83F}" presName="hierRoot2" presStyleCnt="0">
        <dgm:presLayoutVars>
          <dgm:hierBranch val="init"/>
        </dgm:presLayoutVars>
      </dgm:prSet>
      <dgm:spPr/>
    </dgm:pt>
    <dgm:pt modelId="{5EC34EAE-D5F0-4EAA-A64B-C7A2B6F5A7D5}" type="pres">
      <dgm:prSet presAssocID="{E93F5FFF-733B-4420-8C70-75CCE552A83F}" presName="rootComposite" presStyleCnt="0"/>
      <dgm:spPr/>
    </dgm:pt>
    <dgm:pt modelId="{66C93F83-C004-4A28-B001-DF3816D928BD}" type="pres">
      <dgm:prSet presAssocID="{E93F5FFF-733B-4420-8C70-75CCE552A83F}" presName="rootText" presStyleLbl="node2" presStyleIdx="0" presStyleCnt="4" custScaleY="66699" custLinFactNeighborX="-7386" custLinFactNeighborY="2537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D285B8-1DA9-4ADF-B725-22125769EEA3}" type="pres">
      <dgm:prSet presAssocID="{E93F5FFF-733B-4420-8C70-75CCE552A83F}" presName="rootConnector" presStyleLbl="node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BB68EE72-79F0-4125-820D-705F6886B3CC}" type="pres">
      <dgm:prSet presAssocID="{E93F5FFF-733B-4420-8C70-75CCE552A83F}" presName="hierChild4" presStyleCnt="0"/>
      <dgm:spPr/>
    </dgm:pt>
    <dgm:pt modelId="{0301A40A-AD50-4F55-BAC8-B87196D84295}" type="pres">
      <dgm:prSet presAssocID="{0CBF5638-3338-4353-9031-89150EADE1F8}" presName="Name37" presStyleLbl="parChTrans1D3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34FE98A1-145E-480D-8AAF-9BAC343077DD}" type="pres">
      <dgm:prSet presAssocID="{5231D3EF-08E2-424C-88A9-8972771B1E52}" presName="hierRoot2" presStyleCnt="0">
        <dgm:presLayoutVars>
          <dgm:hierBranch val="init"/>
        </dgm:presLayoutVars>
      </dgm:prSet>
      <dgm:spPr/>
    </dgm:pt>
    <dgm:pt modelId="{A16585F6-D6E7-4EDE-AFB4-07C4D99CFF4C}" type="pres">
      <dgm:prSet presAssocID="{5231D3EF-08E2-424C-88A9-8972771B1E52}" presName="rootComposite" presStyleCnt="0"/>
      <dgm:spPr/>
    </dgm:pt>
    <dgm:pt modelId="{185EDF6E-8E81-436A-A1E3-007F5A7AC24F}" type="pres">
      <dgm:prSet presAssocID="{5231D3EF-08E2-424C-88A9-8972771B1E52}" presName="rootText" presStyleLbl="node3" presStyleIdx="0" presStyleCnt="5" custScaleY="63908" custLinFactNeighborX="-31947" custLinFactNeighborY="4293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BC225C-347D-4867-879E-BB7CE3A20563}" type="pres">
      <dgm:prSet presAssocID="{5231D3EF-08E2-424C-88A9-8972771B1E52}" presName="rootConnector" presStyleLbl="node3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3E43DF2B-259F-4018-8589-06CCE911CDDD}" type="pres">
      <dgm:prSet presAssocID="{5231D3EF-08E2-424C-88A9-8972771B1E52}" presName="hierChild4" presStyleCnt="0"/>
      <dgm:spPr/>
    </dgm:pt>
    <dgm:pt modelId="{AC0AD5F0-3AF7-48A7-9523-28DE3AEE4B0F}" type="pres">
      <dgm:prSet presAssocID="{5231D3EF-08E2-424C-88A9-8972771B1E52}" presName="hierChild5" presStyleCnt="0"/>
      <dgm:spPr/>
    </dgm:pt>
    <dgm:pt modelId="{1DB64E03-B84B-4763-87C2-C93E6583AA2B}" type="pres">
      <dgm:prSet presAssocID="{E93F5FFF-733B-4420-8C70-75CCE552A83F}" presName="hierChild5" presStyleCnt="0"/>
      <dgm:spPr/>
    </dgm:pt>
    <dgm:pt modelId="{5838AF35-FEFB-4AD5-9176-450216B654D0}" type="pres">
      <dgm:prSet presAssocID="{39C524E9-3595-4200-9054-F54F13A790DA}" presName="Name37" presStyleLbl="parChTrans1D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669FE901-DB11-45EA-8E10-597E566C26CF}" type="pres">
      <dgm:prSet presAssocID="{63B0BFFA-A20D-4BBF-8711-6A56FD76517C}" presName="hierRoot2" presStyleCnt="0">
        <dgm:presLayoutVars>
          <dgm:hierBranch val="init"/>
        </dgm:presLayoutVars>
      </dgm:prSet>
      <dgm:spPr/>
    </dgm:pt>
    <dgm:pt modelId="{DDC3932A-8657-4945-95B7-0702B8160334}" type="pres">
      <dgm:prSet presAssocID="{63B0BFFA-A20D-4BBF-8711-6A56FD76517C}" presName="rootComposite" presStyleCnt="0"/>
      <dgm:spPr/>
    </dgm:pt>
    <dgm:pt modelId="{199B075C-723F-45DB-8BC4-FCD5352CEA2F}" type="pres">
      <dgm:prSet presAssocID="{63B0BFFA-A20D-4BBF-8711-6A56FD76517C}" presName="rootText" presStyleLbl="node2" presStyleIdx="1" presStyleCnt="4" custScaleY="54376" custLinFactNeighborX="-18" custLinFactNeighborY="583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76ACF3-9D1C-41BD-A21B-4A9026ADC401}" type="pres">
      <dgm:prSet presAssocID="{63B0BFFA-A20D-4BBF-8711-6A56FD76517C}" presName="rootConnector" presStyleLbl="node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F13B48FB-FDC7-4B84-ADAF-5C79E8C6E046}" type="pres">
      <dgm:prSet presAssocID="{63B0BFFA-A20D-4BBF-8711-6A56FD76517C}" presName="hierChild4" presStyleCnt="0"/>
      <dgm:spPr/>
    </dgm:pt>
    <dgm:pt modelId="{0629930C-0816-4EB7-B979-89CA7CA50E9F}" type="pres">
      <dgm:prSet presAssocID="{4810E76F-B639-4D24-AE2D-A578D3C8D6B5}" presName="Name37" presStyleLbl="parChTrans1D3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812C0B56-4CD3-4017-BDA2-1E02995E330B}" type="pres">
      <dgm:prSet presAssocID="{8D4C0C5C-1011-4E37-8EAE-231C73641FCE}" presName="hierRoot2" presStyleCnt="0">
        <dgm:presLayoutVars>
          <dgm:hierBranch val="init"/>
        </dgm:presLayoutVars>
      </dgm:prSet>
      <dgm:spPr/>
    </dgm:pt>
    <dgm:pt modelId="{46868EC3-9D61-4D14-B14A-CC9939CDD2F5}" type="pres">
      <dgm:prSet presAssocID="{8D4C0C5C-1011-4E37-8EAE-231C73641FCE}" presName="rootComposite" presStyleCnt="0"/>
      <dgm:spPr/>
    </dgm:pt>
    <dgm:pt modelId="{BE46E5AC-8E3F-41FE-B218-1BDCC94766D6}" type="pres">
      <dgm:prSet presAssocID="{8D4C0C5C-1011-4E37-8EAE-231C73641FCE}" presName="rootText" presStyleLbl="node3" presStyleIdx="1" presStyleCnt="5" custScaleY="50352" custLinFactY="654" custLinFactNeighborX="-44593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852C1F-4053-49A8-BF33-78DDAE79A55F}" type="pres">
      <dgm:prSet presAssocID="{8D4C0C5C-1011-4E37-8EAE-231C73641FCE}" presName="rootConnector" presStyleLbl="node3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54A6E97B-61BD-4BD3-A14D-622CD5EAE7B7}" type="pres">
      <dgm:prSet presAssocID="{8D4C0C5C-1011-4E37-8EAE-231C73641FCE}" presName="hierChild4" presStyleCnt="0"/>
      <dgm:spPr/>
    </dgm:pt>
    <dgm:pt modelId="{F17499A4-7216-4210-A4E4-87A64A2A1E73}" type="pres">
      <dgm:prSet presAssocID="{8D4C0C5C-1011-4E37-8EAE-231C73641FCE}" presName="hierChild5" presStyleCnt="0"/>
      <dgm:spPr/>
    </dgm:pt>
    <dgm:pt modelId="{211432CB-6D9B-4FE7-BCAF-BA6239ED25E8}" type="pres">
      <dgm:prSet presAssocID="{63B0BFFA-A20D-4BBF-8711-6A56FD76517C}" presName="hierChild5" presStyleCnt="0"/>
      <dgm:spPr/>
    </dgm:pt>
    <dgm:pt modelId="{7A7B4254-DBB0-442C-96A0-F3D9AFCFAD77}" type="pres">
      <dgm:prSet presAssocID="{301E96C3-4DA3-4167-A5E1-A4CBA7C9CA71}" presName="Name37" presStyleLbl="parChTrans1D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245C8753-2564-4BF3-8BBF-AC9B5603A4EC}" type="pres">
      <dgm:prSet presAssocID="{C244E11B-770F-43E4-94A3-CE69A7C74101}" presName="hierRoot2" presStyleCnt="0">
        <dgm:presLayoutVars>
          <dgm:hierBranch val="init"/>
        </dgm:presLayoutVars>
      </dgm:prSet>
      <dgm:spPr/>
    </dgm:pt>
    <dgm:pt modelId="{7C0D1B1C-0FD6-44D0-A7D9-416123B015DC}" type="pres">
      <dgm:prSet presAssocID="{C244E11B-770F-43E4-94A3-CE69A7C74101}" presName="rootComposite" presStyleCnt="0"/>
      <dgm:spPr/>
    </dgm:pt>
    <dgm:pt modelId="{4CE0012B-F8B0-45F3-934A-510F6504B44F}" type="pres">
      <dgm:prSet presAssocID="{C244E11B-770F-43E4-94A3-CE69A7C74101}" presName="rootText" presStyleLbl="node2" presStyleIdx="2" presStyleCnt="4" custScaleY="57970" custLinFactNeighborX="22529" custLinFactNeighborY="-2647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408D3A-7218-4179-9D4B-15E1367BD2A0}" type="pres">
      <dgm:prSet presAssocID="{C244E11B-770F-43E4-94A3-CE69A7C74101}" presName="rootConnector" presStyleLbl="node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390AD812-D0AE-4C27-AE6B-9D96D1D3DD2A}" type="pres">
      <dgm:prSet presAssocID="{C244E11B-770F-43E4-94A3-CE69A7C74101}" presName="hierChild4" presStyleCnt="0"/>
      <dgm:spPr/>
    </dgm:pt>
    <dgm:pt modelId="{0CAE2EAD-E7B2-43EC-B096-4A079DE296CD}" type="pres">
      <dgm:prSet presAssocID="{B5D54CC6-344C-4840-AD8E-9DF9AEEF8257}" presName="Name37" presStyleLbl="parChTrans1D3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A36C67C9-4A0A-4E42-AEFC-CAF78C533A66}" type="pres">
      <dgm:prSet presAssocID="{74DCC851-29D9-435C-A8D7-740EC4C2D7E5}" presName="hierRoot2" presStyleCnt="0">
        <dgm:presLayoutVars>
          <dgm:hierBranch val="init"/>
        </dgm:presLayoutVars>
      </dgm:prSet>
      <dgm:spPr/>
    </dgm:pt>
    <dgm:pt modelId="{8A6A9953-B051-4DFA-8EEA-525C21A88177}" type="pres">
      <dgm:prSet presAssocID="{74DCC851-29D9-435C-A8D7-740EC4C2D7E5}" presName="rootComposite" presStyleCnt="0"/>
      <dgm:spPr/>
    </dgm:pt>
    <dgm:pt modelId="{BECD81C4-4F20-4BDE-BF8D-DA3FDF26E55A}" type="pres">
      <dgm:prSet presAssocID="{74DCC851-29D9-435C-A8D7-740EC4C2D7E5}" presName="rootText" presStyleLbl="node3" presStyleIdx="2" presStyleCnt="5" custScaleY="50129" custLinFactNeighborX="-38248" custLinFactNeighborY="-392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CBFCBC-3E10-4FF1-8093-DA2E9BFF3115}" type="pres">
      <dgm:prSet presAssocID="{74DCC851-29D9-435C-A8D7-740EC4C2D7E5}" presName="rootConnector" presStyleLbl="node3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C8686E1D-3F14-4418-BDFF-A5F8ABD1CBCE}" type="pres">
      <dgm:prSet presAssocID="{74DCC851-29D9-435C-A8D7-740EC4C2D7E5}" presName="hierChild4" presStyleCnt="0"/>
      <dgm:spPr/>
    </dgm:pt>
    <dgm:pt modelId="{CCBDB000-81E3-4D30-B7BF-7923902950EE}" type="pres">
      <dgm:prSet presAssocID="{74DCC851-29D9-435C-A8D7-740EC4C2D7E5}" presName="hierChild5" presStyleCnt="0"/>
      <dgm:spPr/>
    </dgm:pt>
    <dgm:pt modelId="{57B7B484-703A-4590-8A87-B7EA97AC9C30}" type="pres">
      <dgm:prSet presAssocID="{C244E11B-770F-43E4-94A3-CE69A7C74101}" presName="hierChild5" presStyleCnt="0"/>
      <dgm:spPr/>
    </dgm:pt>
    <dgm:pt modelId="{C73C3EE6-0BC6-42F5-9BAB-E762CBBDED61}" type="pres">
      <dgm:prSet presAssocID="{78C53CD4-14E0-4783-9F1B-F26728F4D362}" presName="Name37" presStyleLbl="parChTrans1D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8277EE87-5C0F-48AB-836A-86069B55B996}" type="pres">
      <dgm:prSet presAssocID="{9B5AC798-C888-4AB7-BB60-E46832EF560E}" presName="hierRoot2" presStyleCnt="0">
        <dgm:presLayoutVars>
          <dgm:hierBranch val="init"/>
        </dgm:presLayoutVars>
      </dgm:prSet>
      <dgm:spPr/>
    </dgm:pt>
    <dgm:pt modelId="{E98DB8E4-A985-47E5-9D0C-B697C166D39C}" type="pres">
      <dgm:prSet presAssocID="{9B5AC798-C888-4AB7-BB60-E46832EF560E}" presName="rootComposite" presStyleCnt="0"/>
      <dgm:spPr/>
    </dgm:pt>
    <dgm:pt modelId="{E1C7677A-1F52-41ED-8D6B-D89117EDF635}" type="pres">
      <dgm:prSet presAssocID="{9B5AC798-C888-4AB7-BB60-E46832EF560E}" presName="rootText" presStyleLbl="node2" presStyleIdx="3" presStyleCnt="4" custScaleY="45667" custLinFactNeighborX="49000" custLinFactNeighborY="-3528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A24EB4-1845-474B-9F7D-4CEC92295CFF}" type="pres">
      <dgm:prSet presAssocID="{9B5AC798-C888-4AB7-BB60-E46832EF560E}" presName="rootConnector" presStyleLbl="node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B0281C75-5EBB-45A1-9944-BCE2E44E7F07}" type="pres">
      <dgm:prSet presAssocID="{9B5AC798-C888-4AB7-BB60-E46832EF560E}" presName="hierChild4" presStyleCnt="0"/>
      <dgm:spPr/>
    </dgm:pt>
    <dgm:pt modelId="{D813C3A5-FD15-430C-8D96-614408B419ED}" type="pres">
      <dgm:prSet presAssocID="{00E6F348-DACF-4733-BC58-82217E36BD4E}" presName="Name37" presStyleLbl="parChTrans1D3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80D6A1B1-9B75-4502-AE5F-59EF2A4A22FE}" type="pres">
      <dgm:prSet presAssocID="{B5064A2B-9AA9-4BBA-9704-626E10879D4B}" presName="hierRoot2" presStyleCnt="0">
        <dgm:presLayoutVars>
          <dgm:hierBranch val="init"/>
        </dgm:presLayoutVars>
      </dgm:prSet>
      <dgm:spPr/>
    </dgm:pt>
    <dgm:pt modelId="{624181B8-C927-4A65-A74C-1668A64CACAE}" type="pres">
      <dgm:prSet presAssocID="{B5064A2B-9AA9-4BBA-9704-626E10879D4B}" presName="rootComposite" presStyleCnt="0"/>
      <dgm:spPr/>
    </dgm:pt>
    <dgm:pt modelId="{A41654DB-69C8-4FF3-A69C-F866BB67858C}" type="pres">
      <dgm:prSet presAssocID="{B5064A2B-9AA9-4BBA-9704-626E10879D4B}" presName="rootText" presStyleLbl="node3" presStyleIdx="3" presStyleCnt="5" custScaleY="57835" custLinFactY="17684" custLinFactNeighborX="-61784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B7AC22-CC85-4AB4-ACDB-E69156D6410F}" type="pres">
      <dgm:prSet presAssocID="{B5064A2B-9AA9-4BBA-9704-626E10879D4B}" presName="rootConnector" presStyleLbl="node3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31000812-9D6F-4E87-AAC9-D42ED432A01B}" type="pres">
      <dgm:prSet presAssocID="{B5064A2B-9AA9-4BBA-9704-626E10879D4B}" presName="hierChild4" presStyleCnt="0"/>
      <dgm:spPr/>
    </dgm:pt>
    <dgm:pt modelId="{DDD69441-5B1D-4C67-A39E-69BF1416D219}" type="pres">
      <dgm:prSet presAssocID="{B5064A2B-9AA9-4BBA-9704-626E10879D4B}" presName="hierChild5" presStyleCnt="0"/>
      <dgm:spPr/>
    </dgm:pt>
    <dgm:pt modelId="{34B366BC-AD75-4F79-8B4F-F7E74CE043A8}" type="pres">
      <dgm:prSet presAssocID="{73FED5B7-F17E-4E2D-9D0A-0783A38D454D}" presName="Name37" presStyleLbl="parChTrans1D3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08C62B22-424B-4B1F-B53A-D5CC4A0A1367}" type="pres">
      <dgm:prSet presAssocID="{E2FFEB16-8505-490C-9936-D8E7D5507342}" presName="hierRoot2" presStyleCnt="0">
        <dgm:presLayoutVars>
          <dgm:hierBranch val="init"/>
        </dgm:presLayoutVars>
      </dgm:prSet>
      <dgm:spPr/>
    </dgm:pt>
    <dgm:pt modelId="{331E52EC-A23E-4377-B29E-9EBDE28BAEB2}" type="pres">
      <dgm:prSet presAssocID="{E2FFEB16-8505-490C-9936-D8E7D5507342}" presName="rootComposite" presStyleCnt="0"/>
      <dgm:spPr/>
    </dgm:pt>
    <dgm:pt modelId="{A78BC979-F322-4196-AC57-82971D56FCD6}" type="pres">
      <dgm:prSet presAssocID="{E2FFEB16-8505-490C-9936-D8E7D5507342}" presName="rootText" presStyleLbl="node3" presStyleIdx="4" presStyleCnt="5" custScaleY="43046" custLinFactY="-11799" custLinFactNeighborX="63001" custLinFactNeighborY="-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1F064D-E18B-44B5-B33F-1187FFD4722A}" type="pres">
      <dgm:prSet presAssocID="{E2FFEB16-8505-490C-9936-D8E7D5507342}" presName="rootConnector" presStyleLbl="node3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6AAD2CD5-084D-486E-8C78-B37CC571F750}" type="pres">
      <dgm:prSet presAssocID="{E2FFEB16-8505-490C-9936-D8E7D5507342}" presName="hierChild4" presStyleCnt="0"/>
      <dgm:spPr/>
    </dgm:pt>
    <dgm:pt modelId="{942C9A23-C221-4FC7-A4DC-3B7F2A516141}" type="pres">
      <dgm:prSet presAssocID="{E2FFEB16-8505-490C-9936-D8E7D5507342}" presName="hierChild5" presStyleCnt="0"/>
      <dgm:spPr/>
    </dgm:pt>
    <dgm:pt modelId="{49851EAA-1113-4CB6-AF2A-E493CD005C73}" type="pres">
      <dgm:prSet presAssocID="{9B5AC798-C888-4AB7-BB60-E46832EF560E}" presName="hierChild5" presStyleCnt="0"/>
      <dgm:spPr/>
    </dgm:pt>
    <dgm:pt modelId="{6DC9AD95-D522-4835-BEB5-81EFEA421C1B}" type="pres">
      <dgm:prSet presAssocID="{38D5448F-F515-49AF-8EA9-16CCF8F33BEC}" presName="hierChild3" presStyleCnt="0"/>
      <dgm:spPr/>
    </dgm:pt>
    <dgm:pt modelId="{65504243-8AB5-4D5A-A663-8666CA821205}" type="pres">
      <dgm:prSet presAssocID="{A8294BF8-BFD8-43F0-9A06-CC4D6B0FCF76}" presName="Name111" presStyleLbl="parChTrans1D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CD85AD75-BEC4-4399-9284-04E29C80D33B}" type="pres">
      <dgm:prSet presAssocID="{AA588D25-E1A2-4969-852D-E5F9A3D8A00F}" presName="hierRoot3" presStyleCnt="0">
        <dgm:presLayoutVars>
          <dgm:hierBranch val="init"/>
        </dgm:presLayoutVars>
      </dgm:prSet>
      <dgm:spPr/>
    </dgm:pt>
    <dgm:pt modelId="{ECA33589-AB27-4504-AA7E-F74AB828947E}" type="pres">
      <dgm:prSet presAssocID="{AA588D25-E1A2-4969-852D-E5F9A3D8A00F}" presName="rootComposite3" presStyleCnt="0"/>
      <dgm:spPr/>
    </dgm:pt>
    <dgm:pt modelId="{FFB573A1-99A3-4A67-B7AF-A145DB43FE54}" type="pres">
      <dgm:prSet presAssocID="{AA588D25-E1A2-4969-852D-E5F9A3D8A00F}" presName="rootText3" presStyleLbl="asst1" presStyleIdx="0" presStyleCnt="2" custScaleY="53928" custLinFactNeighborX="-75292" custLinFactNeighborY="-1718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33AEB8-03D0-4730-8C7A-77AB4CEB689B}" type="pres">
      <dgm:prSet presAssocID="{AA588D25-E1A2-4969-852D-E5F9A3D8A00F}" presName="rootConnector3" presStyleLbl="asst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F36303C0-68BD-403E-9972-7988312253E9}" type="pres">
      <dgm:prSet presAssocID="{AA588D25-E1A2-4969-852D-E5F9A3D8A00F}" presName="hierChild6" presStyleCnt="0"/>
      <dgm:spPr/>
    </dgm:pt>
    <dgm:pt modelId="{EC852D62-07CA-47BC-B53A-767B07D060A6}" type="pres">
      <dgm:prSet presAssocID="{AA588D25-E1A2-4969-852D-E5F9A3D8A00F}" presName="hierChild7" presStyleCnt="0"/>
      <dgm:spPr/>
    </dgm:pt>
    <dgm:pt modelId="{61E58A66-D42B-4C72-A40C-9FB6A5B9F07B}" type="pres">
      <dgm:prSet presAssocID="{F6D098FC-0F5F-4C88-ACB4-E796CA0F6B13}" presName="Name111" presStyleLbl="parChTrans1D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2CA4E410-67A7-4302-B619-D07214109BB1}" type="pres">
      <dgm:prSet presAssocID="{E820199E-7229-4DD2-A265-739C7FC510D1}" presName="hierRoot3" presStyleCnt="0">
        <dgm:presLayoutVars>
          <dgm:hierBranch val="init"/>
        </dgm:presLayoutVars>
      </dgm:prSet>
      <dgm:spPr/>
    </dgm:pt>
    <dgm:pt modelId="{DD54B1FE-12D0-463C-BDF7-133625FFEC3A}" type="pres">
      <dgm:prSet presAssocID="{E820199E-7229-4DD2-A265-739C7FC510D1}" presName="rootComposite3" presStyleCnt="0"/>
      <dgm:spPr/>
    </dgm:pt>
    <dgm:pt modelId="{64649010-1D1A-4B28-AB81-01E4D284D3E1}" type="pres">
      <dgm:prSet presAssocID="{E820199E-7229-4DD2-A265-739C7FC510D1}" presName="rootText3" presStyleLbl="asst1" presStyleIdx="1" presStyleCnt="2" custScaleY="61706" custLinFactNeighborX="94383" custLinFactNeighborY="-2780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BCC2CC-27FC-4D52-9306-3D1D8F3BCC9A}" type="pres">
      <dgm:prSet presAssocID="{E820199E-7229-4DD2-A265-739C7FC510D1}" presName="rootConnector3" presStyleLbl="asst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41E82D3D-C286-4541-9ADB-DEA37D462DB5}" type="pres">
      <dgm:prSet presAssocID="{E820199E-7229-4DD2-A265-739C7FC510D1}" presName="hierChild6" presStyleCnt="0"/>
      <dgm:spPr/>
    </dgm:pt>
    <dgm:pt modelId="{8E149E2C-FE88-416B-91FB-B5818786BE92}" type="pres">
      <dgm:prSet presAssocID="{E820199E-7229-4DD2-A265-739C7FC510D1}" presName="hierChild7" presStyleCnt="0"/>
      <dgm:spPr/>
    </dgm:pt>
  </dgm:ptLst>
  <dgm:cxnLst>
    <dgm:cxn modelId="{749D33AC-A604-4619-9A85-3ABEC641A9A0}" type="presOf" srcId="{C244E11B-770F-43E4-94A3-CE69A7C74101}" destId="{CA408D3A-7218-4179-9D4B-15E1367BD2A0}" srcOrd="1" destOrd="0" presId="urn:microsoft.com/office/officeart/2005/8/layout/orgChart1"/>
    <dgm:cxn modelId="{D36066CF-2603-46D7-B16C-8DB033D053D0}" type="presOf" srcId="{63B0BFFA-A20D-4BBF-8711-6A56FD76517C}" destId="{C576ACF3-9D1C-41BD-A21B-4A9026ADC401}" srcOrd="1" destOrd="0" presId="urn:microsoft.com/office/officeart/2005/8/layout/orgChart1"/>
    <dgm:cxn modelId="{4C7DA591-7FB7-4137-AFAD-219027C80881}" srcId="{C244E11B-770F-43E4-94A3-CE69A7C74101}" destId="{74DCC851-29D9-435C-A8D7-740EC4C2D7E5}" srcOrd="0" destOrd="0" parTransId="{B5D54CC6-344C-4840-AD8E-9DF9AEEF8257}" sibTransId="{4338BC5F-7A0E-42B7-9F70-0375E505D20A}"/>
    <dgm:cxn modelId="{E3FAEAC9-63D7-4A3C-BE33-A77EF3DA4F9A}" type="presOf" srcId="{00E6F348-DACF-4733-BC58-82217E36BD4E}" destId="{D813C3A5-FD15-430C-8D96-614408B419ED}" srcOrd="0" destOrd="0" presId="urn:microsoft.com/office/officeart/2005/8/layout/orgChart1"/>
    <dgm:cxn modelId="{D95BEEF1-C050-425E-8668-1B4F8ACAAD7B}" type="presOf" srcId="{CA7EC47A-0FA7-40BA-B6D4-3A04FC602652}" destId="{35FD6E3A-D6BB-4B1C-8745-E606B8E4B12F}" srcOrd="0" destOrd="0" presId="urn:microsoft.com/office/officeart/2005/8/layout/orgChart1"/>
    <dgm:cxn modelId="{8BAB02B3-7DC7-42FB-B0F4-C71FAB3FF9A3}" type="presOf" srcId="{74DCC851-29D9-435C-A8D7-740EC4C2D7E5}" destId="{BECD81C4-4F20-4BDE-BF8D-DA3FDF26E55A}" srcOrd="0" destOrd="0" presId="urn:microsoft.com/office/officeart/2005/8/layout/orgChart1"/>
    <dgm:cxn modelId="{20674CDA-A96F-48E7-9494-704F6EBB5206}" type="presOf" srcId="{0CBF5638-3338-4353-9031-89150EADE1F8}" destId="{0301A40A-AD50-4F55-BAC8-B87196D84295}" srcOrd="0" destOrd="0" presId="urn:microsoft.com/office/officeart/2005/8/layout/orgChart1"/>
    <dgm:cxn modelId="{1F6023DD-8BE1-49BF-BEA3-D02CC0C22C52}" type="presOf" srcId="{8D4C0C5C-1011-4E37-8EAE-231C73641FCE}" destId="{BE46E5AC-8E3F-41FE-B218-1BDCC94766D6}" srcOrd="0" destOrd="0" presId="urn:microsoft.com/office/officeart/2005/8/layout/orgChart1"/>
    <dgm:cxn modelId="{B732FAB5-B8EA-402B-8844-A0B873471A9B}" srcId="{CA7EC47A-0FA7-40BA-B6D4-3A04FC602652}" destId="{38D5448F-F515-49AF-8EA9-16CCF8F33BEC}" srcOrd="0" destOrd="0" parTransId="{AC579183-1D6B-42C4-9263-BA9568AA0C20}" sibTransId="{E2AB4A64-D775-425F-B53F-8F4D8D0FA379}"/>
    <dgm:cxn modelId="{7C07192B-EB0A-44C6-9C2A-01374F123A8A}" srcId="{38D5448F-F515-49AF-8EA9-16CCF8F33BEC}" destId="{63B0BFFA-A20D-4BBF-8711-6A56FD76517C}" srcOrd="3" destOrd="0" parTransId="{39C524E9-3595-4200-9054-F54F13A790DA}" sibTransId="{54CF88A8-2C78-4DA3-8803-4F8C8754D734}"/>
    <dgm:cxn modelId="{622099AA-A2ED-4708-BD28-D57D2877D71E}" type="presOf" srcId="{38D5448F-F515-49AF-8EA9-16CCF8F33BEC}" destId="{FE13F4FF-E7E5-4B2D-AA7D-6DFB0E7E4C90}" srcOrd="0" destOrd="0" presId="urn:microsoft.com/office/officeart/2005/8/layout/orgChart1"/>
    <dgm:cxn modelId="{61886496-2EE8-42FE-83BC-F66ABE92319D}" type="presOf" srcId="{73FED5B7-F17E-4E2D-9D0A-0783A38D454D}" destId="{34B366BC-AD75-4F79-8B4F-F7E74CE043A8}" srcOrd="0" destOrd="0" presId="urn:microsoft.com/office/officeart/2005/8/layout/orgChart1"/>
    <dgm:cxn modelId="{14C76005-4114-4126-ADBC-357ABEECF66C}" type="presOf" srcId="{8D4C0C5C-1011-4E37-8EAE-231C73641FCE}" destId="{62852C1F-4053-49A8-BF33-78DDAE79A55F}" srcOrd="1" destOrd="0" presId="urn:microsoft.com/office/officeart/2005/8/layout/orgChart1"/>
    <dgm:cxn modelId="{7172863F-A4DA-4C56-81B7-38F44834F64D}" type="presOf" srcId="{38D5448F-F515-49AF-8EA9-16CCF8F33BEC}" destId="{82BF90BE-2C56-48B7-A9BF-3B452082FD1B}" srcOrd="1" destOrd="0" presId="urn:microsoft.com/office/officeart/2005/8/layout/orgChart1"/>
    <dgm:cxn modelId="{6D843F12-949B-442E-A2F1-B759341D8AFF}" srcId="{38D5448F-F515-49AF-8EA9-16CCF8F33BEC}" destId="{E93F5FFF-733B-4420-8C70-75CCE552A83F}" srcOrd="2" destOrd="0" parTransId="{400A2DA4-47D2-4370-AFB1-53BD79983D08}" sibTransId="{DFED468B-3426-476C-B386-FB7EAB64A777}"/>
    <dgm:cxn modelId="{87948DE6-2CF3-4C15-A950-082DEE9DA124}" srcId="{E93F5FFF-733B-4420-8C70-75CCE552A83F}" destId="{5231D3EF-08E2-424C-88A9-8972771B1E52}" srcOrd="0" destOrd="0" parTransId="{0CBF5638-3338-4353-9031-89150EADE1F8}" sibTransId="{FB4A79F1-BF59-4537-956A-BF968D031C5E}"/>
    <dgm:cxn modelId="{120763C7-ED4E-43F2-9F48-B80C635E0EA5}" srcId="{38D5448F-F515-49AF-8EA9-16CCF8F33BEC}" destId="{C244E11B-770F-43E4-94A3-CE69A7C74101}" srcOrd="4" destOrd="0" parTransId="{301E96C3-4DA3-4167-A5E1-A4CBA7C9CA71}" sibTransId="{C2D27943-21A1-4A35-AD1B-001942DD1619}"/>
    <dgm:cxn modelId="{EA9DA051-D728-482D-9034-71B5E2CC80F3}" type="presOf" srcId="{B5D54CC6-344C-4840-AD8E-9DF9AEEF8257}" destId="{0CAE2EAD-E7B2-43EC-B096-4A079DE296CD}" srcOrd="0" destOrd="0" presId="urn:microsoft.com/office/officeart/2005/8/layout/orgChart1"/>
    <dgm:cxn modelId="{C8D73254-6730-45A5-824A-21B5751B92B2}" type="presOf" srcId="{5231D3EF-08E2-424C-88A9-8972771B1E52}" destId="{99BC225C-347D-4867-879E-BB7CE3A20563}" srcOrd="1" destOrd="0" presId="urn:microsoft.com/office/officeart/2005/8/layout/orgChart1"/>
    <dgm:cxn modelId="{2BA64537-A234-4996-8E14-0B29D0FCE617}" type="presOf" srcId="{39C524E9-3595-4200-9054-F54F13A790DA}" destId="{5838AF35-FEFB-4AD5-9176-450216B654D0}" srcOrd="0" destOrd="0" presId="urn:microsoft.com/office/officeart/2005/8/layout/orgChart1"/>
    <dgm:cxn modelId="{C3B9D4C7-5D96-4680-8979-8B04128570E6}" type="presOf" srcId="{4810E76F-B639-4D24-AE2D-A578D3C8D6B5}" destId="{0629930C-0816-4EB7-B979-89CA7CA50E9F}" srcOrd="0" destOrd="0" presId="urn:microsoft.com/office/officeart/2005/8/layout/orgChart1"/>
    <dgm:cxn modelId="{99C0DA46-31B1-4D0D-A3A3-0A2F38EC5286}" type="presOf" srcId="{F6D098FC-0F5F-4C88-ACB4-E796CA0F6B13}" destId="{61E58A66-D42B-4C72-A40C-9FB6A5B9F07B}" srcOrd="0" destOrd="0" presId="urn:microsoft.com/office/officeart/2005/8/layout/orgChart1"/>
    <dgm:cxn modelId="{FB31D680-55D0-4C1D-AE23-78565DF948E4}" type="presOf" srcId="{AA588D25-E1A2-4969-852D-E5F9A3D8A00F}" destId="{C133AEB8-03D0-4730-8C7A-77AB4CEB689B}" srcOrd="1" destOrd="0" presId="urn:microsoft.com/office/officeart/2005/8/layout/orgChart1"/>
    <dgm:cxn modelId="{097A7AD6-6A81-4831-9CCC-059576C6B854}" type="presOf" srcId="{AA588D25-E1A2-4969-852D-E5F9A3D8A00F}" destId="{FFB573A1-99A3-4A67-B7AF-A145DB43FE54}" srcOrd="0" destOrd="0" presId="urn:microsoft.com/office/officeart/2005/8/layout/orgChart1"/>
    <dgm:cxn modelId="{927EEBC1-2F9E-4347-925C-BA597F071F3D}" type="presOf" srcId="{B5064A2B-9AA9-4BBA-9704-626E10879D4B}" destId="{A41654DB-69C8-4FF3-A69C-F866BB67858C}" srcOrd="0" destOrd="0" presId="urn:microsoft.com/office/officeart/2005/8/layout/orgChart1"/>
    <dgm:cxn modelId="{72461404-62A7-4C7F-A3D0-7964A421A2B7}" type="presOf" srcId="{74DCC851-29D9-435C-A8D7-740EC4C2D7E5}" destId="{2DCBFCBC-3E10-4FF1-8093-DA2E9BFF3115}" srcOrd="1" destOrd="0" presId="urn:microsoft.com/office/officeart/2005/8/layout/orgChart1"/>
    <dgm:cxn modelId="{AD74F623-BA09-4817-B29F-D76EDF0C3156}" type="presOf" srcId="{C244E11B-770F-43E4-94A3-CE69A7C74101}" destId="{4CE0012B-F8B0-45F3-934A-510F6504B44F}" srcOrd="0" destOrd="0" presId="urn:microsoft.com/office/officeart/2005/8/layout/orgChart1"/>
    <dgm:cxn modelId="{B9C7D24A-892C-407B-9440-AE4E846A6DB7}" type="presOf" srcId="{400A2DA4-47D2-4370-AFB1-53BD79983D08}" destId="{B414A894-5E1C-456F-B016-BECECC6AEE6D}" srcOrd="0" destOrd="0" presId="urn:microsoft.com/office/officeart/2005/8/layout/orgChart1"/>
    <dgm:cxn modelId="{A383C59F-0623-478E-8629-35ECFA2B10C7}" type="presOf" srcId="{E93F5FFF-733B-4420-8C70-75CCE552A83F}" destId="{66C93F83-C004-4A28-B001-DF3816D928BD}" srcOrd="0" destOrd="0" presId="urn:microsoft.com/office/officeart/2005/8/layout/orgChart1"/>
    <dgm:cxn modelId="{C1CA7211-84CD-4518-8FE7-80C83FED5587}" type="presOf" srcId="{E820199E-7229-4DD2-A265-739C7FC510D1}" destId="{B7BCC2CC-27FC-4D52-9306-3D1D8F3BCC9A}" srcOrd="1" destOrd="0" presId="urn:microsoft.com/office/officeart/2005/8/layout/orgChart1"/>
    <dgm:cxn modelId="{F7F315AE-D879-494B-8B71-8F98D35CE00F}" type="presOf" srcId="{301E96C3-4DA3-4167-A5E1-A4CBA7C9CA71}" destId="{7A7B4254-DBB0-442C-96A0-F3D9AFCFAD77}" srcOrd="0" destOrd="0" presId="urn:microsoft.com/office/officeart/2005/8/layout/orgChart1"/>
    <dgm:cxn modelId="{7C12DDAE-3DDB-4B27-90D8-5EB86AC98CDB}" srcId="{9B5AC798-C888-4AB7-BB60-E46832EF560E}" destId="{E2FFEB16-8505-490C-9936-D8E7D5507342}" srcOrd="1" destOrd="0" parTransId="{73FED5B7-F17E-4E2D-9D0A-0783A38D454D}" sibTransId="{4A145C05-13B2-4A11-AA69-0536B154AEF3}"/>
    <dgm:cxn modelId="{192A7324-A6B0-41D4-9E1B-32644096AC5F}" srcId="{38D5448F-F515-49AF-8EA9-16CCF8F33BEC}" destId="{E820199E-7229-4DD2-A265-739C7FC510D1}" srcOrd="1" destOrd="0" parTransId="{F6D098FC-0F5F-4C88-ACB4-E796CA0F6B13}" sibTransId="{5F2EBB4E-F40D-4502-9604-E5FC23C53CC8}"/>
    <dgm:cxn modelId="{C7383C31-4DF4-4E95-80EE-C1C59C29485B}" type="presOf" srcId="{E2FFEB16-8505-490C-9936-D8E7D5507342}" destId="{151F064D-E18B-44B5-B33F-1187FFD4722A}" srcOrd="1" destOrd="0" presId="urn:microsoft.com/office/officeart/2005/8/layout/orgChart1"/>
    <dgm:cxn modelId="{075E4F61-EC4F-4543-AC7F-7CBD80C3B34A}" srcId="{9B5AC798-C888-4AB7-BB60-E46832EF560E}" destId="{B5064A2B-9AA9-4BBA-9704-626E10879D4B}" srcOrd="0" destOrd="0" parTransId="{00E6F348-DACF-4733-BC58-82217E36BD4E}" sibTransId="{9B430DE2-954A-475D-9680-EFDBEC2FFBCD}"/>
    <dgm:cxn modelId="{586A39AE-3346-4DEE-BBE0-2E642E74B673}" type="presOf" srcId="{A8294BF8-BFD8-43F0-9A06-CC4D6B0FCF76}" destId="{65504243-8AB5-4D5A-A663-8666CA821205}" srcOrd="0" destOrd="0" presId="urn:microsoft.com/office/officeart/2005/8/layout/orgChart1"/>
    <dgm:cxn modelId="{FC04FB53-8E62-479D-A47D-F6F3C7C7F573}" type="presOf" srcId="{78C53CD4-14E0-4783-9F1B-F26728F4D362}" destId="{C73C3EE6-0BC6-42F5-9BAB-E762CBBDED61}" srcOrd="0" destOrd="0" presId="urn:microsoft.com/office/officeart/2005/8/layout/orgChart1"/>
    <dgm:cxn modelId="{9C26FB68-01FE-4F31-B529-EBA1D0DBBD63}" type="presOf" srcId="{E93F5FFF-733B-4420-8C70-75CCE552A83F}" destId="{89D285B8-1DA9-4ADF-B725-22125769EEA3}" srcOrd="1" destOrd="0" presId="urn:microsoft.com/office/officeart/2005/8/layout/orgChart1"/>
    <dgm:cxn modelId="{C49AB488-63D9-40DC-B220-DECF30288362}" type="presOf" srcId="{E2FFEB16-8505-490C-9936-D8E7D5507342}" destId="{A78BC979-F322-4196-AC57-82971D56FCD6}" srcOrd="0" destOrd="0" presId="urn:microsoft.com/office/officeart/2005/8/layout/orgChart1"/>
    <dgm:cxn modelId="{C9DE4231-9C61-4873-8176-BED56E830620}" srcId="{38D5448F-F515-49AF-8EA9-16CCF8F33BEC}" destId="{AA588D25-E1A2-4969-852D-E5F9A3D8A00F}" srcOrd="0" destOrd="0" parTransId="{A8294BF8-BFD8-43F0-9A06-CC4D6B0FCF76}" sibTransId="{F1E15091-C1AB-4095-9159-6BD9C95D9FE8}"/>
    <dgm:cxn modelId="{89F71F34-4780-4916-A2F5-F0814EBF99F3}" type="presOf" srcId="{9B5AC798-C888-4AB7-BB60-E46832EF560E}" destId="{06A24EB4-1845-474B-9F7D-4CEC92295CFF}" srcOrd="1" destOrd="0" presId="urn:microsoft.com/office/officeart/2005/8/layout/orgChart1"/>
    <dgm:cxn modelId="{86C56424-34EA-4520-9749-D2BD46C283C1}" type="presOf" srcId="{E820199E-7229-4DD2-A265-739C7FC510D1}" destId="{64649010-1D1A-4B28-AB81-01E4D284D3E1}" srcOrd="0" destOrd="0" presId="urn:microsoft.com/office/officeart/2005/8/layout/orgChart1"/>
    <dgm:cxn modelId="{71B9BE9D-8EBD-435E-AB0B-4A18B55CA946}" srcId="{38D5448F-F515-49AF-8EA9-16CCF8F33BEC}" destId="{9B5AC798-C888-4AB7-BB60-E46832EF560E}" srcOrd="5" destOrd="0" parTransId="{78C53CD4-14E0-4783-9F1B-F26728F4D362}" sibTransId="{58DE2732-5CF5-4BC5-AEF4-6704E9FDFFFC}"/>
    <dgm:cxn modelId="{F0312DA2-BC5A-4E9F-9DA0-61DB6299EBE0}" type="presOf" srcId="{5231D3EF-08E2-424C-88A9-8972771B1E52}" destId="{185EDF6E-8E81-436A-A1E3-007F5A7AC24F}" srcOrd="0" destOrd="0" presId="urn:microsoft.com/office/officeart/2005/8/layout/orgChart1"/>
    <dgm:cxn modelId="{AE85C3DC-7BB3-46E0-917F-D126E76ABED0}" srcId="{63B0BFFA-A20D-4BBF-8711-6A56FD76517C}" destId="{8D4C0C5C-1011-4E37-8EAE-231C73641FCE}" srcOrd="0" destOrd="0" parTransId="{4810E76F-B639-4D24-AE2D-A578D3C8D6B5}" sibTransId="{F0B33E9B-FE91-42C0-9D9B-6D3B29C7B5CF}"/>
    <dgm:cxn modelId="{FD0DC73E-1328-42B1-A396-09240AB79717}" type="presOf" srcId="{9B5AC798-C888-4AB7-BB60-E46832EF560E}" destId="{E1C7677A-1F52-41ED-8D6B-D89117EDF635}" srcOrd="0" destOrd="0" presId="urn:microsoft.com/office/officeart/2005/8/layout/orgChart1"/>
    <dgm:cxn modelId="{6DB14A40-495B-4D65-8390-454E6C36D61E}" type="presOf" srcId="{B5064A2B-9AA9-4BBA-9704-626E10879D4B}" destId="{B8B7AC22-CC85-4AB4-ACDB-E69156D6410F}" srcOrd="1" destOrd="0" presId="urn:microsoft.com/office/officeart/2005/8/layout/orgChart1"/>
    <dgm:cxn modelId="{7D84D3F4-DCB8-40AE-AAD8-CE5D2D81123B}" type="presOf" srcId="{63B0BFFA-A20D-4BBF-8711-6A56FD76517C}" destId="{199B075C-723F-45DB-8BC4-FCD5352CEA2F}" srcOrd="0" destOrd="0" presId="urn:microsoft.com/office/officeart/2005/8/layout/orgChart1"/>
    <dgm:cxn modelId="{D625972B-1D05-4D88-B96E-296E49005C4B}" type="presParOf" srcId="{35FD6E3A-D6BB-4B1C-8745-E606B8E4B12F}" destId="{E2E83125-DC79-4DD3-A2F2-B7DBD63110E9}" srcOrd="0" destOrd="0" presId="urn:microsoft.com/office/officeart/2005/8/layout/orgChart1"/>
    <dgm:cxn modelId="{9C3D3A0E-B8A7-4467-AFDF-FF4390DD8617}" type="presParOf" srcId="{E2E83125-DC79-4DD3-A2F2-B7DBD63110E9}" destId="{6C64C568-5226-487F-AC78-7F40643DB1A3}" srcOrd="0" destOrd="0" presId="urn:microsoft.com/office/officeart/2005/8/layout/orgChart1"/>
    <dgm:cxn modelId="{DEEAC320-5BC9-48B7-A721-0422DCC9B878}" type="presParOf" srcId="{6C64C568-5226-487F-AC78-7F40643DB1A3}" destId="{FE13F4FF-E7E5-4B2D-AA7D-6DFB0E7E4C90}" srcOrd="0" destOrd="0" presId="urn:microsoft.com/office/officeart/2005/8/layout/orgChart1"/>
    <dgm:cxn modelId="{54F9F5A8-F940-4FD9-8E1D-C83FFD01C54A}" type="presParOf" srcId="{6C64C568-5226-487F-AC78-7F40643DB1A3}" destId="{82BF90BE-2C56-48B7-A9BF-3B452082FD1B}" srcOrd="1" destOrd="0" presId="urn:microsoft.com/office/officeart/2005/8/layout/orgChart1"/>
    <dgm:cxn modelId="{AF3F6CFC-B500-4C41-ADB0-E05AA1AF025B}" type="presParOf" srcId="{E2E83125-DC79-4DD3-A2F2-B7DBD63110E9}" destId="{3DED8E8D-D6E3-4F41-BD52-C96D29BA4837}" srcOrd="1" destOrd="0" presId="urn:microsoft.com/office/officeart/2005/8/layout/orgChart1"/>
    <dgm:cxn modelId="{87C1DEFB-4B1C-435D-87F3-3A599DCA3519}" type="presParOf" srcId="{3DED8E8D-D6E3-4F41-BD52-C96D29BA4837}" destId="{B414A894-5E1C-456F-B016-BECECC6AEE6D}" srcOrd="0" destOrd="0" presId="urn:microsoft.com/office/officeart/2005/8/layout/orgChart1"/>
    <dgm:cxn modelId="{A1747480-C52B-4384-A21E-7F698F6414C4}" type="presParOf" srcId="{3DED8E8D-D6E3-4F41-BD52-C96D29BA4837}" destId="{6891F3F0-2DF8-4882-803F-65201C1CD826}" srcOrd="1" destOrd="0" presId="urn:microsoft.com/office/officeart/2005/8/layout/orgChart1"/>
    <dgm:cxn modelId="{14DE40F1-B088-4636-9412-B4DEA06644A5}" type="presParOf" srcId="{6891F3F0-2DF8-4882-803F-65201C1CD826}" destId="{5EC34EAE-D5F0-4EAA-A64B-C7A2B6F5A7D5}" srcOrd="0" destOrd="0" presId="urn:microsoft.com/office/officeart/2005/8/layout/orgChart1"/>
    <dgm:cxn modelId="{04898593-9E65-49D8-92AE-EB1433E2194F}" type="presParOf" srcId="{5EC34EAE-D5F0-4EAA-A64B-C7A2B6F5A7D5}" destId="{66C93F83-C004-4A28-B001-DF3816D928BD}" srcOrd="0" destOrd="0" presId="urn:microsoft.com/office/officeart/2005/8/layout/orgChart1"/>
    <dgm:cxn modelId="{076049D2-D7AF-4A75-8E98-EBB1EAFB0A81}" type="presParOf" srcId="{5EC34EAE-D5F0-4EAA-A64B-C7A2B6F5A7D5}" destId="{89D285B8-1DA9-4ADF-B725-22125769EEA3}" srcOrd="1" destOrd="0" presId="urn:microsoft.com/office/officeart/2005/8/layout/orgChart1"/>
    <dgm:cxn modelId="{39F0C0B0-736B-4475-9B33-21CF7DD081DB}" type="presParOf" srcId="{6891F3F0-2DF8-4882-803F-65201C1CD826}" destId="{BB68EE72-79F0-4125-820D-705F6886B3CC}" srcOrd="1" destOrd="0" presId="urn:microsoft.com/office/officeart/2005/8/layout/orgChart1"/>
    <dgm:cxn modelId="{67F5E8FA-A4B3-46B5-BF79-E318A19475E7}" type="presParOf" srcId="{BB68EE72-79F0-4125-820D-705F6886B3CC}" destId="{0301A40A-AD50-4F55-BAC8-B87196D84295}" srcOrd="0" destOrd="0" presId="urn:microsoft.com/office/officeart/2005/8/layout/orgChart1"/>
    <dgm:cxn modelId="{DCA8ADD1-7BF6-4042-ACB7-D41A3130E8AD}" type="presParOf" srcId="{BB68EE72-79F0-4125-820D-705F6886B3CC}" destId="{34FE98A1-145E-480D-8AAF-9BAC343077DD}" srcOrd="1" destOrd="0" presId="urn:microsoft.com/office/officeart/2005/8/layout/orgChart1"/>
    <dgm:cxn modelId="{57AE4FFD-3D5B-4273-B302-BCFECFE3D7B9}" type="presParOf" srcId="{34FE98A1-145E-480D-8AAF-9BAC343077DD}" destId="{A16585F6-D6E7-4EDE-AFB4-07C4D99CFF4C}" srcOrd="0" destOrd="0" presId="urn:microsoft.com/office/officeart/2005/8/layout/orgChart1"/>
    <dgm:cxn modelId="{B6FA6473-5952-4826-B8BE-CF32D2C583FD}" type="presParOf" srcId="{A16585F6-D6E7-4EDE-AFB4-07C4D99CFF4C}" destId="{185EDF6E-8E81-436A-A1E3-007F5A7AC24F}" srcOrd="0" destOrd="0" presId="urn:microsoft.com/office/officeart/2005/8/layout/orgChart1"/>
    <dgm:cxn modelId="{FB0F3574-FFD9-4D1F-A1D4-9754E6EDE71F}" type="presParOf" srcId="{A16585F6-D6E7-4EDE-AFB4-07C4D99CFF4C}" destId="{99BC225C-347D-4867-879E-BB7CE3A20563}" srcOrd="1" destOrd="0" presId="urn:microsoft.com/office/officeart/2005/8/layout/orgChart1"/>
    <dgm:cxn modelId="{5D30112B-E522-460A-B641-8BA22A644207}" type="presParOf" srcId="{34FE98A1-145E-480D-8AAF-9BAC343077DD}" destId="{3E43DF2B-259F-4018-8589-06CCE911CDDD}" srcOrd="1" destOrd="0" presId="urn:microsoft.com/office/officeart/2005/8/layout/orgChart1"/>
    <dgm:cxn modelId="{60D29528-DEF9-4638-8044-A66D5C535A6D}" type="presParOf" srcId="{34FE98A1-145E-480D-8AAF-9BAC343077DD}" destId="{AC0AD5F0-3AF7-48A7-9523-28DE3AEE4B0F}" srcOrd="2" destOrd="0" presId="urn:microsoft.com/office/officeart/2005/8/layout/orgChart1"/>
    <dgm:cxn modelId="{AAFA1C58-554A-4A76-B951-6E046C5E45E0}" type="presParOf" srcId="{6891F3F0-2DF8-4882-803F-65201C1CD826}" destId="{1DB64E03-B84B-4763-87C2-C93E6583AA2B}" srcOrd="2" destOrd="0" presId="urn:microsoft.com/office/officeart/2005/8/layout/orgChart1"/>
    <dgm:cxn modelId="{0022E551-EE31-45CE-B322-CA4F2A537B2C}" type="presParOf" srcId="{3DED8E8D-D6E3-4F41-BD52-C96D29BA4837}" destId="{5838AF35-FEFB-4AD5-9176-450216B654D0}" srcOrd="2" destOrd="0" presId="urn:microsoft.com/office/officeart/2005/8/layout/orgChart1"/>
    <dgm:cxn modelId="{2B3AC5B6-C247-4219-AA72-95CCC969A44C}" type="presParOf" srcId="{3DED8E8D-D6E3-4F41-BD52-C96D29BA4837}" destId="{669FE901-DB11-45EA-8E10-597E566C26CF}" srcOrd="3" destOrd="0" presId="urn:microsoft.com/office/officeart/2005/8/layout/orgChart1"/>
    <dgm:cxn modelId="{84062EAD-3E45-40CF-86A7-ACA2B51263BA}" type="presParOf" srcId="{669FE901-DB11-45EA-8E10-597E566C26CF}" destId="{DDC3932A-8657-4945-95B7-0702B8160334}" srcOrd="0" destOrd="0" presId="urn:microsoft.com/office/officeart/2005/8/layout/orgChart1"/>
    <dgm:cxn modelId="{C50CB940-06CE-4068-9F00-DD1C53FB61B6}" type="presParOf" srcId="{DDC3932A-8657-4945-95B7-0702B8160334}" destId="{199B075C-723F-45DB-8BC4-FCD5352CEA2F}" srcOrd="0" destOrd="0" presId="urn:microsoft.com/office/officeart/2005/8/layout/orgChart1"/>
    <dgm:cxn modelId="{23EBCCB4-CE16-483E-94D4-792BBA44D0CA}" type="presParOf" srcId="{DDC3932A-8657-4945-95B7-0702B8160334}" destId="{C576ACF3-9D1C-41BD-A21B-4A9026ADC401}" srcOrd="1" destOrd="0" presId="urn:microsoft.com/office/officeart/2005/8/layout/orgChart1"/>
    <dgm:cxn modelId="{30A15B47-C431-4A18-A31C-C0FA22041036}" type="presParOf" srcId="{669FE901-DB11-45EA-8E10-597E566C26CF}" destId="{F13B48FB-FDC7-4B84-ADAF-5C79E8C6E046}" srcOrd="1" destOrd="0" presId="urn:microsoft.com/office/officeart/2005/8/layout/orgChart1"/>
    <dgm:cxn modelId="{6EEB1877-1400-41EE-BFE7-791D9D4EB9CA}" type="presParOf" srcId="{F13B48FB-FDC7-4B84-ADAF-5C79E8C6E046}" destId="{0629930C-0816-4EB7-B979-89CA7CA50E9F}" srcOrd="0" destOrd="0" presId="urn:microsoft.com/office/officeart/2005/8/layout/orgChart1"/>
    <dgm:cxn modelId="{6949FCA3-3C79-4035-950F-B7FD97B2D465}" type="presParOf" srcId="{F13B48FB-FDC7-4B84-ADAF-5C79E8C6E046}" destId="{812C0B56-4CD3-4017-BDA2-1E02995E330B}" srcOrd="1" destOrd="0" presId="urn:microsoft.com/office/officeart/2005/8/layout/orgChart1"/>
    <dgm:cxn modelId="{EBCD3337-B958-42E1-93CB-712AD78E35A4}" type="presParOf" srcId="{812C0B56-4CD3-4017-BDA2-1E02995E330B}" destId="{46868EC3-9D61-4D14-B14A-CC9939CDD2F5}" srcOrd="0" destOrd="0" presId="urn:microsoft.com/office/officeart/2005/8/layout/orgChart1"/>
    <dgm:cxn modelId="{1295BBF4-B416-4297-BBB4-30767CEB9A02}" type="presParOf" srcId="{46868EC3-9D61-4D14-B14A-CC9939CDD2F5}" destId="{BE46E5AC-8E3F-41FE-B218-1BDCC94766D6}" srcOrd="0" destOrd="0" presId="urn:microsoft.com/office/officeart/2005/8/layout/orgChart1"/>
    <dgm:cxn modelId="{34F009B5-1A9F-4F0E-A16E-4716D2B28F48}" type="presParOf" srcId="{46868EC3-9D61-4D14-B14A-CC9939CDD2F5}" destId="{62852C1F-4053-49A8-BF33-78DDAE79A55F}" srcOrd="1" destOrd="0" presId="urn:microsoft.com/office/officeart/2005/8/layout/orgChart1"/>
    <dgm:cxn modelId="{0988CAF2-2CAF-4327-9396-3B1157605579}" type="presParOf" srcId="{812C0B56-4CD3-4017-BDA2-1E02995E330B}" destId="{54A6E97B-61BD-4BD3-A14D-622CD5EAE7B7}" srcOrd="1" destOrd="0" presId="urn:microsoft.com/office/officeart/2005/8/layout/orgChart1"/>
    <dgm:cxn modelId="{23B3D2A0-33BC-4E3F-A073-1E60FF4A9200}" type="presParOf" srcId="{812C0B56-4CD3-4017-BDA2-1E02995E330B}" destId="{F17499A4-7216-4210-A4E4-87A64A2A1E73}" srcOrd="2" destOrd="0" presId="urn:microsoft.com/office/officeart/2005/8/layout/orgChart1"/>
    <dgm:cxn modelId="{72CDC03F-CA96-4AF5-AD9A-C2D9C6E59305}" type="presParOf" srcId="{669FE901-DB11-45EA-8E10-597E566C26CF}" destId="{211432CB-6D9B-4FE7-BCAF-BA6239ED25E8}" srcOrd="2" destOrd="0" presId="urn:microsoft.com/office/officeart/2005/8/layout/orgChart1"/>
    <dgm:cxn modelId="{1D49C551-C692-4795-B2D2-1D4C97E35A2B}" type="presParOf" srcId="{3DED8E8D-D6E3-4F41-BD52-C96D29BA4837}" destId="{7A7B4254-DBB0-442C-96A0-F3D9AFCFAD77}" srcOrd="4" destOrd="0" presId="urn:microsoft.com/office/officeart/2005/8/layout/orgChart1"/>
    <dgm:cxn modelId="{4593BD84-B993-43B9-B43C-227CBE706815}" type="presParOf" srcId="{3DED8E8D-D6E3-4F41-BD52-C96D29BA4837}" destId="{245C8753-2564-4BF3-8BBF-AC9B5603A4EC}" srcOrd="5" destOrd="0" presId="urn:microsoft.com/office/officeart/2005/8/layout/orgChart1"/>
    <dgm:cxn modelId="{A48CA8DC-7D26-45AD-8BAE-9E8956BE4A2F}" type="presParOf" srcId="{245C8753-2564-4BF3-8BBF-AC9B5603A4EC}" destId="{7C0D1B1C-0FD6-44D0-A7D9-416123B015DC}" srcOrd="0" destOrd="0" presId="urn:microsoft.com/office/officeart/2005/8/layout/orgChart1"/>
    <dgm:cxn modelId="{4AAEF2AE-2F15-42A2-987E-057ED43B8BBF}" type="presParOf" srcId="{7C0D1B1C-0FD6-44D0-A7D9-416123B015DC}" destId="{4CE0012B-F8B0-45F3-934A-510F6504B44F}" srcOrd="0" destOrd="0" presId="urn:microsoft.com/office/officeart/2005/8/layout/orgChart1"/>
    <dgm:cxn modelId="{754ACDE7-D56F-4890-89A5-47BFF01E8D50}" type="presParOf" srcId="{7C0D1B1C-0FD6-44D0-A7D9-416123B015DC}" destId="{CA408D3A-7218-4179-9D4B-15E1367BD2A0}" srcOrd="1" destOrd="0" presId="urn:microsoft.com/office/officeart/2005/8/layout/orgChart1"/>
    <dgm:cxn modelId="{FC6F1BA9-C2A6-4FDC-B8A4-939303980B5F}" type="presParOf" srcId="{245C8753-2564-4BF3-8BBF-AC9B5603A4EC}" destId="{390AD812-D0AE-4C27-AE6B-9D96D1D3DD2A}" srcOrd="1" destOrd="0" presId="urn:microsoft.com/office/officeart/2005/8/layout/orgChart1"/>
    <dgm:cxn modelId="{7BFAABDB-8DD5-4278-A7B1-435AA8D7D421}" type="presParOf" srcId="{390AD812-D0AE-4C27-AE6B-9D96D1D3DD2A}" destId="{0CAE2EAD-E7B2-43EC-B096-4A079DE296CD}" srcOrd="0" destOrd="0" presId="urn:microsoft.com/office/officeart/2005/8/layout/orgChart1"/>
    <dgm:cxn modelId="{F2D2FAA1-AD01-4FC3-94CA-938B2B681B59}" type="presParOf" srcId="{390AD812-D0AE-4C27-AE6B-9D96D1D3DD2A}" destId="{A36C67C9-4A0A-4E42-AEFC-CAF78C533A66}" srcOrd="1" destOrd="0" presId="urn:microsoft.com/office/officeart/2005/8/layout/orgChart1"/>
    <dgm:cxn modelId="{8C800CA7-7622-499F-A321-EDBFE27504B8}" type="presParOf" srcId="{A36C67C9-4A0A-4E42-AEFC-CAF78C533A66}" destId="{8A6A9953-B051-4DFA-8EEA-525C21A88177}" srcOrd="0" destOrd="0" presId="urn:microsoft.com/office/officeart/2005/8/layout/orgChart1"/>
    <dgm:cxn modelId="{BD2FDB74-F66C-4435-A850-9BE8CEB5B2E6}" type="presParOf" srcId="{8A6A9953-B051-4DFA-8EEA-525C21A88177}" destId="{BECD81C4-4F20-4BDE-BF8D-DA3FDF26E55A}" srcOrd="0" destOrd="0" presId="urn:microsoft.com/office/officeart/2005/8/layout/orgChart1"/>
    <dgm:cxn modelId="{D396FEC8-9DAA-4D09-B65A-B6D7FA243A99}" type="presParOf" srcId="{8A6A9953-B051-4DFA-8EEA-525C21A88177}" destId="{2DCBFCBC-3E10-4FF1-8093-DA2E9BFF3115}" srcOrd="1" destOrd="0" presId="urn:microsoft.com/office/officeart/2005/8/layout/orgChart1"/>
    <dgm:cxn modelId="{311BEBA4-416A-4FC5-8467-0BB66D0B90CA}" type="presParOf" srcId="{A36C67C9-4A0A-4E42-AEFC-CAF78C533A66}" destId="{C8686E1D-3F14-4418-BDFF-A5F8ABD1CBCE}" srcOrd="1" destOrd="0" presId="urn:microsoft.com/office/officeart/2005/8/layout/orgChart1"/>
    <dgm:cxn modelId="{489B46FF-E37C-42F7-8D54-E6B51E50DC5D}" type="presParOf" srcId="{A36C67C9-4A0A-4E42-AEFC-CAF78C533A66}" destId="{CCBDB000-81E3-4D30-B7BF-7923902950EE}" srcOrd="2" destOrd="0" presId="urn:microsoft.com/office/officeart/2005/8/layout/orgChart1"/>
    <dgm:cxn modelId="{F532E5BB-6357-4E42-810E-F43CE60E7A4D}" type="presParOf" srcId="{245C8753-2564-4BF3-8BBF-AC9B5603A4EC}" destId="{57B7B484-703A-4590-8A87-B7EA97AC9C30}" srcOrd="2" destOrd="0" presId="urn:microsoft.com/office/officeart/2005/8/layout/orgChart1"/>
    <dgm:cxn modelId="{E259DE3C-97B5-417B-B24C-C4152B4B6177}" type="presParOf" srcId="{3DED8E8D-D6E3-4F41-BD52-C96D29BA4837}" destId="{C73C3EE6-0BC6-42F5-9BAB-E762CBBDED61}" srcOrd="6" destOrd="0" presId="urn:microsoft.com/office/officeart/2005/8/layout/orgChart1"/>
    <dgm:cxn modelId="{00A7EC0B-0A37-4800-9551-5A3EC6AA7433}" type="presParOf" srcId="{3DED8E8D-D6E3-4F41-BD52-C96D29BA4837}" destId="{8277EE87-5C0F-48AB-836A-86069B55B996}" srcOrd="7" destOrd="0" presId="urn:microsoft.com/office/officeart/2005/8/layout/orgChart1"/>
    <dgm:cxn modelId="{CA3EF03E-580F-43B5-87DC-351294BBF1F4}" type="presParOf" srcId="{8277EE87-5C0F-48AB-836A-86069B55B996}" destId="{E98DB8E4-A985-47E5-9D0C-B697C166D39C}" srcOrd="0" destOrd="0" presId="urn:microsoft.com/office/officeart/2005/8/layout/orgChart1"/>
    <dgm:cxn modelId="{BC11D2A2-607D-4BD1-B292-5E2C21DBB04B}" type="presParOf" srcId="{E98DB8E4-A985-47E5-9D0C-B697C166D39C}" destId="{E1C7677A-1F52-41ED-8D6B-D89117EDF635}" srcOrd="0" destOrd="0" presId="urn:microsoft.com/office/officeart/2005/8/layout/orgChart1"/>
    <dgm:cxn modelId="{D54ECDA0-3B0B-444A-84F2-CCD3E7F430FF}" type="presParOf" srcId="{E98DB8E4-A985-47E5-9D0C-B697C166D39C}" destId="{06A24EB4-1845-474B-9F7D-4CEC92295CFF}" srcOrd="1" destOrd="0" presId="urn:microsoft.com/office/officeart/2005/8/layout/orgChart1"/>
    <dgm:cxn modelId="{E744B8EC-7A32-4D6F-B865-3D4C825B62A2}" type="presParOf" srcId="{8277EE87-5C0F-48AB-836A-86069B55B996}" destId="{B0281C75-5EBB-45A1-9944-BCE2E44E7F07}" srcOrd="1" destOrd="0" presId="urn:microsoft.com/office/officeart/2005/8/layout/orgChart1"/>
    <dgm:cxn modelId="{D84AA8DF-F17B-47AF-9859-31A74E8021C0}" type="presParOf" srcId="{B0281C75-5EBB-45A1-9944-BCE2E44E7F07}" destId="{D813C3A5-FD15-430C-8D96-614408B419ED}" srcOrd="0" destOrd="0" presId="urn:microsoft.com/office/officeart/2005/8/layout/orgChart1"/>
    <dgm:cxn modelId="{C859599E-C2F5-499D-A09B-5A66189E20DC}" type="presParOf" srcId="{B0281C75-5EBB-45A1-9944-BCE2E44E7F07}" destId="{80D6A1B1-9B75-4502-AE5F-59EF2A4A22FE}" srcOrd="1" destOrd="0" presId="urn:microsoft.com/office/officeart/2005/8/layout/orgChart1"/>
    <dgm:cxn modelId="{5CB0F81F-A022-4031-912C-95C6030CF751}" type="presParOf" srcId="{80D6A1B1-9B75-4502-AE5F-59EF2A4A22FE}" destId="{624181B8-C927-4A65-A74C-1668A64CACAE}" srcOrd="0" destOrd="0" presId="urn:microsoft.com/office/officeart/2005/8/layout/orgChart1"/>
    <dgm:cxn modelId="{BD32037B-0282-4DEB-B2DD-3E4DE0A67917}" type="presParOf" srcId="{624181B8-C927-4A65-A74C-1668A64CACAE}" destId="{A41654DB-69C8-4FF3-A69C-F866BB67858C}" srcOrd="0" destOrd="0" presId="urn:microsoft.com/office/officeart/2005/8/layout/orgChart1"/>
    <dgm:cxn modelId="{97655A82-47A4-4BD9-B143-DA249DB3C31A}" type="presParOf" srcId="{624181B8-C927-4A65-A74C-1668A64CACAE}" destId="{B8B7AC22-CC85-4AB4-ACDB-E69156D6410F}" srcOrd="1" destOrd="0" presId="urn:microsoft.com/office/officeart/2005/8/layout/orgChart1"/>
    <dgm:cxn modelId="{9A329BA9-25E9-4451-A052-1BA453285A1E}" type="presParOf" srcId="{80D6A1B1-9B75-4502-AE5F-59EF2A4A22FE}" destId="{31000812-9D6F-4E87-AAC9-D42ED432A01B}" srcOrd="1" destOrd="0" presId="urn:microsoft.com/office/officeart/2005/8/layout/orgChart1"/>
    <dgm:cxn modelId="{437333C3-BDA7-4F91-ADB9-37FA219676B5}" type="presParOf" srcId="{80D6A1B1-9B75-4502-AE5F-59EF2A4A22FE}" destId="{DDD69441-5B1D-4C67-A39E-69BF1416D219}" srcOrd="2" destOrd="0" presId="urn:microsoft.com/office/officeart/2005/8/layout/orgChart1"/>
    <dgm:cxn modelId="{3A9B8D03-760A-47D7-A687-F12B78F7D2D6}" type="presParOf" srcId="{B0281C75-5EBB-45A1-9944-BCE2E44E7F07}" destId="{34B366BC-AD75-4F79-8B4F-F7E74CE043A8}" srcOrd="2" destOrd="0" presId="urn:microsoft.com/office/officeart/2005/8/layout/orgChart1"/>
    <dgm:cxn modelId="{EDA930EE-1602-4133-878A-12E675BF99CA}" type="presParOf" srcId="{B0281C75-5EBB-45A1-9944-BCE2E44E7F07}" destId="{08C62B22-424B-4B1F-B53A-D5CC4A0A1367}" srcOrd="3" destOrd="0" presId="urn:microsoft.com/office/officeart/2005/8/layout/orgChart1"/>
    <dgm:cxn modelId="{BE23E606-DC97-4A44-91A1-0229035143EF}" type="presParOf" srcId="{08C62B22-424B-4B1F-B53A-D5CC4A0A1367}" destId="{331E52EC-A23E-4377-B29E-9EBDE28BAEB2}" srcOrd="0" destOrd="0" presId="urn:microsoft.com/office/officeart/2005/8/layout/orgChart1"/>
    <dgm:cxn modelId="{CACC772B-8D42-40ED-8845-D4EF94D3F8E4}" type="presParOf" srcId="{331E52EC-A23E-4377-B29E-9EBDE28BAEB2}" destId="{A78BC979-F322-4196-AC57-82971D56FCD6}" srcOrd="0" destOrd="0" presId="urn:microsoft.com/office/officeart/2005/8/layout/orgChart1"/>
    <dgm:cxn modelId="{B1B05F24-47D1-4477-ADA8-B13D7FD65672}" type="presParOf" srcId="{331E52EC-A23E-4377-B29E-9EBDE28BAEB2}" destId="{151F064D-E18B-44B5-B33F-1187FFD4722A}" srcOrd="1" destOrd="0" presId="urn:microsoft.com/office/officeart/2005/8/layout/orgChart1"/>
    <dgm:cxn modelId="{E6511C22-C867-4C04-B916-571536C7A65D}" type="presParOf" srcId="{08C62B22-424B-4B1F-B53A-D5CC4A0A1367}" destId="{6AAD2CD5-084D-486E-8C78-B37CC571F750}" srcOrd="1" destOrd="0" presId="urn:microsoft.com/office/officeart/2005/8/layout/orgChart1"/>
    <dgm:cxn modelId="{9EAC9DE2-0629-4EFE-B779-AFA8A06D9465}" type="presParOf" srcId="{08C62B22-424B-4B1F-B53A-D5CC4A0A1367}" destId="{942C9A23-C221-4FC7-A4DC-3B7F2A516141}" srcOrd="2" destOrd="0" presId="urn:microsoft.com/office/officeart/2005/8/layout/orgChart1"/>
    <dgm:cxn modelId="{C8A384B9-C2F6-493D-801F-60BCB3CF2AB2}" type="presParOf" srcId="{8277EE87-5C0F-48AB-836A-86069B55B996}" destId="{49851EAA-1113-4CB6-AF2A-E493CD005C73}" srcOrd="2" destOrd="0" presId="urn:microsoft.com/office/officeart/2005/8/layout/orgChart1"/>
    <dgm:cxn modelId="{09105091-028E-4E68-AAE2-C27558B75398}" type="presParOf" srcId="{E2E83125-DC79-4DD3-A2F2-B7DBD63110E9}" destId="{6DC9AD95-D522-4835-BEB5-81EFEA421C1B}" srcOrd="2" destOrd="0" presId="urn:microsoft.com/office/officeart/2005/8/layout/orgChart1"/>
    <dgm:cxn modelId="{1601052B-1DB2-45ED-AEDF-F53713CE54CA}" type="presParOf" srcId="{6DC9AD95-D522-4835-BEB5-81EFEA421C1B}" destId="{65504243-8AB5-4D5A-A663-8666CA821205}" srcOrd="0" destOrd="0" presId="urn:microsoft.com/office/officeart/2005/8/layout/orgChart1"/>
    <dgm:cxn modelId="{13F468E9-D890-446F-BA5D-51D16AB89941}" type="presParOf" srcId="{6DC9AD95-D522-4835-BEB5-81EFEA421C1B}" destId="{CD85AD75-BEC4-4399-9284-04E29C80D33B}" srcOrd="1" destOrd="0" presId="urn:microsoft.com/office/officeart/2005/8/layout/orgChart1"/>
    <dgm:cxn modelId="{D121ACE8-5D94-498A-9B6D-4422E042EAD0}" type="presParOf" srcId="{CD85AD75-BEC4-4399-9284-04E29C80D33B}" destId="{ECA33589-AB27-4504-AA7E-F74AB828947E}" srcOrd="0" destOrd="0" presId="urn:microsoft.com/office/officeart/2005/8/layout/orgChart1"/>
    <dgm:cxn modelId="{E0D6BCE8-0BAA-47CD-ACD8-15EC07615B7F}" type="presParOf" srcId="{ECA33589-AB27-4504-AA7E-F74AB828947E}" destId="{FFB573A1-99A3-4A67-B7AF-A145DB43FE54}" srcOrd="0" destOrd="0" presId="urn:microsoft.com/office/officeart/2005/8/layout/orgChart1"/>
    <dgm:cxn modelId="{CD6E8A4C-F189-4569-AE19-F759DD6522C3}" type="presParOf" srcId="{ECA33589-AB27-4504-AA7E-F74AB828947E}" destId="{C133AEB8-03D0-4730-8C7A-77AB4CEB689B}" srcOrd="1" destOrd="0" presId="urn:microsoft.com/office/officeart/2005/8/layout/orgChart1"/>
    <dgm:cxn modelId="{B9B3027B-D79D-401F-B5B2-7F0670418C5B}" type="presParOf" srcId="{CD85AD75-BEC4-4399-9284-04E29C80D33B}" destId="{F36303C0-68BD-403E-9972-7988312253E9}" srcOrd="1" destOrd="0" presId="urn:microsoft.com/office/officeart/2005/8/layout/orgChart1"/>
    <dgm:cxn modelId="{FCC28506-8C7E-4BD9-A542-C8DC8E0EBCC3}" type="presParOf" srcId="{CD85AD75-BEC4-4399-9284-04E29C80D33B}" destId="{EC852D62-07CA-47BC-B53A-767B07D060A6}" srcOrd="2" destOrd="0" presId="urn:microsoft.com/office/officeart/2005/8/layout/orgChart1"/>
    <dgm:cxn modelId="{DF583CAE-8BB8-42F0-B658-118A9A96F0C6}" type="presParOf" srcId="{6DC9AD95-D522-4835-BEB5-81EFEA421C1B}" destId="{61E58A66-D42B-4C72-A40C-9FB6A5B9F07B}" srcOrd="2" destOrd="0" presId="urn:microsoft.com/office/officeart/2005/8/layout/orgChart1"/>
    <dgm:cxn modelId="{595D84D1-1D12-48AE-B6AD-12F850F75AEC}" type="presParOf" srcId="{6DC9AD95-D522-4835-BEB5-81EFEA421C1B}" destId="{2CA4E410-67A7-4302-B619-D07214109BB1}" srcOrd="3" destOrd="0" presId="urn:microsoft.com/office/officeart/2005/8/layout/orgChart1"/>
    <dgm:cxn modelId="{CD092A72-832F-49C5-B234-D5FD183B5E8E}" type="presParOf" srcId="{2CA4E410-67A7-4302-B619-D07214109BB1}" destId="{DD54B1FE-12D0-463C-BDF7-133625FFEC3A}" srcOrd="0" destOrd="0" presId="urn:microsoft.com/office/officeart/2005/8/layout/orgChart1"/>
    <dgm:cxn modelId="{71FCB114-6CA2-4667-B19D-E2D8EA92643C}" type="presParOf" srcId="{DD54B1FE-12D0-463C-BDF7-133625FFEC3A}" destId="{64649010-1D1A-4B28-AB81-01E4D284D3E1}" srcOrd="0" destOrd="0" presId="urn:microsoft.com/office/officeart/2005/8/layout/orgChart1"/>
    <dgm:cxn modelId="{1DBB6568-686E-4A57-9C5B-6F8F6F127296}" type="presParOf" srcId="{DD54B1FE-12D0-463C-BDF7-133625FFEC3A}" destId="{B7BCC2CC-27FC-4D52-9306-3D1D8F3BCC9A}" srcOrd="1" destOrd="0" presId="urn:microsoft.com/office/officeart/2005/8/layout/orgChart1"/>
    <dgm:cxn modelId="{1D98FE3E-DB31-4A7E-83C3-421CF810A401}" type="presParOf" srcId="{2CA4E410-67A7-4302-B619-D07214109BB1}" destId="{41E82D3D-C286-4541-9ADB-DEA37D462DB5}" srcOrd="1" destOrd="0" presId="urn:microsoft.com/office/officeart/2005/8/layout/orgChart1"/>
    <dgm:cxn modelId="{B1D54733-4F54-452D-A420-2AB40457D890}" type="presParOf" srcId="{2CA4E410-67A7-4302-B619-D07214109BB1}" destId="{8E149E2C-FE88-416B-91FB-B5818786BE9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7EC47A-0FA7-40BA-B6D4-3A04FC602652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38D5448F-F515-49AF-8EA9-16CCF8F33BEC}">
      <dgm:prSet phldrT="[텍스트]" custT="1"/>
      <dgm:spPr/>
      <dgm:t>
        <a:bodyPr/>
        <a:lstStyle/>
        <a:p>
          <a:pPr latinLnBrk="1"/>
          <a:r>
            <a:rPr lang="en-US" altLang="ko-KR" sz="3600" dirty="0" smtClean="0"/>
            <a:t>root element</a:t>
          </a:r>
          <a:endParaRPr lang="ko-KR" altLang="en-US" sz="3600" dirty="0"/>
        </a:p>
      </dgm:t>
    </dgm:pt>
    <dgm:pt modelId="{AC579183-1D6B-42C4-9263-BA9568AA0C20}" type="parTrans" cxnId="{B732FAB5-B8EA-402B-8844-A0B873471A9B}">
      <dgm:prSet/>
      <dgm:spPr/>
      <dgm:t>
        <a:bodyPr/>
        <a:lstStyle/>
        <a:p>
          <a:pPr latinLnBrk="1"/>
          <a:endParaRPr lang="ko-KR" altLang="en-US"/>
        </a:p>
      </dgm:t>
    </dgm:pt>
    <dgm:pt modelId="{E2AB4A64-D775-425F-B53F-8F4D8D0FA379}" type="sibTrans" cxnId="{B732FAB5-B8EA-402B-8844-A0B873471A9B}">
      <dgm:prSet/>
      <dgm:spPr/>
      <dgm:t>
        <a:bodyPr/>
        <a:lstStyle/>
        <a:p>
          <a:pPr latinLnBrk="1"/>
          <a:endParaRPr lang="ko-KR" altLang="en-US"/>
        </a:p>
      </dgm:t>
    </dgm:pt>
    <dgm:pt modelId="{E93F5FFF-733B-4420-8C70-75CCE552A83F}">
      <dgm:prSet phldrT="[텍스트]"/>
      <dgm:spPr/>
      <dgm:t>
        <a:bodyPr/>
        <a:lstStyle/>
        <a:p>
          <a:pPr latinLnBrk="1"/>
          <a:r>
            <a:rPr lang="en-US" altLang="ko-KR" dirty="0" smtClean="0"/>
            <a:t>meta</a:t>
          </a:r>
          <a:endParaRPr lang="ko-KR" altLang="en-US" dirty="0"/>
        </a:p>
      </dgm:t>
    </dgm:pt>
    <dgm:pt modelId="{400A2DA4-47D2-4370-AFB1-53BD79983D08}" type="parTrans" cxnId="{6D843F12-949B-442E-A2F1-B759341D8AFF}">
      <dgm:prSet/>
      <dgm:spPr/>
      <dgm:t>
        <a:bodyPr/>
        <a:lstStyle/>
        <a:p>
          <a:pPr latinLnBrk="1"/>
          <a:endParaRPr lang="ko-KR" altLang="en-US"/>
        </a:p>
      </dgm:t>
    </dgm:pt>
    <dgm:pt modelId="{DFED468B-3426-476C-B386-FB7EAB64A777}" type="sibTrans" cxnId="{6D843F12-949B-442E-A2F1-B759341D8AFF}">
      <dgm:prSet/>
      <dgm:spPr/>
      <dgm:t>
        <a:bodyPr/>
        <a:lstStyle/>
        <a:p>
          <a:pPr latinLnBrk="1"/>
          <a:endParaRPr lang="ko-KR" altLang="en-US"/>
        </a:p>
      </dgm:t>
    </dgm:pt>
    <dgm:pt modelId="{63B0BFFA-A20D-4BBF-8711-6A56FD76517C}">
      <dgm:prSet phldrT="[텍스트]"/>
      <dgm:spPr/>
      <dgm:t>
        <a:bodyPr/>
        <a:lstStyle/>
        <a:p>
          <a:pPr latinLnBrk="1"/>
          <a:r>
            <a:rPr lang="en-US" altLang="ko-KR" dirty="0" smtClean="0"/>
            <a:t>title</a:t>
          </a:r>
          <a:endParaRPr lang="ko-KR" altLang="en-US" dirty="0"/>
        </a:p>
      </dgm:t>
    </dgm:pt>
    <dgm:pt modelId="{39C524E9-3595-4200-9054-F54F13A790DA}" type="parTrans" cxnId="{7C07192B-EB0A-44C6-9C2A-01374F123A8A}">
      <dgm:prSet/>
      <dgm:spPr/>
      <dgm:t>
        <a:bodyPr/>
        <a:lstStyle/>
        <a:p>
          <a:pPr latinLnBrk="1"/>
          <a:endParaRPr lang="ko-KR" altLang="en-US"/>
        </a:p>
      </dgm:t>
    </dgm:pt>
    <dgm:pt modelId="{54CF88A8-2C78-4DA3-8803-4F8C8754D734}" type="sibTrans" cxnId="{7C07192B-EB0A-44C6-9C2A-01374F123A8A}">
      <dgm:prSet/>
      <dgm:spPr/>
      <dgm:t>
        <a:bodyPr/>
        <a:lstStyle/>
        <a:p>
          <a:pPr latinLnBrk="1"/>
          <a:endParaRPr lang="ko-KR" altLang="en-US"/>
        </a:p>
      </dgm:t>
    </dgm:pt>
    <dgm:pt modelId="{C244E11B-770F-43E4-94A3-CE69A7C74101}">
      <dgm:prSet phldrT="[텍스트]"/>
      <dgm:spPr/>
      <dgm:t>
        <a:bodyPr/>
        <a:lstStyle/>
        <a:p>
          <a:pPr latinLnBrk="1"/>
          <a:r>
            <a:rPr lang="en-US" altLang="ko-KR" dirty="0" smtClean="0"/>
            <a:t>h1</a:t>
          </a:r>
          <a:endParaRPr lang="ko-KR" altLang="en-US" dirty="0"/>
        </a:p>
      </dgm:t>
    </dgm:pt>
    <dgm:pt modelId="{301E96C3-4DA3-4167-A5E1-A4CBA7C9CA71}" type="parTrans" cxnId="{120763C7-ED4E-43F2-9F48-B80C635E0EA5}">
      <dgm:prSet/>
      <dgm:spPr/>
      <dgm:t>
        <a:bodyPr/>
        <a:lstStyle/>
        <a:p>
          <a:pPr latinLnBrk="1"/>
          <a:endParaRPr lang="ko-KR" altLang="en-US"/>
        </a:p>
      </dgm:t>
    </dgm:pt>
    <dgm:pt modelId="{C2D27943-21A1-4A35-AD1B-001942DD1619}" type="sibTrans" cxnId="{120763C7-ED4E-43F2-9F48-B80C635E0EA5}">
      <dgm:prSet/>
      <dgm:spPr/>
      <dgm:t>
        <a:bodyPr/>
        <a:lstStyle/>
        <a:p>
          <a:pPr latinLnBrk="1"/>
          <a:endParaRPr lang="ko-KR" altLang="en-US"/>
        </a:p>
      </dgm:t>
    </dgm:pt>
    <dgm:pt modelId="{9B5AC798-C888-4AB7-BB60-E46832EF560E}">
      <dgm:prSet/>
      <dgm:spPr/>
      <dgm:t>
        <a:bodyPr/>
        <a:lstStyle/>
        <a:p>
          <a:pPr latinLnBrk="1"/>
          <a:r>
            <a:rPr lang="en-US" altLang="ko-KR" dirty="0" err="1" smtClean="0"/>
            <a:t>img</a:t>
          </a:r>
          <a:endParaRPr lang="ko-KR" altLang="en-US" dirty="0"/>
        </a:p>
      </dgm:t>
    </dgm:pt>
    <dgm:pt modelId="{78C53CD4-14E0-4783-9F1B-F26728F4D362}" type="parTrans" cxnId="{71B9BE9D-8EBD-435E-AB0B-4A18B55CA946}">
      <dgm:prSet/>
      <dgm:spPr/>
      <dgm:t>
        <a:bodyPr/>
        <a:lstStyle/>
        <a:p>
          <a:pPr latinLnBrk="1"/>
          <a:endParaRPr lang="ko-KR" altLang="en-US"/>
        </a:p>
      </dgm:t>
    </dgm:pt>
    <dgm:pt modelId="{58DE2732-5CF5-4BC5-AEF4-6704E9FDFFFC}" type="sibTrans" cxnId="{71B9BE9D-8EBD-435E-AB0B-4A18B55CA946}">
      <dgm:prSet/>
      <dgm:spPr/>
      <dgm:t>
        <a:bodyPr/>
        <a:lstStyle/>
        <a:p>
          <a:pPr latinLnBrk="1"/>
          <a:endParaRPr lang="ko-KR" altLang="en-US"/>
        </a:p>
      </dgm:t>
    </dgm:pt>
    <dgm:pt modelId="{B5064A2B-9AA9-4BBA-9704-626E10879D4B}">
      <dgm:prSet/>
      <dgm:spPr/>
      <dgm:t>
        <a:bodyPr/>
        <a:lstStyle/>
        <a:p>
          <a:pPr latinLnBrk="1"/>
          <a:r>
            <a:rPr lang="en-US" altLang="ko-KR" dirty="0" err="1" smtClean="0"/>
            <a:t>src</a:t>
          </a:r>
          <a:r>
            <a:rPr lang="en-US" altLang="ko-KR" dirty="0" smtClean="0"/>
            <a:t>=“…”</a:t>
          </a:r>
          <a:endParaRPr lang="ko-KR" altLang="en-US" dirty="0"/>
        </a:p>
      </dgm:t>
    </dgm:pt>
    <dgm:pt modelId="{00E6F348-DACF-4733-BC58-82217E36BD4E}" type="parTrans" cxnId="{075E4F61-EC4F-4543-AC7F-7CBD80C3B34A}">
      <dgm:prSet/>
      <dgm:spPr/>
      <dgm:t>
        <a:bodyPr/>
        <a:lstStyle/>
        <a:p>
          <a:pPr latinLnBrk="1"/>
          <a:endParaRPr lang="ko-KR" altLang="en-US"/>
        </a:p>
      </dgm:t>
    </dgm:pt>
    <dgm:pt modelId="{9B430DE2-954A-475D-9680-EFDBEC2FFBCD}" type="sibTrans" cxnId="{075E4F61-EC4F-4543-AC7F-7CBD80C3B34A}">
      <dgm:prSet/>
      <dgm:spPr/>
      <dgm:t>
        <a:bodyPr/>
        <a:lstStyle/>
        <a:p>
          <a:pPr latinLnBrk="1"/>
          <a:endParaRPr lang="ko-KR" altLang="en-US"/>
        </a:p>
      </dgm:t>
    </dgm:pt>
    <dgm:pt modelId="{E2FFEB16-8505-490C-9936-D8E7D5507342}">
      <dgm:prSet/>
      <dgm:spPr/>
      <dgm:t>
        <a:bodyPr/>
        <a:lstStyle/>
        <a:p>
          <a:pPr latinLnBrk="1"/>
          <a:r>
            <a:rPr lang="en-US" altLang="ko-KR" dirty="0" smtClean="0"/>
            <a:t>alt=“…”</a:t>
          </a:r>
          <a:endParaRPr lang="ko-KR" altLang="en-US" dirty="0"/>
        </a:p>
      </dgm:t>
    </dgm:pt>
    <dgm:pt modelId="{73FED5B7-F17E-4E2D-9D0A-0783A38D454D}" type="parTrans" cxnId="{7C12DDAE-3DDB-4B27-90D8-5EB86AC98CDB}">
      <dgm:prSet/>
      <dgm:spPr/>
      <dgm:t>
        <a:bodyPr/>
        <a:lstStyle/>
        <a:p>
          <a:pPr latinLnBrk="1"/>
          <a:endParaRPr lang="ko-KR" altLang="en-US"/>
        </a:p>
      </dgm:t>
    </dgm:pt>
    <dgm:pt modelId="{4A145C05-13B2-4A11-AA69-0536B154AEF3}" type="sibTrans" cxnId="{7C12DDAE-3DDB-4B27-90D8-5EB86AC98CDB}">
      <dgm:prSet/>
      <dgm:spPr/>
      <dgm:t>
        <a:bodyPr/>
        <a:lstStyle/>
        <a:p>
          <a:pPr latinLnBrk="1"/>
          <a:endParaRPr lang="ko-KR" altLang="en-US"/>
        </a:p>
      </dgm:t>
    </dgm:pt>
    <dgm:pt modelId="{74DCC851-29D9-435C-A8D7-740EC4C2D7E5}">
      <dgm:prSet/>
      <dgm:spPr/>
      <dgm:t>
        <a:bodyPr/>
        <a:lstStyle/>
        <a:p>
          <a:pPr latinLnBrk="1"/>
          <a:r>
            <a:rPr lang="en-US" altLang="ko-KR" dirty="0" smtClean="0"/>
            <a:t>Do it!</a:t>
          </a:r>
          <a:endParaRPr lang="ko-KR" altLang="en-US" dirty="0"/>
        </a:p>
      </dgm:t>
    </dgm:pt>
    <dgm:pt modelId="{B5D54CC6-344C-4840-AD8E-9DF9AEEF8257}" type="parTrans" cxnId="{4C7DA591-7FB7-4137-AFAD-219027C80881}">
      <dgm:prSet/>
      <dgm:spPr/>
      <dgm:t>
        <a:bodyPr/>
        <a:lstStyle/>
        <a:p>
          <a:pPr latinLnBrk="1"/>
          <a:endParaRPr lang="ko-KR" altLang="en-US"/>
        </a:p>
      </dgm:t>
    </dgm:pt>
    <dgm:pt modelId="{4338BC5F-7A0E-42B7-9F70-0375E505D20A}" type="sibTrans" cxnId="{4C7DA591-7FB7-4137-AFAD-219027C80881}">
      <dgm:prSet/>
      <dgm:spPr/>
      <dgm:t>
        <a:bodyPr/>
        <a:lstStyle/>
        <a:p>
          <a:pPr latinLnBrk="1"/>
          <a:endParaRPr lang="ko-KR" altLang="en-US"/>
        </a:p>
      </dgm:t>
    </dgm:pt>
    <dgm:pt modelId="{8D4C0C5C-1011-4E37-8EAE-231C73641FCE}">
      <dgm:prSet/>
      <dgm:spPr/>
      <dgm:t>
        <a:bodyPr/>
        <a:lstStyle/>
        <a:p>
          <a:pPr latinLnBrk="1"/>
          <a:r>
            <a:rPr lang="en-US" altLang="ko-KR" dirty="0" smtClean="0"/>
            <a:t>DOM tree</a:t>
          </a:r>
        </a:p>
      </dgm:t>
    </dgm:pt>
    <dgm:pt modelId="{4810E76F-B639-4D24-AE2D-A578D3C8D6B5}" type="parTrans" cxnId="{AE85C3DC-7BB3-46E0-917F-D126E76ABED0}">
      <dgm:prSet/>
      <dgm:spPr/>
      <dgm:t>
        <a:bodyPr/>
        <a:lstStyle/>
        <a:p>
          <a:pPr latinLnBrk="1"/>
          <a:endParaRPr lang="ko-KR" altLang="en-US"/>
        </a:p>
      </dgm:t>
    </dgm:pt>
    <dgm:pt modelId="{F0B33E9B-FE91-42C0-9D9B-6D3B29C7B5CF}" type="sibTrans" cxnId="{AE85C3DC-7BB3-46E0-917F-D126E76ABED0}">
      <dgm:prSet/>
      <dgm:spPr/>
      <dgm:t>
        <a:bodyPr/>
        <a:lstStyle/>
        <a:p>
          <a:pPr latinLnBrk="1"/>
          <a:endParaRPr lang="ko-KR" altLang="en-US"/>
        </a:p>
      </dgm:t>
    </dgm:pt>
    <dgm:pt modelId="{5231D3EF-08E2-424C-88A9-8972771B1E52}">
      <dgm:prSet/>
      <dgm:spPr/>
      <dgm:t>
        <a:bodyPr/>
        <a:lstStyle/>
        <a:p>
          <a:pPr latinLnBrk="1"/>
          <a:r>
            <a:rPr lang="en-US" altLang="ko-KR" dirty="0" smtClean="0"/>
            <a:t>charset=“…”</a:t>
          </a:r>
          <a:endParaRPr lang="ko-KR" altLang="en-US" dirty="0"/>
        </a:p>
      </dgm:t>
    </dgm:pt>
    <dgm:pt modelId="{0CBF5638-3338-4353-9031-89150EADE1F8}" type="parTrans" cxnId="{87948DE6-2CF3-4C15-A950-082DEE9DA124}">
      <dgm:prSet/>
      <dgm:spPr/>
      <dgm:t>
        <a:bodyPr/>
        <a:lstStyle/>
        <a:p>
          <a:pPr latinLnBrk="1"/>
          <a:endParaRPr lang="ko-KR" altLang="en-US"/>
        </a:p>
      </dgm:t>
    </dgm:pt>
    <dgm:pt modelId="{FB4A79F1-BF59-4537-956A-BF968D031C5E}" type="sibTrans" cxnId="{87948DE6-2CF3-4C15-A950-082DEE9DA124}">
      <dgm:prSet/>
      <dgm:spPr/>
      <dgm:t>
        <a:bodyPr/>
        <a:lstStyle/>
        <a:p>
          <a:pPr latinLnBrk="1"/>
          <a:endParaRPr lang="ko-KR" altLang="en-US"/>
        </a:p>
      </dgm:t>
    </dgm:pt>
    <dgm:pt modelId="{E820199E-7229-4DD2-A265-739C7FC510D1}" type="asst">
      <dgm:prSet/>
      <dgm:spPr/>
      <dgm:t>
        <a:bodyPr/>
        <a:lstStyle/>
        <a:p>
          <a:pPr latinLnBrk="1"/>
          <a:endParaRPr lang="ko-KR" altLang="en-US" dirty="0">
            <a:solidFill>
              <a:schemeClr val="bg2"/>
            </a:solidFill>
          </a:endParaRPr>
        </a:p>
      </dgm:t>
    </dgm:pt>
    <dgm:pt modelId="{F6D098FC-0F5F-4C88-ACB4-E796CA0F6B13}" type="parTrans" cxnId="{192A7324-A6B0-41D4-9E1B-32644096AC5F}">
      <dgm:prSet/>
      <dgm:spPr/>
      <dgm:t>
        <a:bodyPr/>
        <a:lstStyle/>
        <a:p>
          <a:pPr latinLnBrk="1"/>
          <a:endParaRPr lang="ko-KR" altLang="en-US"/>
        </a:p>
      </dgm:t>
    </dgm:pt>
    <dgm:pt modelId="{5F2EBB4E-F40D-4502-9604-E5FC23C53CC8}" type="sibTrans" cxnId="{192A7324-A6B0-41D4-9E1B-32644096AC5F}">
      <dgm:prSet/>
      <dgm:spPr/>
      <dgm:t>
        <a:bodyPr/>
        <a:lstStyle/>
        <a:p>
          <a:pPr latinLnBrk="1"/>
          <a:endParaRPr lang="ko-KR" altLang="en-US"/>
        </a:p>
      </dgm:t>
    </dgm:pt>
    <dgm:pt modelId="{AA588D25-E1A2-4969-852D-E5F9A3D8A00F}" type="asst">
      <dgm:prSet phldrT="[텍스트]" custT="1"/>
      <dgm:spPr/>
      <dgm:t>
        <a:bodyPr/>
        <a:lstStyle/>
        <a:p>
          <a:pPr latinLnBrk="1"/>
          <a:r>
            <a:rPr lang="en-US" altLang="ko-KR" sz="4000" dirty="0" smtClean="0"/>
            <a:t>element</a:t>
          </a:r>
          <a:endParaRPr lang="ko-KR" altLang="en-US" sz="2600" dirty="0"/>
        </a:p>
      </dgm:t>
    </dgm:pt>
    <dgm:pt modelId="{F1E15091-C1AB-4095-9159-6BD9C95D9FE8}" type="sibTrans" cxnId="{C9DE4231-9C61-4873-8176-BED56E830620}">
      <dgm:prSet/>
      <dgm:spPr/>
      <dgm:t>
        <a:bodyPr/>
        <a:lstStyle/>
        <a:p>
          <a:pPr latinLnBrk="1"/>
          <a:endParaRPr lang="ko-KR" altLang="en-US"/>
        </a:p>
      </dgm:t>
    </dgm:pt>
    <dgm:pt modelId="{A8294BF8-BFD8-43F0-9A06-CC4D6B0FCF76}" type="parTrans" cxnId="{C9DE4231-9C61-4873-8176-BED56E830620}">
      <dgm:prSet/>
      <dgm:spPr/>
      <dgm:t>
        <a:bodyPr/>
        <a:lstStyle/>
        <a:p>
          <a:pPr latinLnBrk="1"/>
          <a:endParaRPr lang="ko-KR" altLang="en-US"/>
        </a:p>
      </dgm:t>
    </dgm:pt>
    <dgm:pt modelId="{2B74B382-8D2E-4B7A-BCF9-8815583DE3F3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866E18DA-7134-49B9-A6FC-FBB67CCB618C}" type="parTrans" cxnId="{A9481AC7-80FF-4017-806C-CDF4433D4768}">
      <dgm:prSet/>
      <dgm:spPr/>
      <dgm:t>
        <a:bodyPr/>
        <a:lstStyle/>
        <a:p>
          <a:pPr latinLnBrk="1"/>
          <a:endParaRPr lang="ko-KR" altLang="en-US"/>
        </a:p>
      </dgm:t>
    </dgm:pt>
    <dgm:pt modelId="{425E0B93-58FF-4EF7-B2A2-B5870ECB79F9}" type="sibTrans" cxnId="{A9481AC7-80FF-4017-806C-CDF4433D4768}">
      <dgm:prSet/>
      <dgm:spPr/>
      <dgm:t>
        <a:bodyPr/>
        <a:lstStyle/>
        <a:p>
          <a:pPr latinLnBrk="1"/>
          <a:endParaRPr lang="ko-KR" altLang="en-US"/>
        </a:p>
      </dgm:t>
    </dgm:pt>
    <dgm:pt modelId="{17315813-1934-4413-B466-D2264A552557}" type="pres">
      <dgm:prSet presAssocID="{CA7EC47A-0FA7-40BA-B6D4-3A04FC6026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C64B918-8F55-4B30-B2F4-B2C2C033DD78}" type="pres">
      <dgm:prSet presAssocID="{38D5448F-F515-49AF-8EA9-16CCF8F33BEC}" presName="hierRoot1" presStyleCnt="0">
        <dgm:presLayoutVars>
          <dgm:hierBranch val="init"/>
        </dgm:presLayoutVars>
      </dgm:prSet>
      <dgm:spPr/>
    </dgm:pt>
    <dgm:pt modelId="{0862C5A8-5C34-48C9-B985-10C980E106CB}" type="pres">
      <dgm:prSet presAssocID="{38D5448F-F515-49AF-8EA9-16CCF8F33BEC}" presName="rootComposite1" presStyleCnt="0"/>
      <dgm:spPr/>
    </dgm:pt>
    <dgm:pt modelId="{5F2FF3B3-F638-43C5-BD89-A4703E6BA0EA}" type="pres">
      <dgm:prSet presAssocID="{38D5448F-F515-49AF-8EA9-16CCF8F33BEC}" presName="rootText1" presStyleLbl="node0" presStyleIdx="0" presStyleCnt="1" custScaleX="171718" custScaleY="96448" custLinFactNeighborX="-7407" custLinFactNeighborY="-79847">
        <dgm:presLayoutVars>
          <dgm:chMax/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DB68AD-532F-4F63-B6A4-064262585B69}" type="pres">
      <dgm:prSet presAssocID="{38D5448F-F515-49AF-8EA9-16CCF8F33BEC}" presName="titleText1" presStyleLbl="fgAcc0" presStyleIdx="0" presStyleCnt="1" custScaleX="110595" custScaleY="198338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FCA06E-23EE-4CED-A2CC-19062B2DC516}" type="pres">
      <dgm:prSet presAssocID="{38D5448F-F515-49AF-8EA9-16CCF8F33BEC}" presName="rootConnector1" presStyleLbl="node1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3BA3E8A6-082D-4E2A-9203-6017AF5AA9EF}" type="pres">
      <dgm:prSet presAssocID="{38D5448F-F515-49AF-8EA9-16CCF8F33BEC}" presName="hierChild2" presStyleCnt="0"/>
      <dgm:spPr/>
    </dgm:pt>
    <dgm:pt modelId="{FAA9BB6F-19B7-4257-929A-D600EF900A2C}" type="pres">
      <dgm:prSet presAssocID="{400A2DA4-47D2-4370-AFB1-53BD79983D08}" presName="Name37" presStyleLbl="parChTrans1D2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65BDC0A8-5741-481E-957F-12B6FD99D078}" type="pres">
      <dgm:prSet presAssocID="{E93F5FFF-733B-4420-8C70-75CCE552A83F}" presName="hierRoot2" presStyleCnt="0">
        <dgm:presLayoutVars>
          <dgm:hierBranch val="init"/>
        </dgm:presLayoutVars>
      </dgm:prSet>
      <dgm:spPr/>
    </dgm:pt>
    <dgm:pt modelId="{82072A6E-3246-4FA1-8C01-B1045DE3D0B9}" type="pres">
      <dgm:prSet presAssocID="{E93F5FFF-733B-4420-8C70-75CCE552A83F}" presName="rootComposite" presStyleCnt="0"/>
      <dgm:spPr/>
    </dgm:pt>
    <dgm:pt modelId="{6F44F02D-E113-4371-9CB0-243E90DEAD9F}" type="pres">
      <dgm:prSet presAssocID="{E93F5FFF-733B-4420-8C70-75CCE552A83F}" presName="rootText" presStyleLbl="node1" presStyleIdx="0" presStyleCnt="10">
        <dgm:presLayoutVars>
          <dgm:chMax/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BCB538-FCCC-41AC-9861-B4B76F40F229}" type="pres">
      <dgm:prSet presAssocID="{E93F5FFF-733B-4420-8C70-75CCE552A83F}" presName="titleText2" presStyleLbl="fgAcc1" presStyleIdx="0" presStyleCnt="10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3AD91E-ACE6-44A7-A959-4318F6666D8F}" type="pres">
      <dgm:prSet presAssocID="{E93F5FFF-733B-4420-8C70-75CCE552A83F}" presName="rootConnector" presStyleLbl="node2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927445E9-58EB-419C-BE07-E1975CCC530A}" type="pres">
      <dgm:prSet presAssocID="{E93F5FFF-733B-4420-8C70-75CCE552A83F}" presName="hierChild4" presStyleCnt="0"/>
      <dgm:spPr/>
    </dgm:pt>
    <dgm:pt modelId="{DCA78F80-A821-410B-8979-C8A3549FBC2A}" type="pres">
      <dgm:prSet presAssocID="{0CBF5638-3338-4353-9031-89150EADE1F8}" presName="Name37" presStyleLbl="parChTrans1D3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FF8CE2EC-6C25-4E89-AED1-AEC84CE39064}" type="pres">
      <dgm:prSet presAssocID="{5231D3EF-08E2-424C-88A9-8972771B1E52}" presName="hierRoot2" presStyleCnt="0">
        <dgm:presLayoutVars>
          <dgm:hierBranch val="init"/>
        </dgm:presLayoutVars>
      </dgm:prSet>
      <dgm:spPr/>
    </dgm:pt>
    <dgm:pt modelId="{510D3FDA-D3D8-4790-A6D5-E01ADBE8B937}" type="pres">
      <dgm:prSet presAssocID="{5231D3EF-08E2-424C-88A9-8972771B1E52}" presName="rootComposite" presStyleCnt="0"/>
      <dgm:spPr/>
    </dgm:pt>
    <dgm:pt modelId="{30478AE9-8BE2-4525-831A-0D6309AB1E02}" type="pres">
      <dgm:prSet presAssocID="{5231D3EF-08E2-424C-88A9-8972771B1E52}" presName="rootText" presStyleLbl="node1" presStyleIdx="1" presStyleCnt="10">
        <dgm:presLayoutVars>
          <dgm:chMax/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218768-833C-4582-94DE-75CA330D8692}" type="pres">
      <dgm:prSet presAssocID="{5231D3EF-08E2-424C-88A9-8972771B1E52}" presName="titleText2" presStyleLbl="fgAcc1" presStyleIdx="1" presStyleCnt="10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FC8CF4-128C-496C-9C7B-2581C2922C94}" type="pres">
      <dgm:prSet presAssocID="{5231D3EF-08E2-424C-88A9-8972771B1E52}" presName="rootConnector" presStyleLbl="node3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06795465-2FD2-4C38-8828-BDA5C0D1845C}" type="pres">
      <dgm:prSet presAssocID="{5231D3EF-08E2-424C-88A9-8972771B1E52}" presName="hierChild4" presStyleCnt="0"/>
      <dgm:spPr/>
    </dgm:pt>
    <dgm:pt modelId="{29298C64-E285-488F-ABBA-F4B6BD3AD22D}" type="pres">
      <dgm:prSet presAssocID="{5231D3EF-08E2-424C-88A9-8972771B1E52}" presName="hierChild5" presStyleCnt="0"/>
      <dgm:spPr/>
    </dgm:pt>
    <dgm:pt modelId="{252FF059-4AC7-4475-90DD-D2AE94EBA64D}" type="pres">
      <dgm:prSet presAssocID="{E93F5FFF-733B-4420-8C70-75CCE552A83F}" presName="hierChild5" presStyleCnt="0"/>
      <dgm:spPr/>
    </dgm:pt>
    <dgm:pt modelId="{668E7E84-5B9A-4C0F-8F90-F4BF7CF01BDE}" type="pres">
      <dgm:prSet presAssocID="{39C524E9-3595-4200-9054-F54F13A790DA}" presName="Name37" presStyleLbl="parChTrans1D2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52072DE0-1CF2-4A0C-8A86-7DC6BE32A297}" type="pres">
      <dgm:prSet presAssocID="{63B0BFFA-A20D-4BBF-8711-6A56FD76517C}" presName="hierRoot2" presStyleCnt="0">
        <dgm:presLayoutVars>
          <dgm:hierBranch val="init"/>
        </dgm:presLayoutVars>
      </dgm:prSet>
      <dgm:spPr/>
    </dgm:pt>
    <dgm:pt modelId="{89FC6BB7-FAF2-4A65-ADD5-48EC18ABCA7D}" type="pres">
      <dgm:prSet presAssocID="{63B0BFFA-A20D-4BBF-8711-6A56FD76517C}" presName="rootComposite" presStyleCnt="0"/>
      <dgm:spPr/>
    </dgm:pt>
    <dgm:pt modelId="{66DB80ED-02A7-4911-9680-09ACC27FEEA6}" type="pres">
      <dgm:prSet presAssocID="{63B0BFFA-A20D-4BBF-8711-6A56FD76517C}" presName="rootText" presStyleLbl="node1" presStyleIdx="2" presStyleCnt="10">
        <dgm:presLayoutVars>
          <dgm:chMax/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BE178B-6795-4B3A-A27D-4AE48B92E040}" type="pres">
      <dgm:prSet presAssocID="{63B0BFFA-A20D-4BBF-8711-6A56FD76517C}" presName="titleText2" presStyleLbl="fgAcc1" presStyleIdx="2" presStyleCnt="10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7E08AD-9F38-4724-9177-E4CA0D72957C}" type="pres">
      <dgm:prSet presAssocID="{63B0BFFA-A20D-4BBF-8711-6A56FD76517C}" presName="rootConnector" presStyleLbl="node2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0A37DC82-45CB-4260-83C9-1AD6EA3B08E5}" type="pres">
      <dgm:prSet presAssocID="{63B0BFFA-A20D-4BBF-8711-6A56FD76517C}" presName="hierChild4" presStyleCnt="0"/>
      <dgm:spPr/>
    </dgm:pt>
    <dgm:pt modelId="{D6A0DD42-4EA0-4D05-A021-864E3CB72FE4}" type="pres">
      <dgm:prSet presAssocID="{4810E76F-B639-4D24-AE2D-A578D3C8D6B5}" presName="Name37" presStyleLbl="parChTrans1D3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A63AD8E4-83A5-4B86-99F9-C19F6C7CE880}" type="pres">
      <dgm:prSet presAssocID="{8D4C0C5C-1011-4E37-8EAE-231C73641FCE}" presName="hierRoot2" presStyleCnt="0">
        <dgm:presLayoutVars>
          <dgm:hierBranch val="init"/>
        </dgm:presLayoutVars>
      </dgm:prSet>
      <dgm:spPr/>
    </dgm:pt>
    <dgm:pt modelId="{EB2D4515-325F-44CD-8795-2B3CEBB078DF}" type="pres">
      <dgm:prSet presAssocID="{8D4C0C5C-1011-4E37-8EAE-231C73641FCE}" presName="rootComposite" presStyleCnt="0"/>
      <dgm:spPr/>
    </dgm:pt>
    <dgm:pt modelId="{4784657E-854F-4867-AB06-3A69F3D61CCB}" type="pres">
      <dgm:prSet presAssocID="{8D4C0C5C-1011-4E37-8EAE-231C73641FCE}" presName="rootText" presStyleLbl="node1" presStyleIdx="3" presStyleCnt="10">
        <dgm:presLayoutVars>
          <dgm:chMax/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8F0996-EAE8-4BAF-96F3-E12B0DD7315C}" type="pres">
      <dgm:prSet presAssocID="{8D4C0C5C-1011-4E37-8EAE-231C73641FCE}" presName="titleText2" presStyleLbl="fgAcc1" presStyleIdx="3" presStyleCnt="10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A70E9B-5932-4F9D-A3EE-3652A2D868F8}" type="pres">
      <dgm:prSet presAssocID="{8D4C0C5C-1011-4E37-8EAE-231C73641FCE}" presName="rootConnector" presStyleLbl="node3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16598090-A80D-4E69-896C-FAB2C7D0428C}" type="pres">
      <dgm:prSet presAssocID="{8D4C0C5C-1011-4E37-8EAE-231C73641FCE}" presName="hierChild4" presStyleCnt="0"/>
      <dgm:spPr/>
    </dgm:pt>
    <dgm:pt modelId="{5FE41698-3269-4251-8DCC-222651314560}" type="pres">
      <dgm:prSet presAssocID="{8D4C0C5C-1011-4E37-8EAE-231C73641FCE}" presName="hierChild5" presStyleCnt="0"/>
      <dgm:spPr/>
    </dgm:pt>
    <dgm:pt modelId="{19958C37-A6FF-46A0-AA89-D73F13D73BEE}" type="pres">
      <dgm:prSet presAssocID="{63B0BFFA-A20D-4BBF-8711-6A56FD76517C}" presName="hierChild5" presStyleCnt="0"/>
      <dgm:spPr/>
    </dgm:pt>
    <dgm:pt modelId="{667A37FA-DC93-48F9-9FF4-E32A9D63400B}" type="pres">
      <dgm:prSet presAssocID="{301E96C3-4DA3-4167-A5E1-A4CBA7C9CA71}" presName="Name37" presStyleLbl="parChTrans1D2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7224D036-DD67-44E3-9578-31E5D54C97B4}" type="pres">
      <dgm:prSet presAssocID="{C244E11B-770F-43E4-94A3-CE69A7C74101}" presName="hierRoot2" presStyleCnt="0">
        <dgm:presLayoutVars>
          <dgm:hierBranch val="init"/>
        </dgm:presLayoutVars>
      </dgm:prSet>
      <dgm:spPr/>
    </dgm:pt>
    <dgm:pt modelId="{5B5992F2-47F1-412C-A15A-770A21B0B323}" type="pres">
      <dgm:prSet presAssocID="{C244E11B-770F-43E4-94A3-CE69A7C74101}" presName="rootComposite" presStyleCnt="0"/>
      <dgm:spPr/>
    </dgm:pt>
    <dgm:pt modelId="{E33EA58F-08D2-47C4-A46C-59CCE7B49107}" type="pres">
      <dgm:prSet presAssocID="{C244E11B-770F-43E4-94A3-CE69A7C74101}" presName="rootText" presStyleLbl="node1" presStyleIdx="4" presStyleCnt="10" custLinFactNeighborX="57154" custLinFactNeighborY="5972">
        <dgm:presLayoutVars>
          <dgm:chMax/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3DB311-A4D0-41C6-A959-751F46C74BB1}" type="pres">
      <dgm:prSet presAssocID="{C244E11B-770F-43E4-94A3-CE69A7C74101}" presName="titleText2" presStyleLbl="fgAcc1" presStyleIdx="4" presStyleCnt="10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B1D607-17C4-4241-A4F0-9EC11CD21B7A}" type="pres">
      <dgm:prSet presAssocID="{C244E11B-770F-43E4-94A3-CE69A7C74101}" presName="rootConnector" presStyleLbl="node2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B1568DBE-4105-409E-9C5E-A41EDE58052E}" type="pres">
      <dgm:prSet presAssocID="{C244E11B-770F-43E4-94A3-CE69A7C74101}" presName="hierChild4" presStyleCnt="0"/>
      <dgm:spPr/>
    </dgm:pt>
    <dgm:pt modelId="{D5090A02-DFE9-49CC-8736-80C46C648F8C}" type="pres">
      <dgm:prSet presAssocID="{B5D54CC6-344C-4840-AD8E-9DF9AEEF8257}" presName="Name37" presStyleLbl="parChTrans1D3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6C26E51D-9EEC-4C2F-9317-F698841F9F6D}" type="pres">
      <dgm:prSet presAssocID="{74DCC851-29D9-435C-A8D7-740EC4C2D7E5}" presName="hierRoot2" presStyleCnt="0">
        <dgm:presLayoutVars>
          <dgm:hierBranch val="init"/>
        </dgm:presLayoutVars>
      </dgm:prSet>
      <dgm:spPr/>
    </dgm:pt>
    <dgm:pt modelId="{DD858E04-BE27-4A14-94D6-9D87D8E6DCCE}" type="pres">
      <dgm:prSet presAssocID="{74DCC851-29D9-435C-A8D7-740EC4C2D7E5}" presName="rootComposite" presStyleCnt="0"/>
      <dgm:spPr/>
    </dgm:pt>
    <dgm:pt modelId="{5EA508AE-DDBD-420E-9055-120EEC70BAAE}" type="pres">
      <dgm:prSet presAssocID="{74DCC851-29D9-435C-A8D7-740EC4C2D7E5}" presName="rootText" presStyleLbl="node1" presStyleIdx="5" presStyleCnt="10" custLinFactNeighborX="57154" custLinFactNeighborY="7725">
        <dgm:presLayoutVars>
          <dgm:chMax/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F07E07-0563-46B1-8F95-48E267AB1F0F}" type="pres">
      <dgm:prSet presAssocID="{74DCC851-29D9-435C-A8D7-740EC4C2D7E5}" presName="titleText2" presStyleLbl="fgAcc1" presStyleIdx="5" presStyleCnt="10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66B56E-3506-471E-BAD1-3821C7E85DB6}" type="pres">
      <dgm:prSet presAssocID="{74DCC851-29D9-435C-A8D7-740EC4C2D7E5}" presName="rootConnector" presStyleLbl="node3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70126D38-C086-44E7-8377-BDB5184B74E4}" type="pres">
      <dgm:prSet presAssocID="{74DCC851-29D9-435C-A8D7-740EC4C2D7E5}" presName="hierChild4" presStyleCnt="0"/>
      <dgm:spPr/>
    </dgm:pt>
    <dgm:pt modelId="{B177212C-7CB6-4248-91B2-F9413B2B3BE8}" type="pres">
      <dgm:prSet presAssocID="{74DCC851-29D9-435C-A8D7-740EC4C2D7E5}" presName="hierChild5" presStyleCnt="0"/>
      <dgm:spPr/>
    </dgm:pt>
    <dgm:pt modelId="{597E5995-4974-4956-AB18-47B8911773B6}" type="pres">
      <dgm:prSet presAssocID="{C244E11B-770F-43E4-94A3-CE69A7C74101}" presName="hierChild5" presStyleCnt="0"/>
      <dgm:spPr/>
    </dgm:pt>
    <dgm:pt modelId="{23900F58-1F47-49EC-B7BA-524374323C68}" type="pres">
      <dgm:prSet presAssocID="{78C53CD4-14E0-4783-9F1B-F26728F4D362}" presName="Name37" presStyleLbl="parChTrans1D2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09B02F28-6B6A-4CA8-BF91-C6D531097537}" type="pres">
      <dgm:prSet presAssocID="{9B5AC798-C888-4AB7-BB60-E46832EF560E}" presName="hierRoot2" presStyleCnt="0">
        <dgm:presLayoutVars>
          <dgm:hierBranch val="init"/>
        </dgm:presLayoutVars>
      </dgm:prSet>
      <dgm:spPr/>
    </dgm:pt>
    <dgm:pt modelId="{F1A00339-60E0-46E7-8256-8EE0211475A7}" type="pres">
      <dgm:prSet presAssocID="{9B5AC798-C888-4AB7-BB60-E46832EF560E}" presName="rootComposite" presStyleCnt="0"/>
      <dgm:spPr/>
    </dgm:pt>
    <dgm:pt modelId="{8D5EA05E-019F-4E28-B8C5-D205E352EC1B}" type="pres">
      <dgm:prSet presAssocID="{9B5AC798-C888-4AB7-BB60-E46832EF560E}" presName="rootText" presStyleLbl="node1" presStyleIdx="6" presStyleCnt="10" custLinFactX="6054" custLinFactNeighborX="100000" custLinFactNeighborY="831">
        <dgm:presLayoutVars>
          <dgm:chMax/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7D949D-001C-4049-89CF-47B75A9CC6C1}" type="pres">
      <dgm:prSet presAssocID="{9B5AC798-C888-4AB7-BB60-E46832EF560E}" presName="titleText2" presStyleLbl="fgAcc1" presStyleIdx="6" presStyleCnt="10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B75A7F-8D86-4966-9D87-D1E1900D71F4}" type="pres">
      <dgm:prSet presAssocID="{9B5AC798-C888-4AB7-BB60-E46832EF560E}" presName="rootConnector" presStyleLbl="node2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28CE8592-830C-4088-9469-F56C03D29186}" type="pres">
      <dgm:prSet presAssocID="{9B5AC798-C888-4AB7-BB60-E46832EF560E}" presName="hierChild4" presStyleCnt="0"/>
      <dgm:spPr/>
    </dgm:pt>
    <dgm:pt modelId="{13D6C3E5-8F90-4F0C-AA77-96F366F767CB}" type="pres">
      <dgm:prSet presAssocID="{00E6F348-DACF-4733-BC58-82217E36BD4E}" presName="Name37" presStyleLbl="parChTrans1D3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CB4C7FE7-4598-43FF-97FD-22AF443BECE1}" type="pres">
      <dgm:prSet presAssocID="{B5064A2B-9AA9-4BBA-9704-626E10879D4B}" presName="hierRoot2" presStyleCnt="0">
        <dgm:presLayoutVars>
          <dgm:hierBranch val="init"/>
        </dgm:presLayoutVars>
      </dgm:prSet>
      <dgm:spPr/>
    </dgm:pt>
    <dgm:pt modelId="{5DE7BEAD-7D8D-4F27-8D36-CB424621C10D}" type="pres">
      <dgm:prSet presAssocID="{B5064A2B-9AA9-4BBA-9704-626E10879D4B}" presName="rootComposite" presStyleCnt="0"/>
      <dgm:spPr/>
    </dgm:pt>
    <dgm:pt modelId="{7293F017-FC3A-4CCD-AE7C-887A90F568EE}" type="pres">
      <dgm:prSet presAssocID="{B5064A2B-9AA9-4BBA-9704-626E10879D4B}" presName="rootText" presStyleLbl="node1" presStyleIdx="7" presStyleCnt="10" custLinFactX="5164" custLinFactNeighborX="100000" custLinFactNeighborY="5150">
        <dgm:presLayoutVars>
          <dgm:chMax/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C87CC1-C34D-479C-AC7A-1AA215823F8B}" type="pres">
      <dgm:prSet presAssocID="{B5064A2B-9AA9-4BBA-9704-626E10879D4B}" presName="titleText2" presStyleLbl="fgAcc1" presStyleIdx="7" presStyleCnt="10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043F57-5AAA-4AF8-AA6D-4E3D8F6B5C5D}" type="pres">
      <dgm:prSet presAssocID="{B5064A2B-9AA9-4BBA-9704-626E10879D4B}" presName="rootConnector" presStyleLbl="node3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2450645B-290F-4576-A469-26EDC6046EE2}" type="pres">
      <dgm:prSet presAssocID="{B5064A2B-9AA9-4BBA-9704-626E10879D4B}" presName="hierChild4" presStyleCnt="0"/>
      <dgm:spPr/>
    </dgm:pt>
    <dgm:pt modelId="{A4ED4E77-25E6-4848-9BAA-C12E705650D1}" type="pres">
      <dgm:prSet presAssocID="{B5064A2B-9AA9-4BBA-9704-626E10879D4B}" presName="hierChild5" presStyleCnt="0"/>
      <dgm:spPr/>
    </dgm:pt>
    <dgm:pt modelId="{AB9ABDD2-1481-4CE5-9A80-6972EB64CE30}" type="pres">
      <dgm:prSet presAssocID="{73FED5B7-F17E-4E2D-9D0A-0783A38D454D}" presName="Name37" presStyleLbl="parChTrans1D3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B20D5D06-9255-4C47-9D8F-8E9C1152110D}" type="pres">
      <dgm:prSet presAssocID="{E2FFEB16-8505-490C-9936-D8E7D5507342}" presName="hierRoot2" presStyleCnt="0">
        <dgm:presLayoutVars>
          <dgm:hierBranch val="init"/>
        </dgm:presLayoutVars>
      </dgm:prSet>
      <dgm:spPr/>
    </dgm:pt>
    <dgm:pt modelId="{33932EF4-AD22-4AFA-BDAA-602F18B9895C}" type="pres">
      <dgm:prSet presAssocID="{E2FFEB16-8505-490C-9936-D8E7D5507342}" presName="rootComposite" presStyleCnt="0"/>
      <dgm:spPr/>
    </dgm:pt>
    <dgm:pt modelId="{112AF153-0791-4117-8AA2-9E40D41A85C5}" type="pres">
      <dgm:prSet presAssocID="{E2FFEB16-8505-490C-9936-D8E7D5507342}" presName="rootText" presStyleLbl="node1" presStyleIdx="8" presStyleCnt="10" custLinFactX="5323" custLinFactNeighborX="100000" custLinFactNeighborY="-2575">
        <dgm:presLayoutVars>
          <dgm:chMax/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4E45C7-D889-42BA-A309-78D1DEBF6EAC}" type="pres">
      <dgm:prSet presAssocID="{E2FFEB16-8505-490C-9936-D8E7D5507342}" presName="titleText2" presStyleLbl="fgAcc1" presStyleIdx="8" presStyleCnt="10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88397C-C5A1-4CD7-802E-3BC0CBCD7808}" type="pres">
      <dgm:prSet presAssocID="{E2FFEB16-8505-490C-9936-D8E7D5507342}" presName="rootConnector" presStyleLbl="node3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037A7C4-BCAB-4124-91A4-561DADAA1797}" type="pres">
      <dgm:prSet presAssocID="{E2FFEB16-8505-490C-9936-D8E7D5507342}" presName="hierChild4" presStyleCnt="0"/>
      <dgm:spPr/>
    </dgm:pt>
    <dgm:pt modelId="{FDC1D293-2E21-4273-8E79-A1EFA26F3AA1}" type="pres">
      <dgm:prSet presAssocID="{E2FFEB16-8505-490C-9936-D8E7D5507342}" presName="hierChild5" presStyleCnt="0"/>
      <dgm:spPr/>
    </dgm:pt>
    <dgm:pt modelId="{E18488E0-12F9-457B-98CB-9AA593152608}" type="pres">
      <dgm:prSet presAssocID="{9B5AC798-C888-4AB7-BB60-E46832EF560E}" presName="hierChild5" presStyleCnt="0"/>
      <dgm:spPr/>
    </dgm:pt>
    <dgm:pt modelId="{EBC62ECC-DE8F-42DC-9DAC-2AA3EF071954}" type="pres">
      <dgm:prSet presAssocID="{866E18DA-7134-49B9-A6FC-FBB67CCB618C}" presName="Name37" presStyleLbl="parChTrans1D2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FE8680EA-80C7-4FAB-8C9B-FD7F6C61FCD1}" type="pres">
      <dgm:prSet presAssocID="{2B74B382-8D2E-4B7A-BCF9-8815583DE3F3}" presName="hierRoot2" presStyleCnt="0">
        <dgm:presLayoutVars>
          <dgm:hierBranch val="init"/>
        </dgm:presLayoutVars>
      </dgm:prSet>
      <dgm:spPr/>
    </dgm:pt>
    <dgm:pt modelId="{5E75B28A-B8F0-4A21-8E72-6F628DCC58A4}" type="pres">
      <dgm:prSet presAssocID="{2B74B382-8D2E-4B7A-BCF9-8815583DE3F3}" presName="rootComposite" presStyleCnt="0"/>
      <dgm:spPr/>
    </dgm:pt>
    <dgm:pt modelId="{64ECC479-6177-4B6D-B404-B35A2B4FEDAD}" type="pres">
      <dgm:prSet presAssocID="{2B74B382-8D2E-4B7A-BCF9-8815583DE3F3}" presName="rootText" presStyleLbl="node1" presStyleIdx="9" presStyleCnt="10" custScaleX="154205" custScaleY="111747" custLinFactX="-105353" custLinFactY="-100000" custLinFactNeighborX="-200000" custLinFactNeighborY="-112149">
        <dgm:presLayoutVars>
          <dgm:chMax/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736F7E-6978-47B6-B1DE-9D48679A4AC5}" type="pres">
      <dgm:prSet presAssocID="{2B74B382-8D2E-4B7A-BCF9-8815583DE3F3}" presName="titleText2" presStyleLbl="fgAcc1" presStyleIdx="9" presStyleCnt="10" custScaleX="118557" custScaleY="185199" custLinFactX="-126498" custLinFactY="-246283" custLinFactNeighborX="-200000" custLinFactNeighborY="-300000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3727CB-438B-4A08-954E-C0DEA8493640}" type="pres">
      <dgm:prSet presAssocID="{2B74B382-8D2E-4B7A-BCF9-8815583DE3F3}" presName="rootConnector" presStyleLbl="node2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BCB8CFE1-CCB9-4A62-8B24-99328D198AA7}" type="pres">
      <dgm:prSet presAssocID="{2B74B382-8D2E-4B7A-BCF9-8815583DE3F3}" presName="hierChild4" presStyleCnt="0"/>
      <dgm:spPr/>
    </dgm:pt>
    <dgm:pt modelId="{EE1B5EE2-BB2B-40D5-8AF0-CBBA527BE42E}" type="pres">
      <dgm:prSet presAssocID="{2B74B382-8D2E-4B7A-BCF9-8815583DE3F3}" presName="hierChild5" presStyleCnt="0"/>
      <dgm:spPr/>
    </dgm:pt>
    <dgm:pt modelId="{1735395D-2F4B-4355-B8BD-3575222AC65F}" type="pres">
      <dgm:prSet presAssocID="{38D5448F-F515-49AF-8EA9-16CCF8F33BEC}" presName="hierChild3" presStyleCnt="0"/>
      <dgm:spPr/>
    </dgm:pt>
    <dgm:pt modelId="{35D736FE-FA7D-4203-8D29-480652B78C76}" type="pres">
      <dgm:prSet presAssocID="{A8294BF8-BFD8-43F0-9A06-CC4D6B0FCF76}" presName="Name96" presStyleLbl="parChTrans1D2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05EBD610-C0E0-46C3-A1DE-E5058A3C0940}" type="pres">
      <dgm:prSet presAssocID="{AA588D25-E1A2-4969-852D-E5F9A3D8A00F}" presName="hierRoot3" presStyleCnt="0">
        <dgm:presLayoutVars>
          <dgm:hierBranch val="init"/>
        </dgm:presLayoutVars>
      </dgm:prSet>
      <dgm:spPr/>
    </dgm:pt>
    <dgm:pt modelId="{39C78E1A-4D31-4001-8525-F43EFD8C0B39}" type="pres">
      <dgm:prSet presAssocID="{AA588D25-E1A2-4969-852D-E5F9A3D8A00F}" presName="rootComposite3" presStyleCnt="0"/>
      <dgm:spPr/>
    </dgm:pt>
    <dgm:pt modelId="{EA97D652-1736-474D-933A-A1687D0A45D9}" type="pres">
      <dgm:prSet presAssocID="{AA588D25-E1A2-4969-852D-E5F9A3D8A00F}" presName="rootText3" presStyleLbl="asst1" presStyleIdx="0" presStyleCnt="2" custScaleX="130788" custScaleY="97162" custLinFactX="-59403" custLinFactNeighborX="-100000" custLinFactNeighborY="-5488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255CC1-5428-408B-BE3C-116974485AA9}" type="pres">
      <dgm:prSet presAssocID="{AA588D25-E1A2-4969-852D-E5F9A3D8A00F}" presName="titleText3" presStyleLbl="fgAcc2" presStyleIdx="0" presStyleCnt="2" custScaleX="112824" custScaleY="143506" custLinFactX="-54288" custLinFactY="-13545" custLinFactNeighborX="-100000" custLinFactNeighborY="-100000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F2A113-0842-42B4-92AE-41E40B3B4FCA}" type="pres">
      <dgm:prSet presAssocID="{AA588D25-E1A2-4969-852D-E5F9A3D8A00F}" presName="rootConnector3" presStyleLbl="asst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EBFFE96F-79BC-4F44-8E22-B7FDCDC4DC6C}" type="pres">
      <dgm:prSet presAssocID="{AA588D25-E1A2-4969-852D-E5F9A3D8A00F}" presName="hierChild6" presStyleCnt="0"/>
      <dgm:spPr/>
    </dgm:pt>
    <dgm:pt modelId="{14FF8D50-2428-485B-AC66-A17FAA4CB4F7}" type="pres">
      <dgm:prSet presAssocID="{AA588D25-E1A2-4969-852D-E5F9A3D8A00F}" presName="hierChild7" presStyleCnt="0"/>
      <dgm:spPr/>
    </dgm:pt>
    <dgm:pt modelId="{F5A80CFD-226B-45EC-84E2-72EE9412AC29}" type="pres">
      <dgm:prSet presAssocID="{F6D098FC-0F5F-4C88-ACB4-E796CA0F6B13}" presName="Name96" presStyleLbl="parChTrans1D2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D2D9EB54-9A6A-4B9B-B645-376F8BA699FD}" type="pres">
      <dgm:prSet presAssocID="{E820199E-7229-4DD2-A265-739C7FC510D1}" presName="hierRoot3" presStyleCnt="0">
        <dgm:presLayoutVars>
          <dgm:hierBranch val="init"/>
        </dgm:presLayoutVars>
      </dgm:prSet>
      <dgm:spPr/>
    </dgm:pt>
    <dgm:pt modelId="{D465D087-E9F2-4312-9762-8219B7BAE3D9}" type="pres">
      <dgm:prSet presAssocID="{E820199E-7229-4DD2-A265-739C7FC510D1}" presName="rootComposite3" presStyleCnt="0"/>
      <dgm:spPr/>
    </dgm:pt>
    <dgm:pt modelId="{1B69960A-A7CC-4A7F-A537-ECB42E58F579}" type="pres">
      <dgm:prSet presAssocID="{E820199E-7229-4DD2-A265-739C7FC510D1}" presName="rootText3" presStyleLbl="asst1" presStyleIdx="1" presStyleCnt="2" custScaleX="122051" custLinFactX="33574" custLinFactNeighborX="100000" custLinFactNeighborY="-5630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30BD80-D602-4D21-AD52-C09ECC81626B}" type="pres">
      <dgm:prSet presAssocID="{E820199E-7229-4DD2-A265-739C7FC510D1}" presName="titleText3" presStyleLbl="fgAcc2" presStyleIdx="1" presStyleCnt="2" custScaleY="186042" custLinFactX="37699" custLinFactNeighborX="100000" custLinFactNeighborY="-67197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A9B359-DCBA-47E8-8CE9-315362BAC5C3}" type="pres">
      <dgm:prSet presAssocID="{E820199E-7229-4DD2-A265-739C7FC510D1}" presName="rootConnector3" presStyleLbl="asst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703802C7-C6F5-479A-8105-0758D9713F5A}" type="pres">
      <dgm:prSet presAssocID="{E820199E-7229-4DD2-A265-739C7FC510D1}" presName="hierChild6" presStyleCnt="0"/>
      <dgm:spPr/>
    </dgm:pt>
    <dgm:pt modelId="{89EF2E29-9772-4F8F-BAF8-264A85C95690}" type="pres">
      <dgm:prSet presAssocID="{E820199E-7229-4DD2-A265-739C7FC510D1}" presName="hierChild7" presStyleCnt="0"/>
      <dgm:spPr/>
    </dgm:pt>
  </dgm:ptLst>
  <dgm:cxnLst>
    <dgm:cxn modelId="{1E5DD06E-70BF-4D24-98E4-7C519F84D3F6}" type="presOf" srcId="{301E96C3-4DA3-4167-A5E1-A4CBA7C9CA71}" destId="{667A37FA-DC93-48F9-9FF4-E32A9D63400B}" srcOrd="0" destOrd="0" presId="urn:microsoft.com/office/officeart/2008/layout/NameandTitleOrganizationalChart"/>
    <dgm:cxn modelId="{4C7DA591-7FB7-4137-AFAD-219027C80881}" srcId="{C244E11B-770F-43E4-94A3-CE69A7C74101}" destId="{74DCC851-29D9-435C-A8D7-740EC4C2D7E5}" srcOrd="0" destOrd="0" parTransId="{B5D54CC6-344C-4840-AD8E-9DF9AEEF8257}" sibTransId="{4338BC5F-7A0E-42B7-9F70-0375E505D20A}"/>
    <dgm:cxn modelId="{49C08594-A32F-4DD8-8721-B584B1672D87}" type="presOf" srcId="{866E18DA-7134-49B9-A6FC-FBB67CCB618C}" destId="{EBC62ECC-DE8F-42DC-9DAC-2AA3EF071954}" srcOrd="0" destOrd="0" presId="urn:microsoft.com/office/officeart/2008/layout/NameandTitleOrganizationalChart"/>
    <dgm:cxn modelId="{192A7324-A6B0-41D4-9E1B-32644096AC5F}" srcId="{38D5448F-F515-49AF-8EA9-16CCF8F33BEC}" destId="{E820199E-7229-4DD2-A265-739C7FC510D1}" srcOrd="1" destOrd="0" parTransId="{F6D098FC-0F5F-4C88-ACB4-E796CA0F6B13}" sibTransId="{5F2EBB4E-F40D-4502-9604-E5FC23C53CC8}"/>
    <dgm:cxn modelId="{479CE582-0C14-4CE6-A4F9-33D3F53A25AF}" type="presOf" srcId="{0CBF5638-3338-4353-9031-89150EADE1F8}" destId="{DCA78F80-A821-410B-8979-C8A3549FBC2A}" srcOrd="0" destOrd="0" presId="urn:microsoft.com/office/officeart/2008/layout/NameandTitleOrganizationalChart"/>
    <dgm:cxn modelId="{A9481AC7-80FF-4017-806C-CDF4433D4768}" srcId="{38D5448F-F515-49AF-8EA9-16CCF8F33BEC}" destId="{2B74B382-8D2E-4B7A-BCF9-8815583DE3F3}" srcOrd="6" destOrd="0" parTransId="{866E18DA-7134-49B9-A6FC-FBB67CCB618C}" sibTransId="{425E0B93-58FF-4EF7-B2A2-B5870ECB79F9}"/>
    <dgm:cxn modelId="{E5C8AEAF-C7D3-47D1-8E36-FAB527A8FF91}" type="presOf" srcId="{38D5448F-F515-49AF-8EA9-16CCF8F33BEC}" destId="{5F2FF3B3-F638-43C5-BD89-A4703E6BA0EA}" srcOrd="0" destOrd="0" presId="urn:microsoft.com/office/officeart/2008/layout/NameandTitleOrganizationalChart"/>
    <dgm:cxn modelId="{CF06D06E-A04B-463A-96E3-1A0CDFF7AF21}" type="presOf" srcId="{8D4C0C5C-1011-4E37-8EAE-231C73641FCE}" destId="{4784657E-854F-4867-AB06-3A69F3D61CCB}" srcOrd="0" destOrd="0" presId="urn:microsoft.com/office/officeart/2008/layout/NameandTitleOrganizationalChart"/>
    <dgm:cxn modelId="{0EB18259-0FB7-4147-9746-29271F008DFC}" type="presOf" srcId="{425E0B93-58FF-4EF7-B2A2-B5870ECB79F9}" destId="{84736F7E-6978-47B6-B1DE-9D48679A4AC5}" srcOrd="0" destOrd="0" presId="urn:microsoft.com/office/officeart/2008/layout/NameandTitleOrganizationalChart"/>
    <dgm:cxn modelId="{E49066F3-1BAE-48B7-96FE-3B4F7806187B}" type="presOf" srcId="{63B0BFFA-A20D-4BBF-8711-6A56FD76517C}" destId="{0D7E08AD-9F38-4724-9177-E4CA0D72957C}" srcOrd="1" destOrd="0" presId="urn:microsoft.com/office/officeart/2008/layout/NameandTitleOrganizationalChart"/>
    <dgm:cxn modelId="{1FD39CD6-E878-4D90-A207-9F57DA6CED6A}" type="presOf" srcId="{A8294BF8-BFD8-43F0-9A06-CC4D6B0FCF76}" destId="{35D736FE-FA7D-4203-8D29-480652B78C76}" srcOrd="0" destOrd="0" presId="urn:microsoft.com/office/officeart/2008/layout/NameandTitleOrganizationalChart"/>
    <dgm:cxn modelId="{58AD5393-D362-4258-B441-1842718655C1}" type="presOf" srcId="{E93F5FFF-733B-4420-8C70-75CCE552A83F}" destId="{563AD91E-ACE6-44A7-A959-4318F6666D8F}" srcOrd="1" destOrd="0" presId="urn:microsoft.com/office/officeart/2008/layout/NameandTitleOrganizationalChart"/>
    <dgm:cxn modelId="{A5D861C2-364C-4379-96E1-E4628DCDD905}" type="presOf" srcId="{39C524E9-3595-4200-9054-F54F13A790DA}" destId="{668E7E84-5B9A-4C0F-8F90-F4BF7CF01BDE}" srcOrd="0" destOrd="0" presId="urn:microsoft.com/office/officeart/2008/layout/NameandTitleOrganizationalChart"/>
    <dgm:cxn modelId="{652E8AA7-DE84-4B0F-AA4C-8449DB088A54}" type="presOf" srcId="{4338BC5F-7A0E-42B7-9F70-0375E505D20A}" destId="{59F07E07-0563-46B1-8F95-48E267AB1F0F}" srcOrd="0" destOrd="0" presId="urn:microsoft.com/office/officeart/2008/layout/NameandTitleOrganizationalChart"/>
    <dgm:cxn modelId="{E4DBC699-29DC-47A5-BA2A-A2BA0F4DCB9D}" type="presOf" srcId="{2B74B382-8D2E-4B7A-BCF9-8815583DE3F3}" destId="{64ECC479-6177-4B6D-B404-B35A2B4FEDAD}" srcOrd="0" destOrd="0" presId="urn:microsoft.com/office/officeart/2008/layout/NameandTitleOrganizationalChart"/>
    <dgm:cxn modelId="{87948DE6-2CF3-4C15-A950-082DEE9DA124}" srcId="{E93F5FFF-733B-4420-8C70-75CCE552A83F}" destId="{5231D3EF-08E2-424C-88A9-8972771B1E52}" srcOrd="0" destOrd="0" parTransId="{0CBF5638-3338-4353-9031-89150EADE1F8}" sibTransId="{FB4A79F1-BF59-4537-956A-BF968D031C5E}"/>
    <dgm:cxn modelId="{075E4F61-EC4F-4543-AC7F-7CBD80C3B34A}" srcId="{9B5AC798-C888-4AB7-BB60-E46832EF560E}" destId="{B5064A2B-9AA9-4BBA-9704-626E10879D4B}" srcOrd="0" destOrd="0" parTransId="{00E6F348-DACF-4733-BC58-82217E36BD4E}" sibTransId="{9B430DE2-954A-475D-9680-EFDBEC2FFBCD}"/>
    <dgm:cxn modelId="{38099D79-31A6-41AF-8354-919C0E185A5C}" type="presOf" srcId="{400A2DA4-47D2-4370-AFB1-53BD79983D08}" destId="{FAA9BB6F-19B7-4257-929A-D600EF900A2C}" srcOrd="0" destOrd="0" presId="urn:microsoft.com/office/officeart/2008/layout/NameandTitleOrganizationalChart"/>
    <dgm:cxn modelId="{92EDFE0E-928D-4FFD-BDF8-49A4106A0E9D}" type="presOf" srcId="{E2FFEB16-8505-490C-9936-D8E7D5507342}" destId="{112AF153-0791-4117-8AA2-9E40D41A85C5}" srcOrd="0" destOrd="0" presId="urn:microsoft.com/office/officeart/2008/layout/NameandTitleOrganizationalChart"/>
    <dgm:cxn modelId="{7C12DDAE-3DDB-4B27-90D8-5EB86AC98CDB}" srcId="{9B5AC798-C888-4AB7-BB60-E46832EF560E}" destId="{E2FFEB16-8505-490C-9936-D8E7D5507342}" srcOrd="1" destOrd="0" parTransId="{73FED5B7-F17E-4E2D-9D0A-0783A38D454D}" sibTransId="{4A145C05-13B2-4A11-AA69-0536B154AEF3}"/>
    <dgm:cxn modelId="{2842B894-CB7B-4E6D-8AB1-36E4E90F8EC0}" type="presOf" srcId="{00E6F348-DACF-4733-BC58-82217E36BD4E}" destId="{13D6C3E5-8F90-4F0C-AA77-96F366F767CB}" srcOrd="0" destOrd="0" presId="urn:microsoft.com/office/officeart/2008/layout/NameandTitleOrganizationalChart"/>
    <dgm:cxn modelId="{96752823-8E1C-4465-B371-CF50C0AB65B9}" type="presOf" srcId="{B5064A2B-9AA9-4BBA-9704-626E10879D4B}" destId="{44043F57-5AAA-4AF8-AA6D-4E3D8F6B5C5D}" srcOrd="1" destOrd="0" presId="urn:microsoft.com/office/officeart/2008/layout/NameandTitleOrganizationalChart"/>
    <dgm:cxn modelId="{2F78C0A2-9B17-4F4F-BB0E-A3AF41DFF1DD}" type="presOf" srcId="{FB4A79F1-BF59-4537-956A-BF968D031C5E}" destId="{E6218768-833C-4582-94DE-75CA330D8692}" srcOrd="0" destOrd="0" presId="urn:microsoft.com/office/officeart/2008/layout/NameandTitleOrganizationalChart"/>
    <dgm:cxn modelId="{8B17BB20-82BA-45F3-A35A-D4A120B6741E}" type="presOf" srcId="{AA588D25-E1A2-4969-852D-E5F9A3D8A00F}" destId="{F8F2A113-0842-42B4-92AE-41E40B3B4FCA}" srcOrd="1" destOrd="0" presId="urn:microsoft.com/office/officeart/2008/layout/NameandTitleOrganizationalChart"/>
    <dgm:cxn modelId="{CCCF6E16-51A8-49FD-BEA4-D4DECA7350A7}" type="presOf" srcId="{E93F5FFF-733B-4420-8C70-75CCE552A83F}" destId="{6F44F02D-E113-4371-9CB0-243E90DEAD9F}" srcOrd="0" destOrd="0" presId="urn:microsoft.com/office/officeart/2008/layout/NameandTitleOrganizationalChart"/>
    <dgm:cxn modelId="{B1265373-DFBC-4FEC-BF26-163EE3F8022D}" type="presOf" srcId="{54CF88A8-2C78-4DA3-8803-4F8C8754D734}" destId="{F9BE178B-6795-4B3A-A27D-4AE48B92E040}" srcOrd="0" destOrd="0" presId="urn:microsoft.com/office/officeart/2008/layout/NameandTitleOrganizationalChart"/>
    <dgm:cxn modelId="{540C272C-7A98-49B5-A14C-76D6D4C3AF6B}" type="presOf" srcId="{73FED5B7-F17E-4E2D-9D0A-0783A38D454D}" destId="{AB9ABDD2-1481-4CE5-9A80-6972EB64CE30}" srcOrd="0" destOrd="0" presId="urn:microsoft.com/office/officeart/2008/layout/NameandTitleOrganizationalChart"/>
    <dgm:cxn modelId="{C1619D07-9D25-4FEB-9C12-19AB4505D427}" type="presOf" srcId="{E820199E-7229-4DD2-A265-739C7FC510D1}" destId="{96A9B359-DCBA-47E8-8CE9-315362BAC5C3}" srcOrd="1" destOrd="0" presId="urn:microsoft.com/office/officeart/2008/layout/NameandTitleOrganizationalChart"/>
    <dgm:cxn modelId="{6F0F7092-4850-4172-9767-53F62280BCA0}" type="presOf" srcId="{C2D27943-21A1-4A35-AD1B-001942DD1619}" destId="{C53DB311-A4D0-41C6-A959-751F46C74BB1}" srcOrd="0" destOrd="0" presId="urn:microsoft.com/office/officeart/2008/layout/NameandTitleOrganizationalChart"/>
    <dgm:cxn modelId="{D583B2CF-E2A0-4DDB-A771-265CB0919BD1}" type="presOf" srcId="{CA7EC47A-0FA7-40BA-B6D4-3A04FC602652}" destId="{17315813-1934-4413-B466-D2264A552557}" srcOrd="0" destOrd="0" presId="urn:microsoft.com/office/officeart/2008/layout/NameandTitleOrganizationalChart"/>
    <dgm:cxn modelId="{120763C7-ED4E-43F2-9F48-B80C635E0EA5}" srcId="{38D5448F-F515-49AF-8EA9-16CCF8F33BEC}" destId="{C244E11B-770F-43E4-94A3-CE69A7C74101}" srcOrd="4" destOrd="0" parTransId="{301E96C3-4DA3-4167-A5E1-A4CBA7C9CA71}" sibTransId="{C2D27943-21A1-4A35-AD1B-001942DD1619}"/>
    <dgm:cxn modelId="{71B9BE9D-8EBD-435E-AB0B-4A18B55CA946}" srcId="{38D5448F-F515-49AF-8EA9-16CCF8F33BEC}" destId="{9B5AC798-C888-4AB7-BB60-E46832EF560E}" srcOrd="5" destOrd="0" parTransId="{78C53CD4-14E0-4783-9F1B-F26728F4D362}" sibTransId="{58DE2732-5CF5-4BC5-AEF4-6704E9FDFFFC}"/>
    <dgm:cxn modelId="{A3299106-E2E2-4184-BC45-2DD19B66474E}" type="presOf" srcId="{DFED468B-3426-476C-B386-FB7EAB64A777}" destId="{3DBCB538-FCCC-41AC-9861-B4B76F40F229}" srcOrd="0" destOrd="0" presId="urn:microsoft.com/office/officeart/2008/layout/NameandTitleOrganizationalChart"/>
    <dgm:cxn modelId="{A4C83889-5CBA-4E70-8DAA-0E11FCBAF4C8}" type="presOf" srcId="{63B0BFFA-A20D-4BBF-8711-6A56FD76517C}" destId="{66DB80ED-02A7-4911-9680-09ACC27FEEA6}" srcOrd="0" destOrd="0" presId="urn:microsoft.com/office/officeart/2008/layout/NameandTitleOrganizationalChart"/>
    <dgm:cxn modelId="{4A511ACE-4FAD-4931-AC3E-5D4A7F33714E}" type="presOf" srcId="{4810E76F-B639-4D24-AE2D-A578D3C8D6B5}" destId="{D6A0DD42-4EA0-4D05-A021-864E3CB72FE4}" srcOrd="0" destOrd="0" presId="urn:microsoft.com/office/officeart/2008/layout/NameandTitleOrganizationalChart"/>
    <dgm:cxn modelId="{8C122943-00AD-4AAB-BD9F-2C3A3877827F}" type="presOf" srcId="{C244E11B-770F-43E4-94A3-CE69A7C74101}" destId="{44B1D607-17C4-4241-A4F0-9EC11CD21B7A}" srcOrd="1" destOrd="0" presId="urn:microsoft.com/office/officeart/2008/layout/NameandTitleOrganizationalChart"/>
    <dgm:cxn modelId="{068B1694-2076-4F99-A1FF-3213744888EA}" type="presOf" srcId="{5F2EBB4E-F40D-4502-9604-E5FC23C53CC8}" destId="{BB30BD80-D602-4D21-AD52-C09ECC81626B}" srcOrd="0" destOrd="0" presId="urn:microsoft.com/office/officeart/2008/layout/NameandTitleOrganizationalChart"/>
    <dgm:cxn modelId="{BE449B91-7778-4DCF-A3C9-3379FB06BC93}" type="presOf" srcId="{4A145C05-13B2-4A11-AA69-0536B154AEF3}" destId="{294E45C7-D889-42BA-A309-78D1DEBF6EAC}" srcOrd="0" destOrd="0" presId="urn:microsoft.com/office/officeart/2008/layout/NameandTitleOrganizationalChart"/>
    <dgm:cxn modelId="{6D843F12-949B-442E-A2F1-B759341D8AFF}" srcId="{38D5448F-F515-49AF-8EA9-16CCF8F33BEC}" destId="{E93F5FFF-733B-4420-8C70-75CCE552A83F}" srcOrd="2" destOrd="0" parTransId="{400A2DA4-47D2-4370-AFB1-53BD79983D08}" sibTransId="{DFED468B-3426-476C-B386-FB7EAB64A777}"/>
    <dgm:cxn modelId="{66AD5D6D-571B-4027-A122-75F0652D3E21}" type="presOf" srcId="{5231D3EF-08E2-424C-88A9-8972771B1E52}" destId="{30478AE9-8BE2-4525-831A-0D6309AB1E02}" srcOrd="0" destOrd="0" presId="urn:microsoft.com/office/officeart/2008/layout/NameandTitleOrganizationalChart"/>
    <dgm:cxn modelId="{BFBCA7A0-C659-4AF1-9DAD-184C4EB38886}" type="presOf" srcId="{E2AB4A64-D775-425F-B53F-8F4D8D0FA379}" destId="{69DB68AD-532F-4F63-B6A4-064262585B69}" srcOrd="0" destOrd="0" presId="urn:microsoft.com/office/officeart/2008/layout/NameandTitleOrganizationalChart"/>
    <dgm:cxn modelId="{A41D7E53-74BB-4232-B004-AE284AAF874F}" type="presOf" srcId="{78C53CD4-14E0-4783-9F1B-F26728F4D362}" destId="{23900F58-1F47-49EC-B7BA-524374323C68}" srcOrd="0" destOrd="0" presId="urn:microsoft.com/office/officeart/2008/layout/NameandTitleOrganizationalChart"/>
    <dgm:cxn modelId="{7A51C46D-3E9C-4103-ABDF-3246D74FC5D1}" type="presOf" srcId="{AA588D25-E1A2-4969-852D-E5F9A3D8A00F}" destId="{EA97D652-1736-474D-933A-A1687D0A45D9}" srcOrd="0" destOrd="0" presId="urn:microsoft.com/office/officeart/2008/layout/NameandTitleOrganizationalChart"/>
    <dgm:cxn modelId="{872467EB-85FD-4BAE-ABB3-3B5D0FC698B8}" type="presOf" srcId="{E820199E-7229-4DD2-A265-739C7FC510D1}" destId="{1B69960A-A7CC-4A7F-A537-ECB42E58F579}" srcOrd="0" destOrd="0" presId="urn:microsoft.com/office/officeart/2008/layout/NameandTitleOrganizationalChart"/>
    <dgm:cxn modelId="{6AC4E3B1-E101-438C-99C4-AC4D0506DBD0}" type="presOf" srcId="{F1E15091-C1AB-4095-9159-6BD9C95D9FE8}" destId="{C3255CC1-5428-408B-BE3C-116974485AA9}" srcOrd="0" destOrd="0" presId="urn:microsoft.com/office/officeart/2008/layout/NameandTitleOrganizationalChart"/>
    <dgm:cxn modelId="{EB9FB050-1543-46C1-9D11-E7DBCA995F73}" type="presOf" srcId="{9B5AC798-C888-4AB7-BB60-E46832EF560E}" destId="{DDB75A7F-8D86-4966-9D87-D1E1900D71F4}" srcOrd="1" destOrd="0" presId="urn:microsoft.com/office/officeart/2008/layout/NameandTitleOrganizationalChart"/>
    <dgm:cxn modelId="{11707CB6-A9A9-4BC7-B47F-D0E631631B84}" type="presOf" srcId="{74DCC851-29D9-435C-A8D7-740EC4C2D7E5}" destId="{BA66B56E-3506-471E-BAD1-3821C7E85DB6}" srcOrd="1" destOrd="0" presId="urn:microsoft.com/office/officeart/2008/layout/NameandTitleOrganizationalChart"/>
    <dgm:cxn modelId="{86C5F41E-45A2-4DEC-80F6-B30EA2CE772C}" type="presOf" srcId="{74DCC851-29D9-435C-A8D7-740EC4C2D7E5}" destId="{5EA508AE-DDBD-420E-9055-120EEC70BAAE}" srcOrd="0" destOrd="0" presId="urn:microsoft.com/office/officeart/2008/layout/NameandTitleOrganizationalChart"/>
    <dgm:cxn modelId="{94535DEE-D5C5-4CA2-AF45-AD052B7E39D1}" type="presOf" srcId="{E2FFEB16-8505-490C-9936-D8E7D5507342}" destId="{9A88397C-C5A1-4CD7-802E-3BC0CBCD7808}" srcOrd="1" destOrd="0" presId="urn:microsoft.com/office/officeart/2008/layout/NameandTitleOrganizationalChart"/>
    <dgm:cxn modelId="{541A37B6-3A2E-4700-83B7-FC1B01993CFF}" type="presOf" srcId="{C244E11B-770F-43E4-94A3-CE69A7C74101}" destId="{E33EA58F-08D2-47C4-A46C-59CCE7B49107}" srcOrd="0" destOrd="0" presId="urn:microsoft.com/office/officeart/2008/layout/NameandTitleOrganizationalChart"/>
    <dgm:cxn modelId="{CB94E97E-B965-4B61-9320-44758051490F}" type="presOf" srcId="{9B430DE2-954A-475D-9680-EFDBEC2FFBCD}" destId="{96C87CC1-C34D-479C-AC7A-1AA215823F8B}" srcOrd="0" destOrd="0" presId="urn:microsoft.com/office/officeart/2008/layout/NameandTitleOrganizationalChart"/>
    <dgm:cxn modelId="{C9DE4231-9C61-4873-8176-BED56E830620}" srcId="{38D5448F-F515-49AF-8EA9-16CCF8F33BEC}" destId="{AA588D25-E1A2-4969-852D-E5F9A3D8A00F}" srcOrd="0" destOrd="0" parTransId="{A8294BF8-BFD8-43F0-9A06-CC4D6B0FCF76}" sibTransId="{F1E15091-C1AB-4095-9159-6BD9C95D9FE8}"/>
    <dgm:cxn modelId="{D65596C5-A8AF-43A7-AC6B-DC4EB674B897}" type="presOf" srcId="{F6D098FC-0F5F-4C88-ACB4-E796CA0F6B13}" destId="{F5A80CFD-226B-45EC-84E2-72EE9412AC29}" srcOrd="0" destOrd="0" presId="urn:microsoft.com/office/officeart/2008/layout/NameandTitleOrganizationalChart"/>
    <dgm:cxn modelId="{568DC268-746F-45F5-B815-48C8011A130B}" type="presOf" srcId="{8D4C0C5C-1011-4E37-8EAE-231C73641FCE}" destId="{62A70E9B-5932-4F9D-A3EE-3652A2D868F8}" srcOrd="1" destOrd="0" presId="urn:microsoft.com/office/officeart/2008/layout/NameandTitleOrganizationalChart"/>
    <dgm:cxn modelId="{75FA1DC1-3EC8-4EC7-A19F-37E91841F8CB}" type="presOf" srcId="{B5064A2B-9AA9-4BBA-9704-626E10879D4B}" destId="{7293F017-FC3A-4CCD-AE7C-887A90F568EE}" srcOrd="0" destOrd="0" presId="urn:microsoft.com/office/officeart/2008/layout/NameandTitleOrganizationalChart"/>
    <dgm:cxn modelId="{5DB52EDB-3D3E-4FDC-8BED-D99F54209883}" type="presOf" srcId="{58DE2732-5CF5-4BC5-AEF4-6704E9FDFFFC}" destId="{157D949D-001C-4049-89CF-47B75A9CC6C1}" srcOrd="0" destOrd="0" presId="urn:microsoft.com/office/officeart/2008/layout/NameandTitleOrganizationalChart"/>
    <dgm:cxn modelId="{AE85C3DC-7BB3-46E0-917F-D126E76ABED0}" srcId="{63B0BFFA-A20D-4BBF-8711-6A56FD76517C}" destId="{8D4C0C5C-1011-4E37-8EAE-231C73641FCE}" srcOrd="0" destOrd="0" parTransId="{4810E76F-B639-4D24-AE2D-A578D3C8D6B5}" sibTransId="{F0B33E9B-FE91-42C0-9D9B-6D3B29C7B5CF}"/>
    <dgm:cxn modelId="{B732FAB5-B8EA-402B-8844-A0B873471A9B}" srcId="{CA7EC47A-0FA7-40BA-B6D4-3A04FC602652}" destId="{38D5448F-F515-49AF-8EA9-16CCF8F33BEC}" srcOrd="0" destOrd="0" parTransId="{AC579183-1D6B-42C4-9263-BA9568AA0C20}" sibTransId="{E2AB4A64-D775-425F-B53F-8F4D8D0FA379}"/>
    <dgm:cxn modelId="{258A1454-C6EB-4F8D-844D-84B77DB57E62}" type="presOf" srcId="{38D5448F-F515-49AF-8EA9-16CCF8F33BEC}" destId="{90FCA06E-23EE-4CED-A2CC-19062B2DC516}" srcOrd="1" destOrd="0" presId="urn:microsoft.com/office/officeart/2008/layout/NameandTitleOrganizationalChart"/>
    <dgm:cxn modelId="{9F8F7CDA-F6BD-4155-ABD7-6C61782083D8}" type="presOf" srcId="{9B5AC798-C888-4AB7-BB60-E46832EF560E}" destId="{8D5EA05E-019F-4E28-B8C5-D205E352EC1B}" srcOrd="0" destOrd="0" presId="urn:microsoft.com/office/officeart/2008/layout/NameandTitleOrganizationalChart"/>
    <dgm:cxn modelId="{2C837529-DCBC-4A47-888B-2B30CDC69A22}" type="presOf" srcId="{F0B33E9B-FE91-42C0-9D9B-6D3B29C7B5CF}" destId="{8A8F0996-EAE8-4BAF-96F3-E12B0DD7315C}" srcOrd="0" destOrd="0" presId="urn:microsoft.com/office/officeart/2008/layout/NameandTitleOrganizationalChart"/>
    <dgm:cxn modelId="{13182552-ADE6-42E8-A55B-F7B869E313E7}" type="presOf" srcId="{B5D54CC6-344C-4840-AD8E-9DF9AEEF8257}" destId="{D5090A02-DFE9-49CC-8736-80C46C648F8C}" srcOrd="0" destOrd="0" presId="urn:microsoft.com/office/officeart/2008/layout/NameandTitleOrganizationalChart"/>
    <dgm:cxn modelId="{7594821C-DDF1-434A-AEF4-65F67F9F63F9}" type="presOf" srcId="{2B74B382-8D2E-4B7A-BCF9-8815583DE3F3}" destId="{BF3727CB-438B-4A08-954E-C0DEA8493640}" srcOrd="1" destOrd="0" presId="urn:microsoft.com/office/officeart/2008/layout/NameandTitleOrganizationalChart"/>
    <dgm:cxn modelId="{7C07192B-EB0A-44C6-9C2A-01374F123A8A}" srcId="{38D5448F-F515-49AF-8EA9-16CCF8F33BEC}" destId="{63B0BFFA-A20D-4BBF-8711-6A56FD76517C}" srcOrd="3" destOrd="0" parTransId="{39C524E9-3595-4200-9054-F54F13A790DA}" sibTransId="{54CF88A8-2C78-4DA3-8803-4F8C8754D734}"/>
    <dgm:cxn modelId="{9627DC1A-7732-44D8-B45C-CEBEA4201BE9}" type="presOf" srcId="{5231D3EF-08E2-424C-88A9-8972771B1E52}" destId="{D0FC8CF4-128C-496C-9C7B-2581C2922C94}" srcOrd="1" destOrd="0" presId="urn:microsoft.com/office/officeart/2008/layout/NameandTitleOrganizationalChart"/>
    <dgm:cxn modelId="{C7A72744-86B7-4E8E-9894-728B8A437EA8}" type="presParOf" srcId="{17315813-1934-4413-B466-D2264A552557}" destId="{2C64B918-8F55-4B30-B2F4-B2C2C033DD78}" srcOrd="0" destOrd="0" presId="urn:microsoft.com/office/officeart/2008/layout/NameandTitleOrganizationalChart"/>
    <dgm:cxn modelId="{BE3262D7-1444-4A72-8D27-1F05C89C58AD}" type="presParOf" srcId="{2C64B918-8F55-4B30-B2F4-B2C2C033DD78}" destId="{0862C5A8-5C34-48C9-B985-10C980E106CB}" srcOrd="0" destOrd="0" presId="urn:microsoft.com/office/officeart/2008/layout/NameandTitleOrganizationalChart"/>
    <dgm:cxn modelId="{AD3AD051-9B12-43E0-9F08-23F3A16B8B9A}" type="presParOf" srcId="{0862C5A8-5C34-48C9-B985-10C980E106CB}" destId="{5F2FF3B3-F638-43C5-BD89-A4703E6BA0EA}" srcOrd="0" destOrd="0" presId="urn:microsoft.com/office/officeart/2008/layout/NameandTitleOrganizationalChart"/>
    <dgm:cxn modelId="{9B4E6BD3-3B25-489B-938E-2F92BF68916B}" type="presParOf" srcId="{0862C5A8-5C34-48C9-B985-10C980E106CB}" destId="{69DB68AD-532F-4F63-B6A4-064262585B69}" srcOrd="1" destOrd="0" presId="urn:microsoft.com/office/officeart/2008/layout/NameandTitleOrganizationalChart"/>
    <dgm:cxn modelId="{8291E91C-602F-47EF-9B72-ABD67FA9ED27}" type="presParOf" srcId="{0862C5A8-5C34-48C9-B985-10C980E106CB}" destId="{90FCA06E-23EE-4CED-A2CC-19062B2DC516}" srcOrd="2" destOrd="0" presId="urn:microsoft.com/office/officeart/2008/layout/NameandTitleOrganizationalChart"/>
    <dgm:cxn modelId="{8F0FA0C2-6576-402E-A7BF-EBC923F1EAE1}" type="presParOf" srcId="{2C64B918-8F55-4B30-B2F4-B2C2C033DD78}" destId="{3BA3E8A6-082D-4E2A-9203-6017AF5AA9EF}" srcOrd="1" destOrd="0" presId="urn:microsoft.com/office/officeart/2008/layout/NameandTitleOrganizationalChart"/>
    <dgm:cxn modelId="{BDBFEB50-726B-4D87-9C30-675E613E226E}" type="presParOf" srcId="{3BA3E8A6-082D-4E2A-9203-6017AF5AA9EF}" destId="{FAA9BB6F-19B7-4257-929A-D600EF900A2C}" srcOrd="0" destOrd="0" presId="urn:microsoft.com/office/officeart/2008/layout/NameandTitleOrganizationalChart"/>
    <dgm:cxn modelId="{927D87F2-A8A9-4714-A147-BE1CDCAA739B}" type="presParOf" srcId="{3BA3E8A6-082D-4E2A-9203-6017AF5AA9EF}" destId="{65BDC0A8-5741-481E-957F-12B6FD99D078}" srcOrd="1" destOrd="0" presId="urn:microsoft.com/office/officeart/2008/layout/NameandTitleOrganizationalChart"/>
    <dgm:cxn modelId="{F2AD9A32-646A-4B0F-BD81-09A4BB1A5EE8}" type="presParOf" srcId="{65BDC0A8-5741-481E-957F-12B6FD99D078}" destId="{82072A6E-3246-4FA1-8C01-B1045DE3D0B9}" srcOrd="0" destOrd="0" presId="urn:microsoft.com/office/officeart/2008/layout/NameandTitleOrganizationalChart"/>
    <dgm:cxn modelId="{F22153FF-F5F3-4D17-9B6A-E5696E561DAD}" type="presParOf" srcId="{82072A6E-3246-4FA1-8C01-B1045DE3D0B9}" destId="{6F44F02D-E113-4371-9CB0-243E90DEAD9F}" srcOrd="0" destOrd="0" presId="urn:microsoft.com/office/officeart/2008/layout/NameandTitleOrganizationalChart"/>
    <dgm:cxn modelId="{9A489AB5-A63A-40A3-A549-F2BEACC193FB}" type="presParOf" srcId="{82072A6E-3246-4FA1-8C01-B1045DE3D0B9}" destId="{3DBCB538-FCCC-41AC-9861-B4B76F40F229}" srcOrd="1" destOrd="0" presId="urn:microsoft.com/office/officeart/2008/layout/NameandTitleOrganizationalChart"/>
    <dgm:cxn modelId="{52194026-B5E4-4AF9-B839-85CC27A8C00B}" type="presParOf" srcId="{82072A6E-3246-4FA1-8C01-B1045DE3D0B9}" destId="{563AD91E-ACE6-44A7-A959-4318F6666D8F}" srcOrd="2" destOrd="0" presId="urn:microsoft.com/office/officeart/2008/layout/NameandTitleOrganizationalChart"/>
    <dgm:cxn modelId="{C503893D-6EEB-41E2-84FF-999B4A17F399}" type="presParOf" srcId="{65BDC0A8-5741-481E-957F-12B6FD99D078}" destId="{927445E9-58EB-419C-BE07-E1975CCC530A}" srcOrd="1" destOrd="0" presId="urn:microsoft.com/office/officeart/2008/layout/NameandTitleOrganizationalChart"/>
    <dgm:cxn modelId="{08E6A593-825F-4FEA-A84E-954861E32573}" type="presParOf" srcId="{927445E9-58EB-419C-BE07-E1975CCC530A}" destId="{DCA78F80-A821-410B-8979-C8A3549FBC2A}" srcOrd="0" destOrd="0" presId="urn:microsoft.com/office/officeart/2008/layout/NameandTitleOrganizationalChart"/>
    <dgm:cxn modelId="{625A8605-D394-4844-B4E2-25624020B105}" type="presParOf" srcId="{927445E9-58EB-419C-BE07-E1975CCC530A}" destId="{FF8CE2EC-6C25-4E89-AED1-AEC84CE39064}" srcOrd="1" destOrd="0" presId="urn:microsoft.com/office/officeart/2008/layout/NameandTitleOrganizationalChart"/>
    <dgm:cxn modelId="{9A909745-85D7-43EF-A16F-07C6582DE845}" type="presParOf" srcId="{FF8CE2EC-6C25-4E89-AED1-AEC84CE39064}" destId="{510D3FDA-D3D8-4790-A6D5-E01ADBE8B937}" srcOrd="0" destOrd="0" presId="urn:microsoft.com/office/officeart/2008/layout/NameandTitleOrganizationalChart"/>
    <dgm:cxn modelId="{23FE79D5-DD5A-4346-A0B4-42118DBD096A}" type="presParOf" srcId="{510D3FDA-D3D8-4790-A6D5-E01ADBE8B937}" destId="{30478AE9-8BE2-4525-831A-0D6309AB1E02}" srcOrd="0" destOrd="0" presId="urn:microsoft.com/office/officeart/2008/layout/NameandTitleOrganizationalChart"/>
    <dgm:cxn modelId="{6B320BD5-D739-4527-BA7C-6D7BE49BE790}" type="presParOf" srcId="{510D3FDA-D3D8-4790-A6D5-E01ADBE8B937}" destId="{E6218768-833C-4582-94DE-75CA330D8692}" srcOrd="1" destOrd="0" presId="urn:microsoft.com/office/officeart/2008/layout/NameandTitleOrganizationalChart"/>
    <dgm:cxn modelId="{CE1474AA-F843-4937-9483-E1BC8F4EC1C2}" type="presParOf" srcId="{510D3FDA-D3D8-4790-A6D5-E01ADBE8B937}" destId="{D0FC8CF4-128C-496C-9C7B-2581C2922C94}" srcOrd="2" destOrd="0" presId="urn:microsoft.com/office/officeart/2008/layout/NameandTitleOrganizationalChart"/>
    <dgm:cxn modelId="{23F7547A-3409-441D-BA52-27758FC2F874}" type="presParOf" srcId="{FF8CE2EC-6C25-4E89-AED1-AEC84CE39064}" destId="{06795465-2FD2-4C38-8828-BDA5C0D1845C}" srcOrd="1" destOrd="0" presId="urn:microsoft.com/office/officeart/2008/layout/NameandTitleOrganizationalChart"/>
    <dgm:cxn modelId="{662F5E5C-3C06-4DFA-8CB5-12CBC2F56A7F}" type="presParOf" srcId="{FF8CE2EC-6C25-4E89-AED1-AEC84CE39064}" destId="{29298C64-E285-488F-ABBA-F4B6BD3AD22D}" srcOrd="2" destOrd="0" presId="urn:microsoft.com/office/officeart/2008/layout/NameandTitleOrganizationalChart"/>
    <dgm:cxn modelId="{E9DDA48B-27A4-408D-B422-EA0BC1F2B881}" type="presParOf" srcId="{65BDC0A8-5741-481E-957F-12B6FD99D078}" destId="{252FF059-4AC7-4475-90DD-D2AE94EBA64D}" srcOrd="2" destOrd="0" presId="urn:microsoft.com/office/officeart/2008/layout/NameandTitleOrganizationalChart"/>
    <dgm:cxn modelId="{A9C905CB-3DB5-4A93-94D5-65763F035850}" type="presParOf" srcId="{3BA3E8A6-082D-4E2A-9203-6017AF5AA9EF}" destId="{668E7E84-5B9A-4C0F-8F90-F4BF7CF01BDE}" srcOrd="2" destOrd="0" presId="urn:microsoft.com/office/officeart/2008/layout/NameandTitleOrganizationalChart"/>
    <dgm:cxn modelId="{A82B6B96-F9A7-4963-AC55-9B79B5DA151E}" type="presParOf" srcId="{3BA3E8A6-082D-4E2A-9203-6017AF5AA9EF}" destId="{52072DE0-1CF2-4A0C-8A86-7DC6BE32A297}" srcOrd="3" destOrd="0" presId="urn:microsoft.com/office/officeart/2008/layout/NameandTitleOrganizationalChart"/>
    <dgm:cxn modelId="{0AE09E81-1A7F-4E5C-A3D3-D954B32CE18C}" type="presParOf" srcId="{52072DE0-1CF2-4A0C-8A86-7DC6BE32A297}" destId="{89FC6BB7-FAF2-4A65-ADD5-48EC18ABCA7D}" srcOrd="0" destOrd="0" presId="urn:microsoft.com/office/officeart/2008/layout/NameandTitleOrganizationalChart"/>
    <dgm:cxn modelId="{44D67F3F-2A9C-4FA2-9C99-03104DF9FFDD}" type="presParOf" srcId="{89FC6BB7-FAF2-4A65-ADD5-48EC18ABCA7D}" destId="{66DB80ED-02A7-4911-9680-09ACC27FEEA6}" srcOrd="0" destOrd="0" presId="urn:microsoft.com/office/officeart/2008/layout/NameandTitleOrganizationalChart"/>
    <dgm:cxn modelId="{130FC64F-4709-49A1-BCD5-E2D65299C6D4}" type="presParOf" srcId="{89FC6BB7-FAF2-4A65-ADD5-48EC18ABCA7D}" destId="{F9BE178B-6795-4B3A-A27D-4AE48B92E040}" srcOrd="1" destOrd="0" presId="urn:microsoft.com/office/officeart/2008/layout/NameandTitleOrganizationalChart"/>
    <dgm:cxn modelId="{5ED56E8C-0E42-47CB-AC63-9351ECDECF46}" type="presParOf" srcId="{89FC6BB7-FAF2-4A65-ADD5-48EC18ABCA7D}" destId="{0D7E08AD-9F38-4724-9177-E4CA0D72957C}" srcOrd="2" destOrd="0" presId="urn:microsoft.com/office/officeart/2008/layout/NameandTitleOrganizationalChart"/>
    <dgm:cxn modelId="{DF8A3029-2E32-4D95-94F8-6AEBEFD403EE}" type="presParOf" srcId="{52072DE0-1CF2-4A0C-8A86-7DC6BE32A297}" destId="{0A37DC82-45CB-4260-83C9-1AD6EA3B08E5}" srcOrd="1" destOrd="0" presId="urn:microsoft.com/office/officeart/2008/layout/NameandTitleOrganizationalChart"/>
    <dgm:cxn modelId="{6D684208-B615-4D07-9300-C411CB647D2D}" type="presParOf" srcId="{0A37DC82-45CB-4260-83C9-1AD6EA3B08E5}" destId="{D6A0DD42-4EA0-4D05-A021-864E3CB72FE4}" srcOrd="0" destOrd="0" presId="urn:microsoft.com/office/officeart/2008/layout/NameandTitleOrganizationalChart"/>
    <dgm:cxn modelId="{44F2114B-0EEB-4ECE-8F8C-A38C7DDC1D1B}" type="presParOf" srcId="{0A37DC82-45CB-4260-83C9-1AD6EA3B08E5}" destId="{A63AD8E4-83A5-4B86-99F9-C19F6C7CE880}" srcOrd="1" destOrd="0" presId="urn:microsoft.com/office/officeart/2008/layout/NameandTitleOrganizationalChart"/>
    <dgm:cxn modelId="{D6F1E3C3-8BBF-4A6B-8298-EBAEF95DACD6}" type="presParOf" srcId="{A63AD8E4-83A5-4B86-99F9-C19F6C7CE880}" destId="{EB2D4515-325F-44CD-8795-2B3CEBB078DF}" srcOrd="0" destOrd="0" presId="urn:microsoft.com/office/officeart/2008/layout/NameandTitleOrganizationalChart"/>
    <dgm:cxn modelId="{D3136941-B8D0-4A9A-8904-FC68126252A2}" type="presParOf" srcId="{EB2D4515-325F-44CD-8795-2B3CEBB078DF}" destId="{4784657E-854F-4867-AB06-3A69F3D61CCB}" srcOrd="0" destOrd="0" presId="urn:microsoft.com/office/officeart/2008/layout/NameandTitleOrganizationalChart"/>
    <dgm:cxn modelId="{1C4EBE0B-F8BE-4DB9-A32A-2DC67B693E2C}" type="presParOf" srcId="{EB2D4515-325F-44CD-8795-2B3CEBB078DF}" destId="{8A8F0996-EAE8-4BAF-96F3-E12B0DD7315C}" srcOrd="1" destOrd="0" presId="urn:microsoft.com/office/officeart/2008/layout/NameandTitleOrganizationalChart"/>
    <dgm:cxn modelId="{31AD5785-54D5-4E47-A021-D978CE94123D}" type="presParOf" srcId="{EB2D4515-325F-44CD-8795-2B3CEBB078DF}" destId="{62A70E9B-5932-4F9D-A3EE-3652A2D868F8}" srcOrd="2" destOrd="0" presId="urn:microsoft.com/office/officeart/2008/layout/NameandTitleOrganizationalChart"/>
    <dgm:cxn modelId="{F6F7C89A-456B-4993-9DC8-10951093819C}" type="presParOf" srcId="{A63AD8E4-83A5-4B86-99F9-C19F6C7CE880}" destId="{16598090-A80D-4E69-896C-FAB2C7D0428C}" srcOrd="1" destOrd="0" presId="urn:microsoft.com/office/officeart/2008/layout/NameandTitleOrganizationalChart"/>
    <dgm:cxn modelId="{38BBBA66-87B9-4AE4-9F5A-331DAE47DC2F}" type="presParOf" srcId="{A63AD8E4-83A5-4B86-99F9-C19F6C7CE880}" destId="{5FE41698-3269-4251-8DCC-222651314560}" srcOrd="2" destOrd="0" presId="urn:microsoft.com/office/officeart/2008/layout/NameandTitleOrganizationalChart"/>
    <dgm:cxn modelId="{E842D997-C02A-4C54-8F11-616E18ADCA22}" type="presParOf" srcId="{52072DE0-1CF2-4A0C-8A86-7DC6BE32A297}" destId="{19958C37-A6FF-46A0-AA89-D73F13D73BEE}" srcOrd="2" destOrd="0" presId="urn:microsoft.com/office/officeart/2008/layout/NameandTitleOrganizationalChart"/>
    <dgm:cxn modelId="{94AF56DD-9F4A-423F-8C54-82C87B40A487}" type="presParOf" srcId="{3BA3E8A6-082D-4E2A-9203-6017AF5AA9EF}" destId="{667A37FA-DC93-48F9-9FF4-E32A9D63400B}" srcOrd="4" destOrd="0" presId="urn:microsoft.com/office/officeart/2008/layout/NameandTitleOrganizationalChart"/>
    <dgm:cxn modelId="{C601D3E7-FFD0-459E-AF0C-4B995DD3E95C}" type="presParOf" srcId="{3BA3E8A6-082D-4E2A-9203-6017AF5AA9EF}" destId="{7224D036-DD67-44E3-9578-31E5D54C97B4}" srcOrd="5" destOrd="0" presId="urn:microsoft.com/office/officeart/2008/layout/NameandTitleOrganizationalChart"/>
    <dgm:cxn modelId="{BAA72DF9-DD7D-4A59-B326-241B697AD15B}" type="presParOf" srcId="{7224D036-DD67-44E3-9578-31E5D54C97B4}" destId="{5B5992F2-47F1-412C-A15A-770A21B0B323}" srcOrd="0" destOrd="0" presId="urn:microsoft.com/office/officeart/2008/layout/NameandTitleOrganizationalChart"/>
    <dgm:cxn modelId="{9311561C-C26F-4346-9818-5F0A57D3C17D}" type="presParOf" srcId="{5B5992F2-47F1-412C-A15A-770A21B0B323}" destId="{E33EA58F-08D2-47C4-A46C-59CCE7B49107}" srcOrd="0" destOrd="0" presId="urn:microsoft.com/office/officeart/2008/layout/NameandTitleOrganizationalChart"/>
    <dgm:cxn modelId="{70555F40-DFE1-4B3D-AFCD-9061215B1F9C}" type="presParOf" srcId="{5B5992F2-47F1-412C-A15A-770A21B0B323}" destId="{C53DB311-A4D0-41C6-A959-751F46C74BB1}" srcOrd="1" destOrd="0" presId="urn:microsoft.com/office/officeart/2008/layout/NameandTitleOrganizationalChart"/>
    <dgm:cxn modelId="{9B195AB1-A8A0-4BFB-AA98-19DAD9DD0892}" type="presParOf" srcId="{5B5992F2-47F1-412C-A15A-770A21B0B323}" destId="{44B1D607-17C4-4241-A4F0-9EC11CD21B7A}" srcOrd="2" destOrd="0" presId="urn:microsoft.com/office/officeart/2008/layout/NameandTitleOrganizationalChart"/>
    <dgm:cxn modelId="{53ECF407-1A28-4915-9164-07A06ADCBF08}" type="presParOf" srcId="{7224D036-DD67-44E3-9578-31E5D54C97B4}" destId="{B1568DBE-4105-409E-9C5E-A41EDE58052E}" srcOrd="1" destOrd="0" presId="urn:microsoft.com/office/officeart/2008/layout/NameandTitleOrganizationalChart"/>
    <dgm:cxn modelId="{92E3965E-0818-4A50-8D5E-82107667743B}" type="presParOf" srcId="{B1568DBE-4105-409E-9C5E-A41EDE58052E}" destId="{D5090A02-DFE9-49CC-8736-80C46C648F8C}" srcOrd="0" destOrd="0" presId="urn:microsoft.com/office/officeart/2008/layout/NameandTitleOrganizationalChart"/>
    <dgm:cxn modelId="{BEA37C65-98D2-4A1E-A6F4-984DAB6B5FD7}" type="presParOf" srcId="{B1568DBE-4105-409E-9C5E-A41EDE58052E}" destId="{6C26E51D-9EEC-4C2F-9317-F698841F9F6D}" srcOrd="1" destOrd="0" presId="urn:microsoft.com/office/officeart/2008/layout/NameandTitleOrganizationalChart"/>
    <dgm:cxn modelId="{C6027139-B43C-47A7-9D22-56788FD391BC}" type="presParOf" srcId="{6C26E51D-9EEC-4C2F-9317-F698841F9F6D}" destId="{DD858E04-BE27-4A14-94D6-9D87D8E6DCCE}" srcOrd="0" destOrd="0" presId="urn:microsoft.com/office/officeart/2008/layout/NameandTitleOrganizationalChart"/>
    <dgm:cxn modelId="{A18D7BEE-B136-415F-BCB1-0F75020E0492}" type="presParOf" srcId="{DD858E04-BE27-4A14-94D6-9D87D8E6DCCE}" destId="{5EA508AE-DDBD-420E-9055-120EEC70BAAE}" srcOrd="0" destOrd="0" presId="urn:microsoft.com/office/officeart/2008/layout/NameandTitleOrganizationalChart"/>
    <dgm:cxn modelId="{29D30F75-352C-4906-B0D1-D8356B1083A1}" type="presParOf" srcId="{DD858E04-BE27-4A14-94D6-9D87D8E6DCCE}" destId="{59F07E07-0563-46B1-8F95-48E267AB1F0F}" srcOrd="1" destOrd="0" presId="urn:microsoft.com/office/officeart/2008/layout/NameandTitleOrganizationalChart"/>
    <dgm:cxn modelId="{7657EAB4-6658-499F-B625-369D9EF14F11}" type="presParOf" srcId="{DD858E04-BE27-4A14-94D6-9D87D8E6DCCE}" destId="{BA66B56E-3506-471E-BAD1-3821C7E85DB6}" srcOrd="2" destOrd="0" presId="urn:microsoft.com/office/officeart/2008/layout/NameandTitleOrganizationalChart"/>
    <dgm:cxn modelId="{D7410956-5DE4-4C2B-AB2C-4083AEFE7C5E}" type="presParOf" srcId="{6C26E51D-9EEC-4C2F-9317-F698841F9F6D}" destId="{70126D38-C086-44E7-8377-BDB5184B74E4}" srcOrd="1" destOrd="0" presId="urn:microsoft.com/office/officeart/2008/layout/NameandTitleOrganizationalChart"/>
    <dgm:cxn modelId="{87EE6FEF-AE07-41AB-B295-64C798232144}" type="presParOf" srcId="{6C26E51D-9EEC-4C2F-9317-F698841F9F6D}" destId="{B177212C-7CB6-4248-91B2-F9413B2B3BE8}" srcOrd="2" destOrd="0" presId="urn:microsoft.com/office/officeart/2008/layout/NameandTitleOrganizationalChart"/>
    <dgm:cxn modelId="{A94FE367-43B7-4CDD-BEF3-3624E400C9E2}" type="presParOf" srcId="{7224D036-DD67-44E3-9578-31E5D54C97B4}" destId="{597E5995-4974-4956-AB18-47B8911773B6}" srcOrd="2" destOrd="0" presId="urn:microsoft.com/office/officeart/2008/layout/NameandTitleOrganizationalChart"/>
    <dgm:cxn modelId="{A3D3B453-0958-477A-9752-E4413AEED4BE}" type="presParOf" srcId="{3BA3E8A6-082D-4E2A-9203-6017AF5AA9EF}" destId="{23900F58-1F47-49EC-B7BA-524374323C68}" srcOrd="6" destOrd="0" presId="urn:microsoft.com/office/officeart/2008/layout/NameandTitleOrganizationalChart"/>
    <dgm:cxn modelId="{A5DC7782-1A0E-42B4-B601-EF1F7EDF78F7}" type="presParOf" srcId="{3BA3E8A6-082D-4E2A-9203-6017AF5AA9EF}" destId="{09B02F28-6B6A-4CA8-BF91-C6D531097537}" srcOrd="7" destOrd="0" presId="urn:microsoft.com/office/officeart/2008/layout/NameandTitleOrganizationalChart"/>
    <dgm:cxn modelId="{F41E3C25-EEB4-4D95-9587-4D3627AB33C4}" type="presParOf" srcId="{09B02F28-6B6A-4CA8-BF91-C6D531097537}" destId="{F1A00339-60E0-46E7-8256-8EE0211475A7}" srcOrd="0" destOrd="0" presId="urn:microsoft.com/office/officeart/2008/layout/NameandTitleOrganizationalChart"/>
    <dgm:cxn modelId="{1F205FF6-082C-4D2E-8C15-263DF2DB17D2}" type="presParOf" srcId="{F1A00339-60E0-46E7-8256-8EE0211475A7}" destId="{8D5EA05E-019F-4E28-B8C5-D205E352EC1B}" srcOrd="0" destOrd="0" presId="urn:microsoft.com/office/officeart/2008/layout/NameandTitleOrganizationalChart"/>
    <dgm:cxn modelId="{17082A28-BD55-406E-84C1-BF3503EDC93F}" type="presParOf" srcId="{F1A00339-60E0-46E7-8256-8EE0211475A7}" destId="{157D949D-001C-4049-89CF-47B75A9CC6C1}" srcOrd="1" destOrd="0" presId="urn:microsoft.com/office/officeart/2008/layout/NameandTitleOrganizationalChart"/>
    <dgm:cxn modelId="{B0F66EBC-F82E-48BE-9819-45A00E4DCB7B}" type="presParOf" srcId="{F1A00339-60E0-46E7-8256-8EE0211475A7}" destId="{DDB75A7F-8D86-4966-9D87-D1E1900D71F4}" srcOrd="2" destOrd="0" presId="urn:microsoft.com/office/officeart/2008/layout/NameandTitleOrganizationalChart"/>
    <dgm:cxn modelId="{2E8EFE10-D002-4087-AD43-7E3AF5D91425}" type="presParOf" srcId="{09B02F28-6B6A-4CA8-BF91-C6D531097537}" destId="{28CE8592-830C-4088-9469-F56C03D29186}" srcOrd="1" destOrd="0" presId="urn:microsoft.com/office/officeart/2008/layout/NameandTitleOrganizationalChart"/>
    <dgm:cxn modelId="{D574B420-BEBE-4192-8252-CDD1E80BC88C}" type="presParOf" srcId="{28CE8592-830C-4088-9469-F56C03D29186}" destId="{13D6C3E5-8F90-4F0C-AA77-96F366F767CB}" srcOrd="0" destOrd="0" presId="urn:microsoft.com/office/officeart/2008/layout/NameandTitleOrganizationalChart"/>
    <dgm:cxn modelId="{F44DE18A-021D-45F5-866F-03881C0A1BB8}" type="presParOf" srcId="{28CE8592-830C-4088-9469-F56C03D29186}" destId="{CB4C7FE7-4598-43FF-97FD-22AF443BECE1}" srcOrd="1" destOrd="0" presId="urn:microsoft.com/office/officeart/2008/layout/NameandTitleOrganizationalChart"/>
    <dgm:cxn modelId="{AFE1990C-75F7-4B86-9BDD-8F27F70E6977}" type="presParOf" srcId="{CB4C7FE7-4598-43FF-97FD-22AF443BECE1}" destId="{5DE7BEAD-7D8D-4F27-8D36-CB424621C10D}" srcOrd="0" destOrd="0" presId="urn:microsoft.com/office/officeart/2008/layout/NameandTitleOrganizationalChart"/>
    <dgm:cxn modelId="{4B7D03D8-8FA7-4737-99FE-F43E459E1AE5}" type="presParOf" srcId="{5DE7BEAD-7D8D-4F27-8D36-CB424621C10D}" destId="{7293F017-FC3A-4CCD-AE7C-887A90F568EE}" srcOrd="0" destOrd="0" presId="urn:microsoft.com/office/officeart/2008/layout/NameandTitleOrganizationalChart"/>
    <dgm:cxn modelId="{A29A21F5-1BF6-4B92-84DC-EA139AAFAAC8}" type="presParOf" srcId="{5DE7BEAD-7D8D-4F27-8D36-CB424621C10D}" destId="{96C87CC1-C34D-479C-AC7A-1AA215823F8B}" srcOrd="1" destOrd="0" presId="urn:microsoft.com/office/officeart/2008/layout/NameandTitleOrganizationalChart"/>
    <dgm:cxn modelId="{B46C6A9C-33FE-4E42-BA45-CC32A26CFC8E}" type="presParOf" srcId="{5DE7BEAD-7D8D-4F27-8D36-CB424621C10D}" destId="{44043F57-5AAA-4AF8-AA6D-4E3D8F6B5C5D}" srcOrd="2" destOrd="0" presId="urn:microsoft.com/office/officeart/2008/layout/NameandTitleOrganizationalChart"/>
    <dgm:cxn modelId="{BEA61069-7D03-4588-BB30-1627A7C64485}" type="presParOf" srcId="{CB4C7FE7-4598-43FF-97FD-22AF443BECE1}" destId="{2450645B-290F-4576-A469-26EDC6046EE2}" srcOrd="1" destOrd="0" presId="urn:microsoft.com/office/officeart/2008/layout/NameandTitleOrganizationalChart"/>
    <dgm:cxn modelId="{EFE5EE7C-9D8E-4109-8AE2-2C7499B78357}" type="presParOf" srcId="{CB4C7FE7-4598-43FF-97FD-22AF443BECE1}" destId="{A4ED4E77-25E6-4848-9BAA-C12E705650D1}" srcOrd="2" destOrd="0" presId="urn:microsoft.com/office/officeart/2008/layout/NameandTitleOrganizationalChart"/>
    <dgm:cxn modelId="{0EF56D57-BE70-4910-BF15-BB6FF881BE7E}" type="presParOf" srcId="{28CE8592-830C-4088-9469-F56C03D29186}" destId="{AB9ABDD2-1481-4CE5-9A80-6972EB64CE30}" srcOrd="2" destOrd="0" presId="urn:microsoft.com/office/officeart/2008/layout/NameandTitleOrganizationalChart"/>
    <dgm:cxn modelId="{6B403E93-E81C-49A5-B1E5-DFA8BA5AE36C}" type="presParOf" srcId="{28CE8592-830C-4088-9469-F56C03D29186}" destId="{B20D5D06-9255-4C47-9D8F-8E9C1152110D}" srcOrd="3" destOrd="0" presId="urn:microsoft.com/office/officeart/2008/layout/NameandTitleOrganizationalChart"/>
    <dgm:cxn modelId="{61C38715-249D-4BDF-B7F2-8BECFC69DC90}" type="presParOf" srcId="{B20D5D06-9255-4C47-9D8F-8E9C1152110D}" destId="{33932EF4-AD22-4AFA-BDAA-602F18B9895C}" srcOrd="0" destOrd="0" presId="urn:microsoft.com/office/officeart/2008/layout/NameandTitleOrganizationalChart"/>
    <dgm:cxn modelId="{A6D6C237-B933-4D63-ADC4-304F0AC722E1}" type="presParOf" srcId="{33932EF4-AD22-4AFA-BDAA-602F18B9895C}" destId="{112AF153-0791-4117-8AA2-9E40D41A85C5}" srcOrd="0" destOrd="0" presId="urn:microsoft.com/office/officeart/2008/layout/NameandTitleOrganizationalChart"/>
    <dgm:cxn modelId="{D48C4FED-BF12-4E8E-892E-8B472DC733C9}" type="presParOf" srcId="{33932EF4-AD22-4AFA-BDAA-602F18B9895C}" destId="{294E45C7-D889-42BA-A309-78D1DEBF6EAC}" srcOrd="1" destOrd="0" presId="urn:microsoft.com/office/officeart/2008/layout/NameandTitleOrganizationalChart"/>
    <dgm:cxn modelId="{C680A600-EEFB-4B0C-8598-102881A046EF}" type="presParOf" srcId="{33932EF4-AD22-4AFA-BDAA-602F18B9895C}" destId="{9A88397C-C5A1-4CD7-802E-3BC0CBCD7808}" srcOrd="2" destOrd="0" presId="urn:microsoft.com/office/officeart/2008/layout/NameandTitleOrganizationalChart"/>
    <dgm:cxn modelId="{0C8614D6-6112-4366-8A30-24C65C66F0DC}" type="presParOf" srcId="{B20D5D06-9255-4C47-9D8F-8E9C1152110D}" destId="{6037A7C4-BCAB-4124-91A4-561DADAA1797}" srcOrd="1" destOrd="0" presId="urn:microsoft.com/office/officeart/2008/layout/NameandTitleOrganizationalChart"/>
    <dgm:cxn modelId="{D13A74BF-D44A-4A96-98C2-A65AA6FB9602}" type="presParOf" srcId="{B20D5D06-9255-4C47-9D8F-8E9C1152110D}" destId="{FDC1D293-2E21-4273-8E79-A1EFA26F3AA1}" srcOrd="2" destOrd="0" presId="urn:microsoft.com/office/officeart/2008/layout/NameandTitleOrganizationalChart"/>
    <dgm:cxn modelId="{69E37F9F-668E-468A-9E9A-DB46443BF908}" type="presParOf" srcId="{09B02F28-6B6A-4CA8-BF91-C6D531097537}" destId="{E18488E0-12F9-457B-98CB-9AA593152608}" srcOrd="2" destOrd="0" presId="urn:microsoft.com/office/officeart/2008/layout/NameandTitleOrganizationalChart"/>
    <dgm:cxn modelId="{1B7E581E-4346-48E9-8BE2-C7D3523F8579}" type="presParOf" srcId="{3BA3E8A6-082D-4E2A-9203-6017AF5AA9EF}" destId="{EBC62ECC-DE8F-42DC-9DAC-2AA3EF071954}" srcOrd="8" destOrd="0" presId="urn:microsoft.com/office/officeart/2008/layout/NameandTitleOrganizationalChart"/>
    <dgm:cxn modelId="{B2A95EEC-76D6-439F-B3E5-C61D09DD1FDA}" type="presParOf" srcId="{3BA3E8A6-082D-4E2A-9203-6017AF5AA9EF}" destId="{FE8680EA-80C7-4FAB-8C9B-FD7F6C61FCD1}" srcOrd="9" destOrd="0" presId="urn:microsoft.com/office/officeart/2008/layout/NameandTitleOrganizationalChart"/>
    <dgm:cxn modelId="{81E62592-54BB-4586-ADA1-67C9C55D0BF5}" type="presParOf" srcId="{FE8680EA-80C7-4FAB-8C9B-FD7F6C61FCD1}" destId="{5E75B28A-B8F0-4A21-8E72-6F628DCC58A4}" srcOrd="0" destOrd="0" presId="urn:microsoft.com/office/officeart/2008/layout/NameandTitleOrganizationalChart"/>
    <dgm:cxn modelId="{9EE3234F-177E-4359-8615-ABE9EE360B7F}" type="presParOf" srcId="{5E75B28A-B8F0-4A21-8E72-6F628DCC58A4}" destId="{64ECC479-6177-4B6D-B404-B35A2B4FEDAD}" srcOrd="0" destOrd="0" presId="urn:microsoft.com/office/officeart/2008/layout/NameandTitleOrganizationalChart"/>
    <dgm:cxn modelId="{06183FB4-E589-4E60-AC95-321FB55D643B}" type="presParOf" srcId="{5E75B28A-B8F0-4A21-8E72-6F628DCC58A4}" destId="{84736F7E-6978-47B6-B1DE-9D48679A4AC5}" srcOrd="1" destOrd="0" presId="urn:microsoft.com/office/officeart/2008/layout/NameandTitleOrganizationalChart"/>
    <dgm:cxn modelId="{290F3255-7E65-4B78-9C63-0992ECA6033D}" type="presParOf" srcId="{5E75B28A-B8F0-4A21-8E72-6F628DCC58A4}" destId="{BF3727CB-438B-4A08-954E-C0DEA8493640}" srcOrd="2" destOrd="0" presId="urn:microsoft.com/office/officeart/2008/layout/NameandTitleOrganizationalChart"/>
    <dgm:cxn modelId="{BA58E5A2-7AA9-4FCD-81F8-68FEFA58E1AB}" type="presParOf" srcId="{FE8680EA-80C7-4FAB-8C9B-FD7F6C61FCD1}" destId="{BCB8CFE1-CCB9-4A62-8B24-99328D198AA7}" srcOrd="1" destOrd="0" presId="urn:microsoft.com/office/officeart/2008/layout/NameandTitleOrganizationalChart"/>
    <dgm:cxn modelId="{E71275BC-159A-4043-99CA-4D3A4C68B383}" type="presParOf" srcId="{FE8680EA-80C7-4FAB-8C9B-FD7F6C61FCD1}" destId="{EE1B5EE2-BB2B-40D5-8AF0-CBBA527BE42E}" srcOrd="2" destOrd="0" presId="urn:microsoft.com/office/officeart/2008/layout/NameandTitleOrganizationalChart"/>
    <dgm:cxn modelId="{3B1D4D0E-39CA-46CE-A8A2-95E5A6DEB91E}" type="presParOf" srcId="{2C64B918-8F55-4B30-B2F4-B2C2C033DD78}" destId="{1735395D-2F4B-4355-B8BD-3575222AC65F}" srcOrd="2" destOrd="0" presId="urn:microsoft.com/office/officeart/2008/layout/NameandTitleOrganizationalChart"/>
    <dgm:cxn modelId="{B0468830-B21D-4144-9715-0180947B9D0C}" type="presParOf" srcId="{1735395D-2F4B-4355-B8BD-3575222AC65F}" destId="{35D736FE-FA7D-4203-8D29-480652B78C76}" srcOrd="0" destOrd="0" presId="urn:microsoft.com/office/officeart/2008/layout/NameandTitleOrganizationalChart"/>
    <dgm:cxn modelId="{914822E6-E7AB-4F4E-B6A1-F45B252901E2}" type="presParOf" srcId="{1735395D-2F4B-4355-B8BD-3575222AC65F}" destId="{05EBD610-C0E0-46C3-A1DE-E5058A3C0940}" srcOrd="1" destOrd="0" presId="urn:microsoft.com/office/officeart/2008/layout/NameandTitleOrganizationalChart"/>
    <dgm:cxn modelId="{A7820326-6539-4FB5-926B-C0647D16E9EC}" type="presParOf" srcId="{05EBD610-C0E0-46C3-A1DE-E5058A3C0940}" destId="{39C78E1A-4D31-4001-8525-F43EFD8C0B39}" srcOrd="0" destOrd="0" presId="urn:microsoft.com/office/officeart/2008/layout/NameandTitleOrganizationalChart"/>
    <dgm:cxn modelId="{D801A0B8-4DB1-453F-B6C6-BA9B5226E7C3}" type="presParOf" srcId="{39C78E1A-4D31-4001-8525-F43EFD8C0B39}" destId="{EA97D652-1736-474D-933A-A1687D0A45D9}" srcOrd="0" destOrd="0" presId="urn:microsoft.com/office/officeart/2008/layout/NameandTitleOrganizationalChart"/>
    <dgm:cxn modelId="{66E385E7-0CD5-419E-94A2-1042275C1F0C}" type="presParOf" srcId="{39C78E1A-4D31-4001-8525-F43EFD8C0B39}" destId="{C3255CC1-5428-408B-BE3C-116974485AA9}" srcOrd="1" destOrd="0" presId="urn:microsoft.com/office/officeart/2008/layout/NameandTitleOrganizationalChart"/>
    <dgm:cxn modelId="{7942E681-18F3-479C-A43C-289D8F768F3F}" type="presParOf" srcId="{39C78E1A-4D31-4001-8525-F43EFD8C0B39}" destId="{F8F2A113-0842-42B4-92AE-41E40B3B4FCA}" srcOrd="2" destOrd="0" presId="urn:microsoft.com/office/officeart/2008/layout/NameandTitleOrganizationalChart"/>
    <dgm:cxn modelId="{9B8F3A86-1D39-44C1-B0AA-7C4804C70E35}" type="presParOf" srcId="{05EBD610-C0E0-46C3-A1DE-E5058A3C0940}" destId="{EBFFE96F-79BC-4F44-8E22-B7FDCDC4DC6C}" srcOrd="1" destOrd="0" presId="urn:microsoft.com/office/officeart/2008/layout/NameandTitleOrganizationalChart"/>
    <dgm:cxn modelId="{13FF3C91-B81C-4A89-B48F-3FE538E7577C}" type="presParOf" srcId="{05EBD610-C0E0-46C3-A1DE-E5058A3C0940}" destId="{14FF8D50-2428-485B-AC66-A17FAA4CB4F7}" srcOrd="2" destOrd="0" presId="urn:microsoft.com/office/officeart/2008/layout/NameandTitleOrganizationalChart"/>
    <dgm:cxn modelId="{D81558EB-BA15-4EE6-ACBD-517FD545A215}" type="presParOf" srcId="{1735395D-2F4B-4355-B8BD-3575222AC65F}" destId="{F5A80CFD-226B-45EC-84E2-72EE9412AC29}" srcOrd="2" destOrd="0" presId="urn:microsoft.com/office/officeart/2008/layout/NameandTitleOrganizationalChart"/>
    <dgm:cxn modelId="{8EB43DE9-AB91-4DAA-826C-EDD4DBC8F79C}" type="presParOf" srcId="{1735395D-2F4B-4355-B8BD-3575222AC65F}" destId="{D2D9EB54-9A6A-4B9B-B645-376F8BA699FD}" srcOrd="3" destOrd="0" presId="urn:microsoft.com/office/officeart/2008/layout/NameandTitleOrganizationalChart"/>
    <dgm:cxn modelId="{ACF17B8C-E89C-4EE2-9E6D-3DCCB23C5E3E}" type="presParOf" srcId="{D2D9EB54-9A6A-4B9B-B645-376F8BA699FD}" destId="{D465D087-E9F2-4312-9762-8219B7BAE3D9}" srcOrd="0" destOrd="0" presId="urn:microsoft.com/office/officeart/2008/layout/NameandTitleOrganizationalChart"/>
    <dgm:cxn modelId="{7C038C63-25C1-4D88-923E-4648C109A0C5}" type="presParOf" srcId="{D465D087-E9F2-4312-9762-8219B7BAE3D9}" destId="{1B69960A-A7CC-4A7F-A537-ECB42E58F579}" srcOrd="0" destOrd="0" presId="urn:microsoft.com/office/officeart/2008/layout/NameandTitleOrganizationalChart"/>
    <dgm:cxn modelId="{6EE7F223-E4D6-49B2-AA3A-D266A6A9AEBA}" type="presParOf" srcId="{D465D087-E9F2-4312-9762-8219B7BAE3D9}" destId="{BB30BD80-D602-4D21-AD52-C09ECC81626B}" srcOrd="1" destOrd="0" presId="urn:microsoft.com/office/officeart/2008/layout/NameandTitleOrganizationalChart"/>
    <dgm:cxn modelId="{E0207798-CC61-4B88-8BD3-04383E7B0058}" type="presParOf" srcId="{D465D087-E9F2-4312-9762-8219B7BAE3D9}" destId="{96A9B359-DCBA-47E8-8CE9-315362BAC5C3}" srcOrd="2" destOrd="0" presId="urn:microsoft.com/office/officeart/2008/layout/NameandTitleOrganizationalChart"/>
    <dgm:cxn modelId="{1143F239-1CF2-44E3-B79A-226802CA26E6}" type="presParOf" srcId="{D2D9EB54-9A6A-4B9B-B645-376F8BA699FD}" destId="{703802C7-C6F5-479A-8105-0758D9713F5A}" srcOrd="1" destOrd="0" presId="urn:microsoft.com/office/officeart/2008/layout/NameandTitleOrganizationalChart"/>
    <dgm:cxn modelId="{4E212671-ACF6-49C3-BE79-0DC84BD4B33C}" type="presParOf" srcId="{D2D9EB54-9A6A-4B9B-B645-376F8BA699FD}" destId="{89EF2E29-9772-4F8F-BAF8-264A85C9569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DC7031-4F05-44E4-A0AB-8B5E82678178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E5102B0F-2A6A-40CB-8DF6-F51E7861A442}">
      <dgm:prSet/>
      <dgm:spPr/>
      <dgm:t>
        <a:bodyPr/>
        <a:lstStyle/>
        <a:p>
          <a:pPr rtl="0" latinLnBrk="1"/>
          <a:r>
            <a:rPr lang="ko-KR" baseline="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전역변수 </a:t>
          </a:r>
          <a:r>
            <a:rPr lang="en-US" baseline="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/ </a:t>
          </a:r>
          <a:r>
            <a:rPr lang="ko-KR" baseline="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지역변수</a:t>
          </a:r>
          <a:endParaRPr lang="ko-KR" dirty="0">
            <a:latin typeface="HY목각파임B" panose="02030600000101010101" pitchFamily="18" charset="-127"/>
            <a:ea typeface="HY목각파임B" panose="02030600000101010101" pitchFamily="18" charset="-127"/>
          </a:endParaRPr>
        </a:p>
      </dgm:t>
    </dgm:pt>
    <dgm:pt modelId="{F133A517-FC2E-46A2-9E74-D20BE4E2B0DD}" type="parTrans" cxnId="{89650FF4-F5D3-418E-8B7F-5CEE32AB0945}">
      <dgm:prSet/>
      <dgm:spPr/>
      <dgm:t>
        <a:bodyPr/>
        <a:lstStyle/>
        <a:p>
          <a:pPr latinLnBrk="1"/>
          <a:endParaRPr lang="ko-KR" altLang="en-US"/>
        </a:p>
      </dgm:t>
    </dgm:pt>
    <dgm:pt modelId="{23191E3B-2E1A-4D6A-BB73-D40F1F11ACF2}" type="sibTrans" cxnId="{89650FF4-F5D3-418E-8B7F-5CEE32AB0945}">
      <dgm:prSet/>
      <dgm:spPr/>
      <dgm:t>
        <a:bodyPr/>
        <a:lstStyle/>
        <a:p>
          <a:pPr latinLnBrk="1"/>
          <a:endParaRPr lang="ko-KR" altLang="en-US"/>
        </a:p>
      </dgm:t>
    </dgm:pt>
    <dgm:pt modelId="{69A9EDAE-5D8E-4706-97FA-7D72F484D20B}" type="pres">
      <dgm:prSet presAssocID="{E5DC7031-4F05-44E4-A0AB-8B5E8267817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42EC26-EF6E-49C1-8577-3C9B81F3BC76}" type="pres">
      <dgm:prSet presAssocID="{E5102B0F-2A6A-40CB-8DF6-F51E7861A442}" presName="parentText" presStyleLbl="node1" presStyleIdx="0" presStyleCnt="1" custScaleX="95632" custScaleY="10245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E8C6510-68AE-4271-91E3-22A19E4A946C}" type="presOf" srcId="{E5DC7031-4F05-44E4-A0AB-8B5E82678178}" destId="{69A9EDAE-5D8E-4706-97FA-7D72F484D20B}" srcOrd="0" destOrd="0" presId="urn:microsoft.com/office/officeart/2005/8/layout/vList2"/>
    <dgm:cxn modelId="{922BAB6F-8CF9-4C78-8BFD-1172BFE8FE60}" type="presOf" srcId="{E5102B0F-2A6A-40CB-8DF6-F51E7861A442}" destId="{F942EC26-EF6E-49C1-8577-3C9B81F3BC76}" srcOrd="0" destOrd="0" presId="urn:microsoft.com/office/officeart/2005/8/layout/vList2"/>
    <dgm:cxn modelId="{89650FF4-F5D3-418E-8B7F-5CEE32AB0945}" srcId="{E5DC7031-4F05-44E4-A0AB-8B5E82678178}" destId="{E5102B0F-2A6A-40CB-8DF6-F51E7861A442}" srcOrd="0" destOrd="0" parTransId="{F133A517-FC2E-46A2-9E74-D20BE4E2B0DD}" sibTransId="{23191E3B-2E1A-4D6A-BB73-D40F1F11ACF2}"/>
    <dgm:cxn modelId="{A6764FF3-83E1-40E6-84C7-365BCAE94500}" type="presParOf" srcId="{69A9EDAE-5D8E-4706-97FA-7D72F484D20B}" destId="{F942EC26-EF6E-49C1-8577-3C9B81F3BC7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7A9D4D-1340-4A05-9E8A-A7AD9DC481DA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pPr latinLnBrk="1"/>
          <a:endParaRPr lang="ko-KR" altLang="en-US"/>
        </a:p>
      </dgm:t>
    </dgm:pt>
    <dgm:pt modelId="{2AFF39E6-A167-4512-8ED9-612758F2096D}">
      <dgm:prSet/>
      <dgm:spPr/>
      <dgm:t>
        <a:bodyPr/>
        <a:lstStyle/>
        <a:p>
          <a:pPr rtl="0" latinLnBrk="1"/>
          <a:r>
            <a:rPr lang="en-US" baseline="0" dirty="0" err="1" smtClean="0">
              <a:latin typeface="HY목각파임B" panose="02030600000101010101" pitchFamily="18" charset="-127"/>
              <a:ea typeface="HY목각파임B" panose="02030600000101010101" pitchFamily="18" charset="-127"/>
            </a:rPr>
            <a:t>var</a:t>
          </a:r>
          <a:r>
            <a:rPr lang="en-US" baseline="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, let, </a:t>
          </a:r>
          <a:r>
            <a:rPr lang="en-US" baseline="0" dirty="0" err="1" smtClean="0">
              <a:latin typeface="HY목각파임B" panose="02030600000101010101" pitchFamily="18" charset="-127"/>
              <a:ea typeface="HY목각파임B" panose="02030600000101010101" pitchFamily="18" charset="-127"/>
            </a:rPr>
            <a:t>const</a:t>
          </a:r>
          <a:r>
            <a:rPr lang="en-US" baseline="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 </a:t>
          </a:r>
          <a:r>
            <a:rPr lang="ko-KR" baseline="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비교 정리</a:t>
          </a:r>
          <a:endParaRPr lang="ko-KR" dirty="0">
            <a:latin typeface="HY목각파임B" panose="02030600000101010101" pitchFamily="18" charset="-127"/>
            <a:ea typeface="HY목각파임B" panose="02030600000101010101" pitchFamily="18" charset="-127"/>
          </a:endParaRPr>
        </a:p>
      </dgm:t>
    </dgm:pt>
    <dgm:pt modelId="{81D61985-1174-495F-B5B8-D5FF8B26C25A}" type="parTrans" cxnId="{041AD2E0-65C5-419E-A0D2-40B056626ED5}">
      <dgm:prSet/>
      <dgm:spPr/>
      <dgm:t>
        <a:bodyPr/>
        <a:lstStyle/>
        <a:p>
          <a:pPr latinLnBrk="1"/>
          <a:endParaRPr lang="ko-KR" altLang="en-US"/>
        </a:p>
      </dgm:t>
    </dgm:pt>
    <dgm:pt modelId="{5AEFDD12-5A7A-49F5-8F79-B2D07C5EA9A1}" type="sibTrans" cxnId="{041AD2E0-65C5-419E-A0D2-40B056626ED5}">
      <dgm:prSet/>
      <dgm:spPr/>
      <dgm:t>
        <a:bodyPr/>
        <a:lstStyle/>
        <a:p>
          <a:pPr latinLnBrk="1"/>
          <a:endParaRPr lang="ko-KR" altLang="en-US"/>
        </a:p>
      </dgm:t>
    </dgm:pt>
    <dgm:pt modelId="{F923DB12-61B2-4791-AD02-6FC836B1588A}" type="pres">
      <dgm:prSet presAssocID="{1F7A9D4D-1340-4A05-9E8A-A7AD9DC481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A7CE98-FB0F-4922-9FED-B652FDBA923A}" type="pres">
      <dgm:prSet presAssocID="{2AFF39E6-A167-4512-8ED9-612758F209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41AD2E0-65C5-419E-A0D2-40B056626ED5}" srcId="{1F7A9D4D-1340-4A05-9E8A-A7AD9DC481DA}" destId="{2AFF39E6-A167-4512-8ED9-612758F2096D}" srcOrd="0" destOrd="0" parTransId="{81D61985-1174-495F-B5B8-D5FF8B26C25A}" sibTransId="{5AEFDD12-5A7A-49F5-8F79-B2D07C5EA9A1}"/>
    <dgm:cxn modelId="{2C5E4A70-4E5E-4CC4-BF63-956EED88AE0D}" type="presOf" srcId="{2AFF39E6-A167-4512-8ED9-612758F2096D}" destId="{B7A7CE98-FB0F-4922-9FED-B652FDBA923A}" srcOrd="0" destOrd="0" presId="urn:microsoft.com/office/officeart/2005/8/layout/vList2"/>
    <dgm:cxn modelId="{D274703D-AC6C-423B-B1E8-BF4A541C7404}" type="presOf" srcId="{1F7A9D4D-1340-4A05-9E8A-A7AD9DC481DA}" destId="{F923DB12-61B2-4791-AD02-6FC836B1588A}" srcOrd="0" destOrd="0" presId="urn:microsoft.com/office/officeart/2005/8/layout/vList2"/>
    <dgm:cxn modelId="{52AB316C-AC8C-4F98-AA45-03CB6A09E92F}" type="presParOf" srcId="{F923DB12-61B2-4791-AD02-6FC836B1588A}" destId="{B7A7CE98-FB0F-4922-9FED-B652FDBA923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7A9D4D-1340-4A05-9E8A-A7AD9DC481DA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pPr latinLnBrk="1"/>
          <a:endParaRPr lang="ko-KR" altLang="en-US"/>
        </a:p>
      </dgm:t>
    </dgm:pt>
    <dgm:pt modelId="{2AFF39E6-A167-4512-8ED9-612758F2096D}">
      <dgm:prSet/>
      <dgm:spPr/>
      <dgm:t>
        <a:bodyPr/>
        <a:lstStyle/>
        <a:p>
          <a:pPr rtl="0" latinLnBrk="1"/>
          <a:r>
            <a:rPr lang="ko-KR" altLang="en-US" baseline="0" dirty="0" err="1" smtClean="0">
              <a:latin typeface="HY목각파임B" panose="02030600000101010101" pitchFamily="18" charset="-127"/>
              <a:ea typeface="HY목각파임B" panose="02030600000101010101" pitchFamily="18" charset="-127"/>
            </a:rPr>
            <a:t>클로져</a:t>
          </a:r>
          <a:r>
            <a:rPr lang="en-US" altLang="ko-KR" baseline="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(Closure)</a:t>
          </a:r>
          <a:endParaRPr lang="ko-KR" dirty="0">
            <a:latin typeface="HY목각파임B" panose="02030600000101010101" pitchFamily="18" charset="-127"/>
            <a:ea typeface="HY목각파임B" panose="02030600000101010101" pitchFamily="18" charset="-127"/>
          </a:endParaRPr>
        </a:p>
      </dgm:t>
    </dgm:pt>
    <dgm:pt modelId="{81D61985-1174-495F-B5B8-D5FF8B26C25A}" type="parTrans" cxnId="{041AD2E0-65C5-419E-A0D2-40B056626ED5}">
      <dgm:prSet/>
      <dgm:spPr/>
      <dgm:t>
        <a:bodyPr/>
        <a:lstStyle/>
        <a:p>
          <a:pPr latinLnBrk="1"/>
          <a:endParaRPr lang="ko-KR" altLang="en-US"/>
        </a:p>
      </dgm:t>
    </dgm:pt>
    <dgm:pt modelId="{5AEFDD12-5A7A-49F5-8F79-B2D07C5EA9A1}" type="sibTrans" cxnId="{041AD2E0-65C5-419E-A0D2-40B056626ED5}">
      <dgm:prSet/>
      <dgm:spPr/>
      <dgm:t>
        <a:bodyPr/>
        <a:lstStyle/>
        <a:p>
          <a:pPr latinLnBrk="1"/>
          <a:endParaRPr lang="ko-KR" altLang="en-US"/>
        </a:p>
      </dgm:t>
    </dgm:pt>
    <dgm:pt modelId="{F923DB12-61B2-4791-AD02-6FC836B1588A}" type="pres">
      <dgm:prSet presAssocID="{1F7A9D4D-1340-4A05-9E8A-A7AD9DC481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A7CE98-FB0F-4922-9FED-B652FDBA923A}" type="pres">
      <dgm:prSet presAssocID="{2AFF39E6-A167-4512-8ED9-612758F209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41AD2E0-65C5-419E-A0D2-40B056626ED5}" srcId="{1F7A9D4D-1340-4A05-9E8A-A7AD9DC481DA}" destId="{2AFF39E6-A167-4512-8ED9-612758F2096D}" srcOrd="0" destOrd="0" parTransId="{81D61985-1174-495F-B5B8-D5FF8B26C25A}" sibTransId="{5AEFDD12-5A7A-49F5-8F79-B2D07C5EA9A1}"/>
    <dgm:cxn modelId="{852C73A7-60B8-4379-871D-866BFF407E5D}" type="presOf" srcId="{2AFF39E6-A167-4512-8ED9-612758F2096D}" destId="{B7A7CE98-FB0F-4922-9FED-B652FDBA923A}" srcOrd="0" destOrd="0" presId="urn:microsoft.com/office/officeart/2005/8/layout/vList2"/>
    <dgm:cxn modelId="{68A032CB-66A2-40C6-A268-AC7BED06ADC1}" type="presOf" srcId="{1F7A9D4D-1340-4A05-9E8A-A7AD9DC481DA}" destId="{F923DB12-61B2-4791-AD02-6FC836B1588A}" srcOrd="0" destOrd="0" presId="urn:microsoft.com/office/officeart/2005/8/layout/vList2"/>
    <dgm:cxn modelId="{2B67A78F-C61A-49A6-9A43-630FDFA01D2B}" type="presParOf" srcId="{F923DB12-61B2-4791-AD02-6FC836B1588A}" destId="{B7A7CE98-FB0F-4922-9FED-B652FDBA923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F7A9D4D-1340-4A05-9E8A-A7AD9DC481DA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pPr latinLnBrk="1"/>
          <a:endParaRPr lang="ko-KR" altLang="en-US"/>
        </a:p>
      </dgm:t>
    </dgm:pt>
    <dgm:pt modelId="{2AFF39E6-A167-4512-8ED9-612758F2096D}">
      <dgm:prSet/>
      <dgm:spPr/>
      <dgm:t>
        <a:bodyPr/>
        <a:lstStyle/>
        <a:p>
          <a:pPr rtl="0" latinLnBrk="1"/>
          <a:r>
            <a:rPr lang="ko-KR" altLang="en-US" dirty="0" smtClean="0">
              <a:solidFill>
                <a:schemeClr val="bg2"/>
              </a:solidFill>
            </a:rPr>
            <a:t>바닐라자바스크립트 </a:t>
          </a:r>
          <a:r>
            <a:rPr lang="en-US" altLang="ko-KR" dirty="0" smtClean="0">
              <a:solidFill>
                <a:schemeClr val="bg2"/>
              </a:solidFill>
            </a:rPr>
            <a:t>Vanilla JavaScript</a:t>
          </a:r>
          <a:endParaRPr lang="ko-KR" dirty="0">
            <a:latin typeface="HY목각파임B" panose="02030600000101010101" pitchFamily="18" charset="-127"/>
            <a:ea typeface="HY목각파임B" panose="02030600000101010101" pitchFamily="18" charset="-127"/>
          </a:endParaRPr>
        </a:p>
      </dgm:t>
    </dgm:pt>
    <dgm:pt modelId="{81D61985-1174-495F-B5B8-D5FF8B26C25A}" type="parTrans" cxnId="{041AD2E0-65C5-419E-A0D2-40B056626ED5}">
      <dgm:prSet/>
      <dgm:spPr/>
      <dgm:t>
        <a:bodyPr/>
        <a:lstStyle/>
        <a:p>
          <a:pPr latinLnBrk="1"/>
          <a:endParaRPr lang="ko-KR" altLang="en-US"/>
        </a:p>
      </dgm:t>
    </dgm:pt>
    <dgm:pt modelId="{5AEFDD12-5A7A-49F5-8F79-B2D07C5EA9A1}" type="sibTrans" cxnId="{041AD2E0-65C5-419E-A0D2-40B056626ED5}">
      <dgm:prSet/>
      <dgm:spPr/>
      <dgm:t>
        <a:bodyPr/>
        <a:lstStyle/>
        <a:p>
          <a:pPr latinLnBrk="1"/>
          <a:endParaRPr lang="ko-KR" altLang="en-US"/>
        </a:p>
      </dgm:t>
    </dgm:pt>
    <dgm:pt modelId="{F923DB12-61B2-4791-AD02-6FC836B1588A}" type="pres">
      <dgm:prSet presAssocID="{1F7A9D4D-1340-4A05-9E8A-A7AD9DC481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A7CE98-FB0F-4922-9FED-B652FDBA923A}" type="pres">
      <dgm:prSet presAssocID="{2AFF39E6-A167-4512-8ED9-612758F209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41AD2E0-65C5-419E-A0D2-40B056626ED5}" srcId="{1F7A9D4D-1340-4A05-9E8A-A7AD9DC481DA}" destId="{2AFF39E6-A167-4512-8ED9-612758F2096D}" srcOrd="0" destOrd="0" parTransId="{81D61985-1174-495F-B5B8-D5FF8B26C25A}" sibTransId="{5AEFDD12-5A7A-49F5-8F79-B2D07C5EA9A1}"/>
    <dgm:cxn modelId="{9939D917-1FC6-4915-9188-4C0518834C1F}" type="presOf" srcId="{2AFF39E6-A167-4512-8ED9-612758F2096D}" destId="{B7A7CE98-FB0F-4922-9FED-B652FDBA923A}" srcOrd="0" destOrd="0" presId="urn:microsoft.com/office/officeart/2005/8/layout/vList2"/>
    <dgm:cxn modelId="{D938C132-FB9E-48E7-BC7B-2944C0AA2894}" type="presOf" srcId="{1F7A9D4D-1340-4A05-9E8A-A7AD9DC481DA}" destId="{F923DB12-61B2-4791-AD02-6FC836B1588A}" srcOrd="0" destOrd="0" presId="urn:microsoft.com/office/officeart/2005/8/layout/vList2"/>
    <dgm:cxn modelId="{D7E54BDB-7585-408E-9F6C-588A0282B350}" type="presParOf" srcId="{F923DB12-61B2-4791-AD02-6FC836B1588A}" destId="{B7A7CE98-FB0F-4922-9FED-B652FDBA923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2E214BA-BD86-4549-B7CB-AB5E23A029AA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DDCE4BAC-5023-4CF5-AB75-CDCD971639E7}">
      <dgm:prSet/>
      <dgm:spPr/>
      <dgm:t>
        <a:bodyPr/>
        <a:lstStyle/>
        <a:p>
          <a:pPr rtl="0" latinLnBrk="1"/>
          <a:r>
            <a:rPr lang="ko-KR" baseline="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배열 </a:t>
          </a:r>
          <a:r>
            <a:rPr lang="en-US" baseline="0" dirty="0" smtClean="0">
              <a:latin typeface="HY목각파임B" panose="02030600000101010101" pitchFamily="18" charset="-127"/>
              <a:ea typeface="HY목각파임B" panose="02030600000101010101" pitchFamily="18" charset="-127"/>
            </a:rPr>
            <a:t>array</a:t>
          </a:r>
          <a:endParaRPr lang="ko-KR" dirty="0">
            <a:latin typeface="HY목각파임B" panose="02030600000101010101" pitchFamily="18" charset="-127"/>
            <a:ea typeface="HY목각파임B" panose="02030600000101010101" pitchFamily="18" charset="-127"/>
          </a:endParaRPr>
        </a:p>
      </dgm:t>
    </dgm:pt>
    <dgm:pt modelId="{78A41CAB-7382-4791-B897-148D6FA0054B}" type="parTrans" cxnId="{2A186710-9F29-454F-8C84-71F8B1102832}">
      <dgm:prSet/>
      <dgm:spPr/>
      <dgm:t>
        <a:bodyPr/>
        <a:lstStyle/>
        <a:p>
          <a:pPr latinLnBrk="1"/>
          <a:endParaRPr lang="ko-KR" altLang="en-US"/>
        </a:p>
      </dgm:t>
    </dgm:pt>
    <dgm:pt modelId="{C015AAD4-7D4E-453C-B31D-D981BDBF732F}" type="sibTrans" cxnId="{2A186710-9F29-454F-8C84-71F8B1102832}">
      <dgm:prSet/>
      <dgm:spPr/>
      <dgm:t>
        <a:bodyPr/>
        <a:lstStyle/>
        <a:p>
          <a:pPr latinLnBrk="1"/>
          <a:endParaRPr lang="ko-KR" altLang="en-US"/>
        </a:p>
      </dgm:t>
    </dgm:pt>
    <dgm:pt modelId="{96DCE7AE-41B0-475E-A94E-CE85B251FEF2}" type="pres">
      <dgm:prSet presAssocID="{D2E214BA-BD86-4549-B7CB-AB5E23A029A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4D1E8B-DDA7-4D2E-9E61-CEC3092990E5}" type="pres">
      <dgm:prSet presAssocID="{DDCE4BAC-5023-4CF5-AB75-CDCD971639E7}" presName="parentText" presStyleLbl="node1" presStyleIdx="0" presStyleCnt="1" custScaleX="53434" custScaleY="63345" custLinFactNeighborX="-16136" custLinFactNeighborY="-2367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A186710-9F29-454F-8C84-71F8B1102832}" srcId="{D2E214BA-BD86-4549-B7CB-AB5E23A029AA}" destId="{DDCE4BAC-5023-4CF5-AB75-CDCD971639E7}" srcOrd="0" destOrd="0" parTransId="{78A41CAB-7382-4791-B897-148D6FA0054B}" sibTransId="{C015AAD4-7D4E-453C-B31D-D981BDBF732F}"/>
    <dgm:cxn modelId="{23F076A1-1761-4FDC-859E-67C5DCF407E9}" type="presOf" srcId="{D2E214BA-BD86-4549-B7CB-AB5E23A029AA}" destId="{96DCE7AE-41B0-475E-A94E-CE85B251FEF2}" srcOrd="0" destOrd="0" presId="urn:microsoft.com/office/officeart/2005/8/layout/vList2"/>
    <dgm:cxn modelId="{574479BB-B52E-4CAD-8CAB-9F48F9C358D4}" type="presOf" srcId="{DDCE4BAC-5023-4CF5-AB75-CDCD971639E7}" destId="{174D1E8B-DDA7-4D2E-9E61-CEC3092990E5}" srcOrd="0" destOrd="0" presId="urn:microsoft.com/office/officeart/2005/8/layout/vList2"/>
    <dgm:cxn modelId="{D44B3C53-9E93-4118-B5EC-8CC52FD2F395}" type="presParOf" srcId="{96DCE7AE-41B0-475E-A94E-CE85B251FEF2}" destId="{174D1E8B-DDA7-4D2E-9E61-CEC3092990E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00DAAB0-F427-4355-89A1-B0AB0EFD010E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pPr latinLnBrk="1"/>
          <a:endParaRPr lang="ko-KR" altLang="en-US"/>
        </a:p>
      </dgm:t>
    </dgm:pt>
    <dgm:pt modelId="{EE100965-E739-4C99-B1B6-DA67179747D7}">
      <dgm:prSet/>
      <dgm:spPr/>
      <dgm:t>
        <a:bodyPr/>
        <a:lstStyle/>
        <a:p>
          <a:pPr rtl="0" latinLnBrk="1"/>
          <a:r>
            <a:rPr lang="en-US" altLang="ko-KR" dirty="0" smtClean="0"/>
            <a:t>document</a:t>
          </a:r>
          <a:endParaRPr lang="ko-KR" altLang="en-US" dirty="0"/>
        </a:p>
      </dgm:t>
    </dgm:pt>
    <dgm:pt modelId="{3C00E6F8-7C11-4B08-B709-B7B331C59C66}" type="parTrans" cxnId="{BB83269E-A4B4-4CF1-8268-55A3E8292070}">
      <dgm:prSet/>
      <dgm:spPr/>
      <dgm:t>
        <a:bodyPr/>
        <a:lstStyle/>
        <a:p>
          <a:pPr latinLnBrk="1"/>
          <a:endParaRPr lang="ko-KR" altLang="en-US"/>
        </a:p>
      </dgm:t>
    </dgm:pt>
    <dgm:pt modelId="{5970C680-9BE5-455C-98D9-92A8D12182C8}" type="sibTrans" cxnId="{BB83269E-A4B4-4CF1-8268-55A3E8292070}">
      <dgm:prSet/>
      <dgm:spPr/>
      <dgm:t>
        <a:bodyPr/>
        <a:lstStyle/>
        <a:p>
          <a:pPr latinLnBrk="1"/>
          <a:endParaRPr lang="ko-KR" altLang="en-US"/>
        </a:p>
      </dgm:t>
    </dgm:pt>
    <dgm:pt modelId="{9ABECBE5-7359-444A-BD60-8B867C5EB256}">
      <dgm:prSet/>
      <dgm:spPr/>
      <dgm:t>
        <a:bodyPr/>
        <a:lstStyle/>
        <a:p>
          <a:pPr rtl="0" latinLnBrk="1"/>
          <a:r>
            <a:rPr lang="ko-KR" altLang="en-US" dirty="0" smtClean="0"/>
            <a:t>요소 </a:t>
          </a:r>
          <a:r>
            <a:rPr lang="ko-KR" altLang="en-US" dirty="0" err="1" smtClean="0"/>
            <a:t>노드</a:t>
          </a:r>
          <a:r>
            <a:rPr lang="ko-KR" altLang="en-US" dirty="0" smtClean="0"/>
            <a:t> </a:t>
          </a:r>
          <a:r>
            <a:rPr lang="en-US" altLang="ko-KR" dirty="0" smtClean="0"/>
            <a:t>html</a:t>
          </a:r>
          <a:endParaRPr lang="ko-KR" altLang="en-US" dirty="0"/>
        </a:p>
      </dgm:t>
    </dgm:pt>
    <dgm:pt modelId="{BA7EC93B-09B6-4A72-8AFA-FBD401DD81C8}" type="parTrans" cxnId="{AE25FA86-5193-4F36-AB7B-28973FD4EBD6}">
      <dgm:prSet/>
      <dgm:spPr/>
      <dgm:t>
        <a:bodyPr/>
        <a:lstStyle/>
        <a:p>
          <a:pPr latinLnBrk="1"/>
          <a:endParaRPr lang="ko-KR" altLang="en-US"/>
        </a:p>
      </dgm:t>
    </dgm:pt>
    <dgm:pt modelId="{5B1F757F-9EA1-4DE3-AEE2-670C9C81B9CC}" type="sibTrans" cxnId="{AE25FA86-5193-4F36-AB7B-28973FD4EBD6}">
      <dgm:prSet/>
      <dgm:spPr/>
      <dgm:t>
        <a:bodyPr/>
        <a:lstStyle/>
        <a:p>
          <a:pPr latinLnBrk="1"/>
          <a:endParaRPr lang="ko-KR" altLang="en-US"/>
        </a:p>
      </dgm:t>
    </dgm:pt>
    <dgm:pt modelId="{02A521CA-2D4F-4421-A8AD-3C7B71A6363C}">
      <dgm:prSet/>
      <dgm:spPr/>
      <dgm:t>
        <a:bodyPr/>
        <a:lstStyle/>
        <a:p>
          <a:pPr rtl="0" latinLnBrk="1"/>
          <a:r>
            <a:rPr lang="ko-KR" altLang="en-US" dirty="0" smtClean="0"/>
            <a:t>요소 </a:t>
          </a:r>
          <a:r>
            <a:rPr lang="ko-KR" altLang="en-US" dirty="0" err="1" smtClean="0"/>
            <a:t>노드</a:t>
          </a:r>
          <a:r>
            <a:rPr lang="ko-KR" altLang="en-US" dirty="0" smtClean="0"/>
            <a:t> </a:t>
          </a:r>
          <a:r>
            <a:rPr lang="en-US" altLang="ko-KR" dirty="0" smtClean="0"/>
            <a:t>head</a:t>
          </a:r>
          <a:endParaRPr lang="ko-KR" altLang="en-US" dirty="0"/>
        </a:p>
      </dgm:t>
    </dgm:pt>
    <dgm:pt modelId="{8DB63E76-ECFB-4CBE-A418-03CEC8A0AF8A}" type="parTrans" cxnId="{4017333C-6241-4D6F-9331-E32CFE924E97}">
      <dgm:prSet/>
      <dgm:spPr/>
      <dgm:t>
        <a:bodyPr/>
        <a:lstStyle/>
        <a:p>
          <a:pPr latinLnBrk="1"/>
          <a:endParaRPr lang="ko-KR" altLang="en-US"/>
        </a:p>
      </dgm:t>
    </dgm:pt>
    <dgm:pt modelId="{FF1FCB23-0CBA-4D80-A9FA-8CBB9122B9DA}" type="sibTrans" cxnId="{4017333C-6241-4D6F-9331-E32CFE924E97}">
      <dgm:prSet/>
      <dgm:spPr/>
      <dgm:t>
        <a:bodyPr/>
        <a:lstStyle/>
        <a:p>
          <a:pPr latinLnBrk="1"/>
          <a:endParaRPr lang="ko-KR" altLang="en-US"/>
        </a:p>
      </dgm:t>
    </dgm:pt>
    <dgm:pt modelId="{33CC2B97-2FD6-4F37-827C-BF0C768C33B3}">
      <dgm:prSet/>
      <dgm:spPr/>
      <dgm:t>
        <a:bodyPr/>
        <a:lstStyle/>
        <a:p>
          <a:pPr rtl="0" latinLnBrk="1"/>
          <a:r>
            <a:rPr lang="ko-KR" altLang="en-US" dirty="0" smtClean="0"/>
            <a:t>요소 </a:t>
          </a:r>
          <a:r>
            <a:rPr lang="ko-KR" altLang="en-US" dirty="0" err="1" smtClean="0"/>
            <a:t>노드</a:t>
          </a:r>
          <a:r>
            <a:rPr lang="ko-KR" altLang="en-US" dirty="0" smtClean="0"/>
            <a:t> </a:t>
          </a:r>
          <a:r>
            <a:rPr lang="en-US" altLang="ko-KR" dirty="0" smtClean="0"/>
            <a:t>body</a:t>
          </a:r>
          <a:endParaRPr lang="ko-KR" dirty="0"/>
        </a:p>
      </dgm:t>
    </dgm:pt>
    <dgm:pt modelId="{4D56D26E-BE1F-4106-8644-06990215B573}" type="parTrans" cxnId="{0D67DF81-D1C8-4531-A805-0D3AA14E0B2F}">
      <dgm:prSet/>
      <dgm:spPr/>
      <dgm:t>
        <a:bodyPr/>
        <a:lstStyle/>
        <a:p>
          <a:pPr latinLnBrk="1"/>
          <a:endParaRPr lang="ko-KR" altLang="en-US"/>
        </a:p>
      </dgm:t>
    </dgm:pt>
    <dgm:pt modelId="{320E1350-3E63-460E-9099-DECF588439A7}" type="sibTrans" cxnId="{0D67DF81-D1C8-4531-A805-0D3AA14E0B2F}">
      <dgm:prSet/>
      <dgm:spPr/>
      <dgm:t>
        <a:bodyPr/>
        <a:lstStyle/>
        <a:p>
          <a:pPr latinLnBrk="1"/>
          <a:endParaRPr lang="ko-KR" altLang="en-US"/>
        </a:p>
      </dgm:t>
    </dgm:pt>
    <dgm:pt modelId="{2C449D61-80BB-4C2D-B851-BB39B3ED5419}">
      <dgm:prSet/>
      <dgm:spPr/>
      <dgm:t>
        <a:bodyPr/>
        <a:lstStyle/>
        <a:p>
          <a:pPr rtl="0" latinLnBrk="1"/>
          <a:r>
            <a:rPr lang="ko-KR" altLang="en-US" dirty="0" err="1" smtClean="0"/>
            <a:t>요소노드</a:t>
          </a:r>
          <a:r>
            <a:rPr lang="ko-KR" altLang="en-US" dirty="0" smtClean="0"/>
            <a:t> </a:t>
          </a:r>
          <a:r>
            <a:rPr lang="en-US" altLang="ko-KR" dirty="0" smtClean="0"/>
            <a:t>title</a:t>
          </a:r>
          <a:endParaRPr lang="ko-KR" dirty="0"/>
        </a:p>
      </dgm:t>
    </dgm:pt>
    <dgm:pt modelId="{5F6BEB5B-8532-4A33-ACAE-7484FE28BEA3}" type="parTrans" cxnId="{67F9AAD4-2227-4505-9D80-1DA39242A2FE}">
      <dgm:prSet/>
      <dgm:spPr/>
      <dgm:t>
        <a:bodyPr/>
        <a:lstStyle/>
        <a:p>
          <a:pPr latinLnBrk="1"/>
          <a:endParaRPr lang="ko-KR" altLang="en-US"/>
        </a:p>
      </dgm:t>
    </dgm:pt>
    <dgm:pt modelId="{820477D8-FFFD-4762-A2AE-B2646C11719C}" type="sibTrans" cxnId="{67F9AAD4-2227-4505-9D80-1DA39242A2FE}">
      <dgm:prSet/>
      <dgm:spPr/>
      <dgm:t>
        <a:bodyPr/>
        <a:lstStyle/>
        <a:p>
          <a:pPr latinLnBrk="1"/>
          <a:endParaRPr lang="ko-KR" altLang="en-US"/>
        </a:p>
      </dgm:t>
    </dgm:pt>
    <dgm:pt modelId="{C6107F76-CCDD-41B9-AFFB-DD4AB22EFCA5}">
      <dgm:prSet/>
      <dgm:spPr/>
      <dgm:t>
        <a:bodyPr/>
        <a:lstStyle/>
        <a:p>
          <a:pPr rtl="0" latinLnBrk="1"/>
          <a:r>
            <a:rPr lang="ko-KR" altLang="en-US" dirty="0" err="1" smtClean="0"/>
            <a:t>요소노드</a:t>
          </a:r>
          <a:r>
            <a:rPr lang="ko-KR" altLang="en-US" dirty="0" smtClean="0"/>
            <a:t> </a:t>
          </a:r>
          <a:r>
            <a:rPr lang="en-US" altLang="ko-KR" dirty="0" smtClean="0"/>
            <a:t>p</a:t>
          </a:r>
          <a:endParaRPr lang="ko-KR" dirty="0"/>
        </a:p>
      </dgm:t>
    </dgm:pt>
    <dgm:pt modelId="{0AF84A4F-312C-413B-82DE-3BBA985CA453}" type="parTrans" cxnId="{93B20DDB-F7A2-406A-BB20-53EA193BDA44}">
      <dgm:prSet/>
      <dgm:spPr/>
      <dgm:t>
        <a:bodyPr/>
        <a:lstStyle/>
        <a:p>
          <a:pPr latinLnBrk="1"/>
          <a:endParaRPr lang="ko-KR" altLang="en-US"/>
        </a:p>
      </dgm:t>
    </dgm:pt>
    <dgm:pt modelId="{CB3A8271-32D2-4E65-A33E-37FD86DC0715}" type="sibTrans" cxnId="{93B20DDB-F7A2-406A-BB20-53EA193BDA44}">
      <dgm:prSet/>
      <dgm:spPr/>
      <dgm:t>
        <a:bodyPr/>
        <a:lstStyle/>
        <a:p>
          <a:pPr latinLnBrk="1"/>
          <a:endParaRPr lang="ko-KR" altLang="en-US"/>
        </a:p>
      </dgm:t>
    </dgm:pt>
    <dgm:pt modelId="{A122F534-8AAE-418B-BE2B-92E9BB37AF46}">
      <dgm:prSet/>
      <dgm:spPr/>
      <dgm:t>
        <a:bodyPr/>
        <a:lstStyle/>
        <a:p>
          <a:pPr rtl="0" latinLnBrk="1"/>
          <a:r>
            <a:rPr lang="ko-KR" altLang="en-US" dirty="0" err="1" smtClean="0"/>
            <a:t>요소노드</a:t>
          </a:r>
          <a:r>
            <a:rPr lang="ko-KR" altLang="en-US" dirty="0" smtClean="0"/>
            <a:t> </a:t>
          </a:r>
          <a:r>
            <a:rPr lang="en-US" altLang="ko-KR" dirty="0" err="1" smtClean="0"/>
            <a:t>img</a:t>
          </a:r>
          <a:endParaRPr lang="ko-KR" dirty="0"/>
        </a:p>
      </dgm:t>
    </dgm:pt>
    <dgm:pt modelId="{4F565437-AEE3-41D4-8E46-2CC66147411D}" type="parTrans" cxnId="{FDBD0C33-9066-4C77-9768-C645017951F1}">
      <dgm:prSet/>
      <dgm:spPr/>
      <dgm:t>
        <a:bodyPr/>
        <a:lstStyle/>
        <a:p>
          <a:pPr latinLnBrk="1"/>
          <a:endParaRPr lang="ko-KR" altLang="en-US"/>
        </a:p>
      </dgm:t>
    </dgm:pt>
    <dgm:pt modelId="{072B55AC-9065-425A-BA9B-9745212332E0}" type="sibTrans" cxnId="{FDBD0C33-9066-4C77-9768-C645017951F1}">
      <dgm:prSet/>
      <dgm:spPr/>
      <dgm:t>
        <a:bodyPr/>
        <a:lstStyle/>
        <a:p>
          <a:pPr latinLnBrk="1"/>
          <a:endParaRPr lang="ko-KR" altLang="en-US"/>
        </a:p>
      </dgm:t>
    </dgm:pt>
    <dgm:pt modelId="{D1B073C4-F98A-44CF-B315-E3A420BDED9D}">
      <dgm:prSet/>
      <dgm:spPr/>
      <dgm:t>
        <a:bodyPr/>
        <a:lstStyle/>
        <a:p>
          <a:pPr rtl="0" latinLnBrk="1"/>
          <a:r>
            <a:rPr lang="ko-KR" altLang="en-US" dirty="0" smtClean="0"/>
            <a:t>텍스트 </a:t>
          </a:r>
          <a:r>
            <a:rPr lang="ko-KR" altLang="en-US" dirty="0" err="1" smtClean="0"/>
            <a:t>노드</a:t>
          </a:r>
          <a:r>
            <a:rPr lang="ko-KR" altLang="en-US" dirty="0" smtClean="0"/>
            <a:t> 새 요소 삽입</a:t>
          </a:r>
          <a:endParaRPr lang="ko-KR" dirty="0"/>
        </a:p>
      </dgm:t>
    </dgm:pt>
    <dgm:pt modelId="{8DBA0355-C7E2-44C0-8438-1C28A06FCACA}" type="parTrans" cxnId="{68F9708E-A74C-4ED0-A3F8-76F664C0CDC5}">
      <dgm:prSet/>
      <dgm:spPr/>
      <dgm:t>
        <a:bodyPr/>
        <a:lstStyle/>
        <a:p>
          <a:pPr latinLnBrk="1"/>
          <a:endParaRPr lang="ko-KR" altLang="en-US"/>
        </a:p>
      </dgm:t>
    </dgm:pt>
    <dgm:pt modelId="{C0A12968-4645-453B-9506-A88D96D280F0}" type="sibTrans" cxnId="{68F9708E-A74C-4ED0-A3F8-76F664C0CDC5}">
      <dgm:prSet/>
      <dgm:spPr/>
      <dgm:t>
        <a:bodyPr/>
        <a:lstStyle/>
        <a:p>
          <a:pPr latinLnBrk="1"/>
          <a:endParaRPr lang="ko-KR" altLang="en-US"/>
        </a:p>
      </dgm:t>
    </dgm:pt>
    <dgm:pt modelId="{63694E92-2176-49C8-AB87-1AF79DCCBC32}">
      <dgm:prSet/>
      <dgm:spPr/>
      <dgm:t>
        <a:bodyPr/>
        <a:lstStyle/>
        <a:p>
          <a:pPr rtl="0" latinLnBrk="1"/>
          <a:r>
            <a:rPr lang="ko-KR" altLang="en-US" dirty="0" smtClean="0"/>
            <a:t>텍스트 </a:t>
          </a:r>
          <a:r>
            <a:rPr lang="ko-KR" altLang="en-US" dirty="0" err="1" smtClean="0"/>
            <a:t>노드</a:t>
          </a:r>
          <a:r>
            <a:rPr lang="ko-KR" altLang="en-US" dirty="0" smtClean="0"/>
            <a:t> 돔 </a:t>
          </a:r>
          <a:r>
            <a:rPr lang="ko-KR" altLang="en-US" dirty="0" err="1" smtClean="0"/>
            <a:t>노드</a:t>
          </a:r>
          <a:r>
            <a:rPr lang="ko-KR" altLang="en-US" dirty="0" smtClean="0"/>
            <a:t> 추가</a:t>
          </a:r>
          <a:endParaRPr lang="ko-KR" dirty="0"/>
        </a:p>
      </dgm:t>
    </dgm:pt>
    <dgm:pt modelId="{57DD8314-FE7C-4FB7-A2DA-475BC0989E38}" type="parTrans" cxnId="{6B229825-F1EF-45C6-B631-260B0CB0E319}">
      <dgm:prSet/>
      <dgm:spPr/>
      <dgm:t>
        <a:bodyPr/>
        <a:lstStyle/>
        <a:p>
          <a:pPr latinLnBrk="1"/>
          <a:endParaRPr lang="ko-KR" altLang="en-US"/>
        </a:p>
      </dgm:t>
    </dgm:pt>
    <dgm:pt modelId="{C360B6F1-2815-4997-B862-2E6EB19AE265}" type="sibTrans" cxnId="{6B229825-F1EF-45C6-B631-260B0CB0E319}">
      <dgm:prSet/>
      <dgm:spPr/>
      <dgm:t>
        <a:bodyPr/>
        <a:lstStyle/>
        <a:p>
          <a:pPr latinLnBrk="1"/>
          <a:endParaRPr lang="ko-KR" altLang="en-US"/>
        </a:p>
      </dgm:t>
    </dgm:pt>
    <dgm:pt modelId="{E9CD3DBA-2B7E-4AA3-B8F4-31C4AB0A84F1}">
      <dgm:prSet/>
      <dgm:spPr/>
      <dgm:t>
        <a:bodyPr/>
        <a:lstStyle/>
        <a:p>
          <a:pPr rtl="0" latinLnBrk="1"/>
          <a:r>
            <a:rPr lang="ko-KR" altLang="en-US" dirty="0" smtClean="0"/>
            <a:t>요소 </a:t>
          </a:r>
          <a:r>
            <a:rPr lang="ko-KR" altLang="en-US" dirty="0" err="1" smtClean="0"/>
            <a:t>노드</a:t>
          </a:r>
          <a:r>
            <a:rPr lang="ko-KR" altLang="en-US" dirty="0" smtClean="0"/>
            <a:t> </a:t>
          </a:r>
          <a:r>
            <a:rPr lang="en-US" altLang="ko-KR" dirty="0" err="1" smtClean="0"/>
            <a:t>img</a:t>
          </a:r>
          <a:endParaRPr lang="ko-KR" dirty="0"/>
        </a:p>
      </dgm:t>
    </dgm:pt>
    <dgm:pt modelId="{2C965DD3-4276-4301-9A41-BBC35F712E3D}" type="parTrans" cxnId="{4A94693A-E6D7-4E10-BF90-6C5C510658F3}">
      <dgm:prSet/>
      <dgm:spPr/>
      <dgm:t>
        <a:bodyPr/>
        <a:lstStyle/>
        <a:p>
          <a:pPr latinLnBrk="1"/>
          <a:endParaRPr lang="ko-KR" altLang="en-US"/>
        </a:p>
      </dgm:t>
    </dgm:pt>
    <dgm:pt modelId="{4DC3314E-1F25-4AA3-AAB4-91E83A2C28F5}" type="sibTrans" cxnId="{4A94693A-E6D7-4E10-BF90-6C5C510658F3}">
      <dgm:prSet/>
      <dgm:spPr/>
      <dgm:t>
        <a:bodyPr/>
        <a:lstStyle/>
        <a:p>
          <a:pPr latinLnBrk="1"/>
          <a:endParaRPr lang="ko-KR" altLang="en-US"/>
        </a:p>
      </dgm:t>
    </dgm:pt>
    <dgm:pt modelId="{B61FB398-A0B3-44A8-A0B7-6975E75B5C02}">
      <dgm:prSet/>
      <dgm:spPr/>
      <dgm:t>
        <a:bodyPr/>
        <a:lstStyle/>
        <a:p>
          <a:pPr rtl="0" latinLnBrk="1"/>
          <a:r>
            <a:rPr lang="ko-KR" altLang="en-US" dirty="0" smtClean="0"/>
            <a:t>속성 </a:t>
          </a:r>
          <a:r>
            <a:rPr lang="ko-KR" altLang="en-US" dirty="0" err="1" smtClean="0"/>
            <a:t>노드</a:t>
          </a:r>
          <a:r>
            <a:rPr lang="ko-KR" altLang="en-US" dirty="0" smtClean="0"/>
            <a:t> </a:t>
          </a:r>
          <a:r>
            <a:rPr lang="en-US" altLang="ko-KR" dirty="0" err="1" smtClean="0"/>
            <a:t>src</a:t>
          </a:r>
          <a:endParaRPr lang="ko-KR" dirty="0"/>
        </a:p>
      </dgm:t>
    </dgm:pt>
    <dgm:pt modelId="{297434CD-A70F-4E2B-8C48-F482E00F2E62}" type="parTrans" cxnId="{D06C8BBF-B4E4-41B2-B71C-8ECDF73BC92F}">
      <dgm:prSet/>
      <dgm:spPr/>
      <dgm:t>
        <a:bodyPr/>
        <a:lstStyle/>
        <a:p>
          <a:pPr latinLnBrk="1"/>
          <a:endParaRPr lang="ko-KR" altLang="en-US"/>
        </a:p>
      </dgm:t>
    </dgm:pt>
    <dgm:pt modelId="{E5D2099B-9629-4B93-B217-C5DE3EA9C0B6}" type="sibTrans" cxnId="{D06C8BBF-B4E4-41B2-B71C-8ECDF73BC92F}">
      <dgm:prSet/>
      <dgm:spPr/>
      <dgm:t>
        <a:bodyPr/>
        <a:lstStyle/>
        <a:p>
          <a:pPr latinLnBrk="1"/>
          <a:endParaRPr lang="ko-KR" altLang="en-US"/>
        </a:p>
      </dgm:t>
    </dgm:pt>
    <dgm:pt modelId="{3FD99C04-44B5-49CF-A277-470FC6529B4B}" type="pres">
      <dgm:prSet presAssocID="{200DAAB0-F427-4355-89A1-B0AB0EFD010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FECA17-5773-4AC3-8A0E-EC0D4E863923}" type="pres">
      <dgm:prSet presAssocID="{EE100965-E739-4C99-B1B6-DA67179747D7}" presName="hierRoot1" presStyleCnt="0">
        <dgm:presLayoutVars>
          <dgm:hierBranch val="init"/>
        </dgm:presLayoutVars>
      </dgm:prSet>
      <dgm:spPr/>
    </dgm:pt>
    <dgm:pt modelId="{93EB21EF-051E-4643-A12E-C43A2C2AB93D}" type="pres">
      <dgm:prSet presAssocID="{EE100965-E739-4C99-B1B6-DA67179747D7}" presName="rootComposite1" presStyleCnt="0"/>
      <dgm:spPr/>
    </dgm:pt>
    <dgm:pt modelId="{BE87F7C2-DB43-4718-83D0-80651485CDC9}" type="pres">
      <dgm:prSet presAssocID="{EE100965-E739-4C99-B1B6-DA67179747D7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BCE2C5-0606-4491-873A-2FBCA1B976A4}" type="pres">
      <dgm:prSet presAssocID="{EE100965-E739-4C99-B1B6-DA67179747D7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4243C-AA03-44E6-A535-3BF38EDA8E36}" type="pres">
      <dgm:prSet presAssocID="{EE100965-E739-4C99-B1B6-DA67179747D7}" presName="rootConnector1" presStyleLbl="node1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E75AFD2B-C796-4F47-B7DF-A3605464973A}" type="pres">
      <dgm:prSet presAssocID="{EE100965-E739-4C99-B1B6-DA67179747D7}" presName="hierChild2" presStyleCnt="0"/>
      <dgm:spPr/>
    </dgm:pt>
    <dgm:pt modelId="{AD5226E2-9120-458B-9E64-C3D58D9E3887}" type="pres">
      <dgm:prSet presAssocID="{BA7EC93B-09B6-4A72-8AFA-FBD401DD81C8}" presName="Name37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73B3C1DC-6D40-4132-A3D7-13DF5C5607F6}" type="pres">
      <dgm:prSet presAssocID="{9ABECBE5-7359-444A-BD60-8B867C5EB256}" presName="hierRoot2" presStyleCnt="0">
        <dgm:presLayoutVars>
          <dgm:hierBranch val="init"/>
        </dgm:presLayoutVars>
      </dgm:prSet>
      <dgm:spPr/>
    </dgm:pt>
    <dgm:pt modelId="{6901E085-3F13-41CA-B115-2561BF0AD019}" type="pres">
      <dgm:prSet presAssocID="{9ABECBE5-7359-444A-BD60-8B867C5EB256}" presName="rootComposite" presStyleCnt="0"/>
      <dgm:spPr/>
    </dgm:pt>
    <dgm:pt modelId="{42929A4A-A9AA-477F-BF4F-DC2E5EFE6176}" type="pres">
      <dgm:prSet presAssocID="{9ABECBE5-7359-444A-BD60-8B867C5EB256}" presName="rootText" presStyleLbl="node1" presStyleIdx="0" presStyleCnt="10">
        <dgm:presLayoutVars>
          <dgm:chMax/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1382CA-BCEF-4840-B6C7-9CE6D8CF1F09}" type="pres">
      <dgm:prSet presAssocID="{9ABECBE5-7359-444A-BD60-8B867C5EB256}" presName="titleText2" presStyleLbl="fgAcc1" presStyleIdx="0" presStyleCnt="10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2D0B9F-134A-4402-83E1-5BEFC3AA9CF1}" type="pres">
      <dgm:prSet presAssocID="{9ABECBE5-7359-444A-BD60-8B867C5EB256}" presName="rootConnector" presStyleLbl="node2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B92A6B1F-09F6-4514-BCDC-DB9377F041BA}" type="pres">
      <dgm:prSet presAssocID="{9ABECBE5-7359-444A-BD60-8B867C5EB256}" presName="hierChild4" presStyleCnt="0"/>
      <dgm:spPr/>
    </dgm:pt>
    <dgm:pt modelId="{8B536466-B021-4733-9F30-DBFBB3CBA89F}" type="pres">
      <dgm:prSet presAssocID="{9ABECBE5-7359-444A-BD60-8B867C5EB256}" presName="hierChild5" presStyleCnt="0"/>
      <dgm:spPr/>
    </dgm:pt>
    <dgm:pt modelId="{9525C206-59AA-4E53-B8EA-47C3B422EEC7}" type="pres">
      <dgm:prSet presAssocID="{8DB63E76-ECFB-4CBE-A418-03CEC8A0AF8A}" presName="Name37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42E2CDB3-04C8-4991-B13A-B5C19DBBC9E5}" type="pres">
      <dgm:prSet presAssocID="{02A521CA-2D4F-4421-A8AD-3C7B71A6363C}" presName="hierRoot2" presStyleCnt="0">
        <dgm:presLayoutVars>
          <dgm:hierBranch val="init"/>
        </dgm:presLayoutVars>
      </dgm:prSet>
      <dgm:spPr/>
    </dgm:pt>
    <dgm:pt modelId="{659E9AC9-0996-43E8-A5B7-DE23F2AC50D9}" type="pres">
      <dgm:prSet presAssocID="{02A521CA-2D4F-4421-A8AD-3C7B71A6363C}" presName="rootComposite" presStyleCnt="0"/>
      <dgm:spPr/>
    </dgm:pt>
    <dgm:pt modelId="{3428B30F-0308-41A3-B179-87423A3F94CE}" type="pres">
      <dgm:prSet presAssocID="{02A521CA-2D4F-4421-A8AD-3C7B71A6363C}" presName="rootText" presStyleLbl="node1" presStyleIdx="1" presStyleCnt="10">
        <dgm:presLayoutVars>
          <dgm:chMax/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D25EF2-E3DC-4FD6-BE07-DD33D692B39D}" type="pres">
      <dgm:prSet presAssocID="{02A521CA-2D4F-4421-A8AD-3C7B71A6363C}" presName="titleText2" presStyleLbl="fgAcc1" presStyleIdx="1" presStyleCnt="10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83C54E-6F93-47BB-B1EF-7954F0FE13CD}" type="pres">
      <dgm:prSet presAssocID="{02A521CA-2D4F-4421-A8AD-3C7B71A6363C}" presName="rootConnector" presStyleLbl="node2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1E421CF8-BEB1-407B-9C7E-948F8BBC78AD}" type="pres">
      <dgm:prSet presAssocID="{02A521CA-2D4F-4421-A8AD-3C7B71A6363C}" presName="hierChild4" presStyleCnt="0"/>
      <dgm:spPr/>
    </dgm:pt>
    <dgm:pt modelId="{E2316940-D9C9-4F07-BDF5-022CCC6E3FC7}" type="pres">
      <dgm:prSet presAssocID="{02A521CA-2D4F-4421-A8AD-3C7B71A6363C}" presName="hierChild5" presStyleCnt="0"/>
      <dgm:spPr/>
    </dgm:pt>
    <dgm:pt modelId="{A005500E-AB75-4781-8462-FDD6774E714C}" type="pres">
      <dgm:prSet presAssocID="{4D56D26E-BE1F-4106-8644-06990215B573}" presName="Name37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6DA14D62-E137-490E-8657-62852C349E8A}" type="pres">
      <dgm:prSet presAssocID="{33CC2B97-2FD6-4F37-827C-BF0C768C33B3}" presName="hierRoot2" presStyleCnt="0">
        <dgm:presLayoutVars>
          <dgm:hierBranch val="init"/>
        </dgm:presLayoutVars>
      </dgm:prSet>
      <dgm:spPr/>
    </dgm:pt>
    <dgm:pt modelId="{86DC956D-ADE7-4F5F-B3E2-E071BE20BE4E}" type="pres">
      <dgm:prSet presAssocID="{33CC2B97-2FD6-4F37-827C-BF0C768C33B3}" presName="rootComposite" presStyleCnt="0"/>
      <dgm:spPr/>
    </dgm:pt>
    <dgm:pt modelId="{70BF4FB8-CAE2-4411-A16D-DE5649980DF9}" type="pres">
      <dgm:prSet presAssocID="{33CC2B97-2FD6-4F37-827C-BF0C768C33B3}" presName="rootText" presStyleLbl="node1" presStyleIdx="2" presStyleCnt="10">
        <dgm:presLayoutVars>
          <dgm:chMax/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1D8F34-BAAD-4FA7-94DF-4EBBFE2487B0}" type="pres">
      <dgm:prSet presAssocID="{33CC2B97-2FD6-4F37-827C-BF0C768C33B3}" presName="titleText2" presStyleLbl="fgAcc1" presStyleIdx="2" presStyleCnt="10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2F05EA-7254-402A-B911-7F5494EB3DB8}" type="pres">
      <dgm:prSet presAssocID="{33CC2B97-2FD6-4F37-827C-BF0C768C33B3}" presName="rootConnector" presStyleLbl="node2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A18776E4-5F45-4D09-AD04-B25683765C06}" type="pres">
      <dgm:prSet presAssocID="{33CC2B97-2FD6-4F37-827C-BF0C768C33B3}" presName="hierChild4" presStyleCnt="0"/>
      <dgm:spPr/>
    </dgm:pt>
    <dgm:pt modelId="{8CCAB696-93C3-49F8-8F53-91CC7DC92EC7}" type="pres">
      <dgm:prSet presAssocID="{5F6BEB5B-8532-4A33-ACAE-7484FE28BEA3}" presName="Name37" presStyleLbl="parChTrans1D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FDFB0349-5FAF-4FA4-B136-377C634FED43}" type="pres">
      <dgm:prSet presAssocID="{2C449D61-80BB-4C2D-B851-BB39B3ED5419}" presName="hierRoot2" presStyleCnt="0">
        <dgm:presLayoutVars>
          <dgm:hierBranch val="init"/>
        </dgm:presLayoutVars>
      </dgm:prSet>
      <dgm:spPr/>
    </dgm:pt>
    <dgm:pt modelId="{88D4914F-EDD7-406D-8D45-93C3CD2FED03}" type="pres">
      <dgm:prSet presAssocID="{2C449D61-80BB-4C2D-B851-BB39B3ED5419}" presName="rootComposite" presStyleCnt="0"/>
      <dgm:spPr/>
    </dgm:pt>
    <dgm:pt modelId="{1963E21F-4152-40B0-B6A2-571D9E631719}" type="pres">
      <dgm:prSet presAssocID="{2C449D61-80BB-4C2D-B851-BB39B3ED5419}" presName="rootText" presStyleLbl="node1" presStyleIdx="3" presStyleCnt="10">
        <dgm:presLayoutVars>
          <dgm:chMax/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398A52-80F4-4974-BE5A-8F637B5D7532}" type="pres">
      <dgm:prSet presAssocID="{2C449D61-80BB-4C2D-B851-BB39B3ED5419}" presName="titleText2" presStyleLbl="fgAcc1" presStyleIdx="3" presStyleCnt="10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EF18A7-39D9-42B0-BFA4-DAA990FF0FC6}" type="pres">
      <dgm:prSet presAssocID="{2C449D61-80BB-4C2D-B851-BB39B3ED5419}" presName="rootConnector" presStyleLbl="node3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E6754979-4319-464F-A5A8-2CECC050E946}" type="pres">
      <dgm:prSet presAssocID="{2C449D61-80BB-4C2D-B851-BB39B3ED5419}" presName="hierChild4" presStyleCnt="0"/>
      <dgm:spPr/>
    </dgm:pt>
    <dgm:pt modelId="{26B0F5DD-C911-4D1C-9AC4-F3090EC85378}" type="pres">
      <dgm:prSet presAssocID="{2C449D61-80BB-4C2D-B851-BB39B3ED5419}" presName="hierChild5" presStyleCnt="0"/>
      <dgm:spPr/>
    </dgm:pt>
    <dgm:pt modelId="{8580ED37-9DE2-464F-8105-75AB047A0696}" type="pres">
      <dgm:prSet presAssocID="{0AF84A4F-312C-413B-82DE-3BBA985CA453}" presName="Name37" presStyleLbl="parChTrans1D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B735DAD7-790C-4556-B6C1-6E0AC8A5BC04}" type="pres">
      <dgm:prSet presAssocID="{C6107F76-CCDD-41B9-AFFB-DD4AB22EFCA5}" presName="hierRoot2" presStyleCnt="0">
        <dgm:presLayoutVars>
          <dgm:hierBranch val="init"/>
        </dgm:presLayoutVars>
      </dgm:prSet>
      <dgm:spPr/>
    </dgm:pt>
    <dgm:pt modelId="{A4A8E3F8-C6D9-4A60-93E5-7BE76B1246F9}" type="pres">
      <dgm:prSet presAssocID="{C6107F76-CCDD-41B9-AFFB-DD4AB22EFCA5}" presName="rootComposite" presStyleCnt="0"/>
      <dgm:spPr/>
    </dgm:pt>
    <dgm:pt modelId="{1BA52C22-5751-4C25-854D-19C79D10B645}" type="pres">
      <dgm:prSet presAssocID="{C6107F76-CCDD-41B9-AFFB-DD4AB22EFCA5}" presName="rootText" presStyleLbl="node1" presStyleIdx="4" presStyleCnt="10">
        <dgm:presLayoutVars>
          <dgm:chMax/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1C662B-F89F-4FEF-AAB3-E806BB3BD00D}" type="pres">
      <dgm:prSet presAssocID="{C6107F76-CCDD-41B9-AFFB-DD4AB22EFCA5}" presName="titleText2" presStyleLbl="fgAcc1" presStyleIdx="4" presStyleCnt="10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3830C0F-6E45-4633-9AB9-C3B374B8A98D}" type="pres">
      <dgm:prSet presAssocID="{C6107F76-CCDD-41B9-AFFB-DD4AB22EFCA5}" presName="rootConnector" presStyleLbl="node3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554770E8-E538-4F2D-A43B-4288383F16CF}" type="pres">
      <dgm:prSet presAssocID="{C6107F76-CCDD-41B9-AFFB-DD4AB22EFCA5}" presName="hierChild4" presStyleCnt="0"/>
      <dgm:spPr/>
    </dgm:pt>
    <dgm:pt modelId="{75B5212A-1128-44DD-B628-D72014EDD844}" type="pres">
      <dgm:prSet presAssocID="{C6107F76-CCDD-41B9-AFFB-DD4AB22EFCA5}" presName="hierChild5" presStyleCnt="0"/>
      <dgm:spPr/>
    </dgm:pt>
    <dgm:pt modelId="{D7542CF3-E7C3-4A30-B3C0-A3C80125BDDD}" type="pres">
      <dgm:prSet presAssocID="{4F565437-AEE3-41D4-8E46-2CC66147411D}" presName="Name37" presStyleLbl="parChTrans1D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229BB923-1E52-400C-89E8-41048ABB1BD4}" type="pres">
      <dgm:prSet presAssocID="{A122F534-8AAE-418B-BE2B-92E9BB37AF46}" presName="hierRoot2" presStyleCnt="0">
        <dgm:presLayoutVars>
          <dgm:hierBranch val="init"/>
        </dgm:presLayoutVars>
      </dgm:prSet>
      <dgm:spPr/>
    </dgm:pt>
    <dgm:pt modelId="{65BB3AE6-BA48-433A-81E3-24ABF1C164D1}" type="pres">
      <dgm:prSet presAssocID="{A122F534-8AAE-418B-BE2B-92E9BB37AF46}" presName="rootComposite" presStyleCnt="0"/>
      <dgm:spPr/>
    </dgm:pt>
    <dgm:pt modelId="{BA950625-9880-4346-96EF-11AF524FC8C3}" type="pres">
      <dgm:prSet presAssocID="{A122F534-8AAE-418B-BE2B-92E9BB37AF46}" presName="rootText" presStyleLbl="node1" presStyleIdx="5" presStyleCnt="10">
        <dgm:presLayoutVars>
          <dgm:chMax/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1CCA330-E2BC-45C2-A29D-0BBE37EC3712}" type="pres">
      <dgm:prSet presAssocID="{A122F534-8AAE-418B-BE2B-92E9BB37AF46}" presName="titleText2" presStyleLbl="fgAcc1" presStyleIdx="5" presStyleCnt="10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9F01FF1-1E3B-43A6-8943-85B75B06E57D}" type="pres">
      <dgm:prSet presAssocID="{A122F534-8AAE-418B-BE2B-92E9BB37AF46}" presName="rootConnector" presStyleLbl="node3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CD74E45B-ACB4-4C5F-A074-449AC03D17B9}" type="pres">
      <dgm:prSet presAssocID="{A122F534-8AAE-418B-BE2B-92E9BB37AF46}" presName="hierChild4" presStyleCnt="0"/>
      <dgm:spPr/>
    </dgm:pt>
    <dgm:pt modelId="{37F03DE3-168E-4B37-A524-12277619A72A}" type="pres">
      <dgm:prSet presAssocID="{A122F534-8AAE-418B-BE2B-92E9BB37AF46}" presName="hierChild5" presStyleCnt="0"/>
      <dgm:spPr/>
    </dgm:pt>
    <dgm:pt modelId="{1D5D7012-E3D1-4DFD-AD44-FB493818241F}" type="pres">
      <dgm:prSet presAssocID="{8DBA0355-C7E2-44C0-8438-1C28A06FCACA}" presName="Name37" presStyleLbl="parChTrans1D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1683BFD2-51BE-4AB6-B137-7E91968A8564}" type="pres">
      <dgm:prSet presAssocID="{D1B073C4-F98A-44CF-B315-E3A420BDED9D}" presName="hierRoot2" presStyleCnt="0">
        <dgm:presLayoutVars>
          <dgm:hierBranch val="init"/>
        </dgm:presLayoutVars>
      </dgm:prSet>
      <dgm:spPr/>
    </dgm:pt>
    <dgm:pt modelId="{D48E08BD-035F-41CE-9289-BA4FF287E3E5}" type="pres">
      <dgm:prSet presAssocID="{D1B073C4-F98A-44CF-B315-E3A420BDED9D}" presName="rootComposite" presStyleCnt="0"/>
      <dgm:spPr/>
    </dgm:pt>
    <dgm:pt modelId="{08C1146B-C16C-45DD-A6AC-9E1EC933C661}" type="pres">
      <dgm:prSet presAssocID="{D1B073C4-F98A-44CF-B315-E3A420BDED9D}" presName="rootText" presStyleLbl="node1" presStyleIdx="6" presStyleCnt="10">
        <dgm:presLayoutVars>
          <dgm:chMax/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549872-0E35-4D48-9FD1-E2AC54725226}" type="pres">
      <dgm:prSet presAssocID="{D1B073C4-F98A-44CF-B315-E3A420BDED9D}" presName="titleText2" presStyleLbl="fgAcc1" presStyleIdx="6" presStyleCnt="10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C17562-79D4-40AA-82C5-B46753DE43F8}" type="pres">
      <dgm:prSet presAssocID="{D1B073C4-F98A-44CF-B315-E3A420BDED9D}" presName="rootConnector" presStyleLbl="node3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7E5633E6-20C0-4F7B-B3F3-668C727436F7}" type="pres">
      <dgm:prSet presAssocID="{D1B073C4-F98A-44CF-B315-E3A420BDED9D}" presName="hierChild4" presStyleCnt="0"/>
      <dgm:spPr/>
    </dgm:pt>
    <dgm:pt modelId="{EF1FA0F2-19BC-4842-BC7B-C4BA499C68DE}" type="pres">
      <dgm:prSet presAssocID="{D1B073C4-F98A-44CF-B315-E3A420BDED9D}" presName="hierChild5" presStyleCnt="0"/>
      <dgm:spPr/>
    </dgm:pt>
    <dgm:pt modelId="{F74FCF42-E29C-4B73-AEA8-032F739866F5}" type="pres">
      <dgm:prSet presAssocID="{57DD8314-FE7C-4FB7-A2DA-475BC0989E38}" presName="Name37" presStyleLbl="parChTrans1D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23B648A5-BA04-4269-B034-ED79AEE9AC36}" type="pres">
      <dgm:prSet presAssocID="{63694E92-2176-49C8-AB87-1AF79DCCBC32}" presName="hierRoot2" presStyleCnt="0">
        <dgm:presLayoutVars>
          <dgm:hierBranch val="init"/>
        </dgm:presLayoutVars>
      </dgm:prSet>
      <dgm:spPr/>
    </dgm:pt>
    <dgm:pt modelId="{D73C050F-B038-41F1-A533-91D192860D0B}" type="pres">
      <dgm:prSet presAssocID="{63694E92-2176-49C8-AB87-1AF79DCCBC32}" presName="rootComposite" presStyleCnt="0"/>
      <dgm:spPr/>
    </dgm:pt>
    <dgm:pt modelId="{64991C4A-B0B4-4355-903E-D1EE5CFC711A}" type="pres">
      <dgm:prSet presAssocID="{63694E92-2176-49C8-AB87-1AF79DCCBC32}" presName="rootText" presStyleLbl="node1" presStyleIdx="7" presStyleCnt="10">
        <dgm:presLayoutVars>
          <dgm:chMax/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43DAF93-E478-4A09-A73D-D71E2E65555C}" type="pres">
      <dgm:prSet presAssocID="{63694E92-2176-49C8-AB87-1AF79DCCBC32}" presName="titleText2" presStyleLbl="fgAcc1" presStyleIdx="7" presStyleCnt="10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971CD5-0810-4B73-9C32-9EB6F0F36B39}" type="pres">
      <dgm:prSet presAssocID="{63694E92-2176-49C8-AB87-1AF79DCCBC32}" presName="rootConnector" presStyleLbl="node3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A9C1E70A-FA9E-4829-AE58-C183F664CAC1}" type="pres">
      <dgm:prSet presAssocID="{63694E92-2176-49C8-AB87-1AF79DCCBC32}" presName="hierChild4" presStyleCnt="0"/>
      <dgm:spPr/>
    </dgm:pt>
    <dgm:pt modelId="{4A63A7BA-CBDD-463B-B786-11DB5A050ADE}" type="pres">
      <dgm:prSet presAssocID="{63694E92-2176-49C8-AB87-1AF79DCCBC32}" presName="hierChild5" presStyleCnt="0"/>
      <dgm:spPr/>
    </dgm:pt>
    <dgm:pt modelId="{74630722-DE23-4985-996E-2558392E45A4}" type="pres">
      <dgm:prSet presAssocID="{2C965DD3-4276-4301-9A41-BBC35F712E3D}" presName="Name37" presStyleLbl="parChTrans1D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871116B0-6662-47AD-8FBE-E8D9DF6A9EF4}" type="pres">
      <dgm:prSet presAssocID="{E9CD3DBA-2B7E-4AA3-B8F4-31C4AB0A84F1}" presName="hierRoot2" presStyleCnt="0">
        <dgm:presLayoutVars>
          <dgm:hierBranch val="init"/>
        </dgm:presLayoutVars>
      </dgm:prSet>
      <dgm:spPr/>
    </dgm:pt>
    <dgm:pt modelId="{EFC8E0C6-A51C-417F-BD53-33E336CFDD61}" type="pres">
      <dgm:prSet presAssocID="{E9CD3DBA-2B7E-4AA3-B8F4-31C4AB0A84F1}" presName="rootComposite" presStyleCnt="0"/>
      <dgm:spPr/>
    </dgm:pt>
    <dgm:pt modelId="{3E2641A6-D117-4515-88B6-5D597551ABE7}" type="pres">
      <dgm:prSet presAssocID="{E9CD3DBA-2B7E-4AA3-B8F4-31C4AB0A84F1}" presName="rootText" presStyleLbl="node1" presStyleIdx="8" presStyleCnt="10">
        <dgm:presLayoutVars>
          <dgm:chMax/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98CFEE-4672-4F57-BD69-C0C170E55BA2}" type="pres">
      <dgm:prSet presAssocID="{E9CD3DBA-2B7E-4AA3-B8F4-31C4AB0A84F1}" presName="titleText2" presStyleLbl="fgAcc1" presStyleIdx="8" presStyleCnt="10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BA0E13-E47D-4F8D-83E0-49485754DD3F}" type="pres">
      <dgm:prSet presAssocID="{E9CD3DBA-2B7E-4AA3-B8F4-31C4AB0A84F1}" presName="rootConnector" presStyleLbl="node3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4979D009-36B6-403A-B60C-24CB510E6A98}" type="pres">
      <dgm:prSet presAssocID="{E9CD3DBA-2B7E-4AA3-B8F4-31C4AB0A84F1}" presName="hierChild4" presStyleCnt="0"/>
      <dgm:spPr/>
    </dgm:pt>
    <dgm:pt modelId="{82745BDC-02F8-4E74-BEE3-026CA36988DB}" type="pres">
      <dgm:prSet presAssocID="{E9CD3DBA-2B7E-4AA3-B8F4-31C4AB0A84F1}" presName="hierChild5" presStyleCnt="0"/>
      <dgm:spPr/>
    </dgm:pt>
    <dgm:pt modelId="{66705F47-45B6-46B4-B161-89858B599017}" type="pres">
      <dgm:prSet presAssocID="{297434CD-A70F-4E2B-8C48-F482E00F2E62}" presName="Name37" presStyleLbl="parChTrans1D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4F2F5713-1115-4AB7-ADCB-C73B80E76C75}" type="pres">
      <dgm:prSet presAssocID="{B61FB398-A0B3-44A8-A0B7-6975E75B5C02}" presName="hierRoot2" presStyleCnt="0">
        <dgm:presLayoutVars>
          <dgm:hierBranch val="init"/>
        </dgm:presLayoutVars>
      </dgm:prSet>
      <dgm:spPr/>
    </dgm:pt>
    <dgm:pt modelId="{3E1CB187-597D-4C88-9C31-7DF1D0D1031D}" type="pres">
      <dgm:prSet presAssocID="{B61FB398-A0B3-44A8-A0B7-6975E75B5C02}" presName="rootComposite" presStyleCnt="0"/>
      <dgm:spPr/>
    </dgm:pt>
    <dgm:pt modelId="{23997609-C0C8-4CE6-BE45-045CDE57FA05}" type="pres">
      <dgm:prSet presAssocID="{B61FB398-A0B3-44A8-A0B7-6975E75B5C02}" presName="rootText" presStyleLbl="node1" presStyleIdx="9" presStyleCnt="10">
        <dgm:presLayoutVars>
          <dgm:chMax/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D7B3D5-8C59-4D4C-8CE6-BCD9BD2A9007}" type="pres">
      <dgm:prSet presAssocID="{B61FB398-A0B3-44A8-A0B7-6975E75B5C02}" presName="titleText2" presStyleLbl="fgAcc1" presStyleIdx="9" presStyleCnt="10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F43F2E-0D69-4512-A60A-B37341E80E3C}" type="pres">
      <dgm:prSet presAssocID="{B61FB398-A0B3-44A8-A0B7-6975E75B5C02}" presName="rootConnector" presStyleLbl="node3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BE69408E-57C7-432A-9334-EFE1FB3918DF}" type="pres">
      <dgm:prSet presAssocID="{B61FB398-A0B3-44A8-A0B7-6975E75B5C02}" presName="hierChild4" presStyleCnt="0"/>
      <dgm:spPr/>
    </dgm:pt>
    <dgm:pt modelId="{EE96C684-C1FB-4D3C-9F9D-3C66C2789794}" type="pres">
      <dgm:prSet presAssocID="{B61FB398-A0B3-44A8-A0B7-6975E75B5C02}" presName="hierChild5" presStyleCnt="0"/>
      <dgm:spPr/>
    </dgm:pt>
    <dgm:pt modelId="{A91064D7-EA08-43DA-9FC6-74C96443295C}" type="pres">
      <dgm:prSet presAssocID="{33CC2B97-2FD6-4F37-827C-BF0C768C33B3}" presName="hierChild5" presStyleCnt="0"/>
      <dgm:spPr/>
    </dgm:pt>
    <dgm:pt modelId="{0447A91F-1D3D-43BC-B180-F27AC264564C}" type="pres">
      <dgm:prSet presAssocID="{EE100965-E739-4C99-B1B6-DA67179747D7}" presName="hierChild3" presStyleCnt="0"/>
      <dgm:spPr/>
    </dgm:pt>
  </dgm:ptLst>
  <dgm:cxnLst>
    <dgm:cxn modelId="{6B229825-F1EF-45C6-B631-260B0CB0E319}" srcId="{33CC2B97-2FD6-4F37-827C-BF0C768C33B3}" destId="{63694E92-2176-49C8-AB87-1AF79DCCBC32}" srcOrd="4" destOrd="0" parTransId="{57DD8314-FE7C-4FB7-A2DA-475BC0989E38}" sibTransId="{C360B6F1-2815-4997-B862-2E6EB19AE265}"/>
    <dgm:cxn modelId="{68F9708E-A74C-4ED0-A3F8-76F664C0CDC5}" srcId="{33CC2B97-2FD6-4F37-827C-BF0C768C33B3}" destId="{D1B073C4-F98A-44CF-B315-E3A420BDED9D}" srcOrd="3" destOrd="0" parTransId="{8DBA0355-C7E2-44C0-8438-1C28A06FCACA}" sibTransId="{C0A12968-4645-453B-9506-A88D96D280F0}"/>
    <dgm:cxn modelId="{369A9E59-CE30-4634-8961-8E7947B33199}" type="presOf" srcId="{EE100965-E739-4C99-B1B6-DA67179747D7}" destId="{BE87F7C2-DB43-4718-83D0-80651485CDC9}" srcOrd="0" destOrd="0" presId="urn:microsoft.com/office/officeart/2008/layout/NameandTitleOrganizationalChart"/>
    <dgm:cxn modelId="{6B59557B-E038-4CCA-B883-5712E0614E11}" type="presOf" srcId="{E5D2099B-9629-4B93-B217-C5DE3EA9C0B6}" destId="{57D7B3D5-8C59-4D4C-8CE6-BCD9BD2A9007}" srcOrd="0" destOrd="0" presId="urn:microsoft.com/office/officeart/2008/layout/NameandTitleOrganizationalChart"/>
    <dgm:cxn modelId="{F196B5E7-0EF3-4A3E-8BDA-229AB80D3E25}" type="presOf" srcId="{2C449D61-80BB-4C2D-B851-BB39B3ED5419}" destId="{71EF18A7-39D9-42B0-BFA4-DAA990FF0FC6}" srcOrd="1" destOrd="0" presId="urn:microsoft.com/office/officeart/2008/layout/NameandTitleOrganizationalChart"/>
    <dgm:cxn modelId="{DD29943D-ECD5-404F-B341-DFD5D0B30EC4}" type="presOf" srcId="{4DC3314E-1F25-4AA3-AAB4-91E83A2C28F5}" destId="{8398CFEE-4672-4F57-BD69-C0C170E55BA2}" srcOrd="0" destOrd="0" presId="urn:microsoft.com/office/officeart/2008/layout/NameandTitleOrganizationalChart"/>
    <dgm:cxn modelId="{8E695B30-73B8-4CCB-A192-8A6820FE177F}" type="presOf" srcId="{072B55AC-9065-425A-BA9B-9745212332E0}" destId="{91CCA330-E2BC-45C2-A29D-0BBE37EC3712}" srcOrd="0" destOrd="0" presId="urn:microsoft.com/office/officeart/2008/layout/NameandTitleOrganizationalChart"/>
    <dgm:cxn modelId="{BA7022B0-EBE9-4560-9514-5CC0FE00BAFA}" type="presOf" srcId="{297434CD-A70F-4E2B-8C48-F482E00F2E62}" destId="{66705F47-45B6-46B4-B161-89858B599017}" srcOrd="0" destOrd="0" presId="urn:microsoft.com/office/officeart/2008/layout/NameandTitleOrganizationalChart"/>
    <dgm:cxn modelId="{F63600D2-1E87-48A7-89C5-9993E676D096}" type="presOf" srcId="{E9CD3DBA-2B7E-4AA3-B8F4-31C4AB0A84F1}" destId="{3DBA0E13-E47D-4F8D-83E0-49485754DD3F}" srcOrd="1" destOrd="0" presId="urn:microsoft.com/office/officeart/2008/layout/NameandTitleOrganizationalChart"/>
    <dgm:cxn modelId="{A33F588C-A161-49D1-A66F-6A9455106977}" type="presOf" srcId="{0AF84A4F-312C-413B-82DE-3BBA985CA453}" destId="{8580ED37-9DE2-464F-8105-75AB047A0696}" srcOrd="0" destOrd="0" presId="urn:microsoft.com/office/officeart/2008/layout/NameandTitleOrganizationalChart"/>
    <dgm:cxn modelId="{4D44129C-8196-44A0-BD6C-F8044617B7D1}" type="presOf" srcId="{C0A12968-4645-453B-9506-A88D96D280F0}" destId="{B4549872-0E35-4D48-9FD1-E2AC54725226}" srcOrd="0" destOrd="0" presId="urn:microsoft.com/office/officeart/2008/layout/NameandTitleOrganizationalChart"/>
    <dgm:cxn modelId="{CB722895-F4FC-41C6-A0D3-49A4D4B1A32E}" type="presOf" srcId="{A122F534-8AAE-418B-BE2B-92E9BB37AF46}" destId="{09F01FF1-1E3B-43A6-8943-85B75B06E57D}" srcOrd="1" destOrd="0" presId="urn:microsoft.com/office/officeart/2008/layout/NameandTitleOrganizationalChart"/>
    <dgm:cxn modelId="{50673294-6F88-470F-9188-4F938D6BF7D8}" type="presOf" srcId="{200DAAB0-F427-4355-89A1-B0AB0EFD010E}" destId="{3FD99C04-44B5-49CF-A277-470FC6529B4B}" srcOrd="0" destOrd="0" presId="urn:microsoft.com/office/officeart/2008/layout/NameandTitleOrganizationalChart"/>
    <dgm:cxn modelId="{1DDB9D20-1965-48AD-A27E-EBB7006C08BF}" type="presOf" srcId="{D1B073C4-F98A-44CF-B315-E3A420BDED9D}" destId="{08C1146B-C16C-45DD-A6AC-9E1EC933C661}" srcOrd="0" destOrd="0" presId="urn:microsoft.com/office/officeart/2008/layout/NameandTitleOrganizationalChart"/>
    <dgm:cxn modelId="{90DE3D34-2BBF-4C2F-BB98-17BB26E25D6B}" type="presOf" srcId="{FF1FCB23-0CBA-4D80-A9FA-8CBB9122B9DA}" destId="{85D25EF2-E3DC-4FD6-BE07-DD33D692B39D}" srcOrd="0" destOrd="0" presId="urn:microsoft.com/office/officeart/2008/layout/NameandTitleOrganizationalChart"/>
    <dgm:cxn modelId="{A771C24C-58D1-469B-B551-65F2F2216B56}" type="presOf" srcId="{02A521CA-2D4F-4421-A8AD-3C7B71A6363C}" destId="{3428B30F-0308-41A3-B179-87423A3F94CE}" srcOrd="0" destOrd="0" presId="urn:microsoft.com/office/officeart/2008/layout/NameandTitleOrganizationalChart"/>
    <dgm:cxn modelId="{9787D81C-6D14-4257-A11E-133602B5A9C8}" type="presOf" srcId="{CB3A8271-32D2-4E65-A33E-37FD86DC0715}" destId="{081C662B-F89F-4FEF-AAB3-E806BB3BD00D}" srcOrd="0" destOrd="0" presId="urn:microsoft.com/office/officeart/2008/layout/NameandTitleOrganizationalChart"/>
    <dgm:cxn modelId="{DBCBB405-FD3F-40D4-B5F1-F156A0906CA1}" type="presOf" srcId="{9ABECBE5-7359-444A-BD60-8B867C5EB256}" destId="{052D0B9F-134A-4402-83E1-5BEFC3AA9CF1}" srcOrd="1" destOrd="0" presId="urn:microsoft.com/office/officeart/2008/layout/NameandTitleOrganizationalChart"/>
    <dgm:cxn modelId="{CEBB473E-DD8F-4142-A9F2-CB61E285F405}" type="presOf" srcId="{33CC2B97-2FD6-4F37-827C-BF0C768C33B3}" destId="{5A2F05EA-7254-402A-B911-7F5494EB3DB8}" srcOrd="1" destOrd="0" presId="urn:microsoft.com/office/officeart/2008/layout/NameandTitleOrganizationalChart"/>
    <dgm:cxn modelId="{687E960B-6292-4CFE-9DFB-99E610B246AA}" type="presOf" srcId="{D1B073C4-F98A-44CF-B315-E3A420BDED9D}" destId="{0CC17562-79D4-40AA-82C5-B46753DE43F8}" srcOrd="1" destOrd="0" presId="urn:microsoft.com/office/officeart/2008/layout/NameandTitleOrganizationalChart"/>
    <dgm:cxn modelId="{A38A990B-6C0C-4696-96BF-0A1FD175BB97}" type="presOf" srcId="{4D56D26E-BE1F-4106-8644-06990215B573}" destId="{A005500E-AB75-4781-8462-FDD6774E714C}" srcOrd="0" destOrd="0" presId="urn:microsoft.com/office/officeart/2008/layout/NameandTitleOrganizationalChart"/>
    <dgm:cxn modelId="{B8F4E796-8B6A-42BB-8F94-7FBB3A919FEF}" type="presOf" srcId="{5B1F757F-9EA1-4DE3-AEE2-670C9C81B9CC}" destId="{C31382CA-BCEF-4840-B6C7-9CE6D8CF1F09}" srcOrd="0" destOrd="0" presId="urn:microsoft.com/office/officeart/2008/layout/NameandTitleOrganizationalChart"/>
    <dgm:cxn modelId="{AFBDC3D6-F8D0-4D12-973B-248042B6BA88}" type="presOf" srcId="{C6107F76-CCDD-41B9-AFFB-DD4AB22EFCA5}" destId="{43830C0F-6E45-4633-9AB9-C3B374B8A98D}" srcOrd="1" destOrd="0" presId="urn:microsoft.com/office/officeart/2008/layout/NameandTitleOrganizationalChart"/>
    <dgm:cxn modelId="{09F2E1E3-96CB-4A3B-B8FD-BB6D4788579A}" type="presOf" srcId="{63694E92-2176-49C8-AB87-1AF79DCCBC32}" destId="{64991C4A-B0B4-4355-903E-D1EE5CFC711A}" srcOrd="0" destOrd="0" presId="urn:microsoft.com/office/officeart/2008/layout/NameandTitleOrganizationalChart"/>
    <dgm:cxn modelId="{0C0323BA-0CDF-492E-8FF9-9F814E65B5D7}" type="presOf" srcId="{02A521CA-2D4F-4421-A8AD-3C7B71A6363C}" destId="{4783C54E-6F93-47BB-B1EF-7954F0FE13CD}" srcOrd="1" destOrd="0" presId="urn:microsoft.com/office/officeart/2008/layout/NameandTitleOrganizationalChart"/>
    <dgm:cxn modelId="{A5241C61-F5F4-45A0-A712-97B93A9D884D}" type="presOf" srcId="{C6107F76-CCDD-41B9-AFFB-DD4AB22EFCA5}" destId="{1BA52C22-5751-4C25-854D-19C79D10B645}" srcOrd="0" destOrd="0" presId="urn:microsoft.com/office/officeart/2008/layout/NameandTitleOrganizationalChart"/>
    <dgm:cxn modelId="{B28F643D-405A-43F6-9635-462B4B9DFD60}" type="presOf" srcId="{4F565437-AEE3-41D4-8E46-2CC66147411D}" destId="{D7542CF3-E7C3-4A30-B3C0-A3C80125BDDD}" srcOrd="0" destOrd="0" presId="urn:microsoft.com/office/officeart/2008/layout/NameandTitleOrganizationalChart"/>
    <dgm:cxn modelId="{FDBD0C33-9066-4C77-9768-C645017951F1}" srcId="{33CC2B97-2FD6-4F37-827C-BF0C768C33B3}" destId="{A122F534-8AAE-418B-BE2B-92E9BB37AF46}" srcOrd="2" destOrd="0" parTransId="{4F565437-AEE3-41D4-8E46-2CC66147411D}" sibTransId="{072B55AC-9065-425A-BA9B-9745212332E0}"/>
    <dgm:cxn modelId="{D06C8BBF-B4E4-41B2-B71C-8ECDF73BC92F}" srcId="{33CC2B97-2FD6-4F37-827C-BF0C768C33B3}" destId="{B61FB398-A0B3-44A8-A0B7-6975E75B5C02}" srcOrd="6" destOrd="0" parTransId="{297434CD-A70F-4E2B-8C48-F482E00F2E62}" sibTransId="{E5D2099B-9629-4B93-B217-C5DE3EA9C0B6}"/>
    <dgm:cxn modelId="{0D67DF81-D1C8-4531-A805-0D3AA14E0B2F}" srcId="{EE100965-E739-4C99-B1B6-DA67179747D7}" destId="{33CC2B97-2FD6-4F37-827C-BF0C768C33B3}" srcOrd="2" destOrd="0" parTransId="{4D56D26E-BE1F-4106-8644-06990215B573}" sibTransId="{320E1350-3E63-460E-9099-DECF588439A7}"/>
    <dgm:cxn modelId="{04A20515-2C6D-49F1-A50D-8B335115BB3A}" type="presOf" srcId="{A122F534-8AAE-418B-BE2B-92E9BB37AF46}" destId="{BA950625-9880-4346-96EF-11AF524FC8C3}" srcOrd="0" destOrd="0" presId="urn:microsoft.com/office/officeart/2008/layout/NameandTitleOrganizationalChart"/>
    <dgm:cxn modelId="{859303DA-5BB6-480F-881B-C30BE78E4353}" type="presOf" srcId="{9ABECBE5-7359-444A-BD60-8B867C5EB256}" destId="{42929A4A-A9AA-477F-BF4F-DC2E5EFE6176}" srcOrd="0" destOrd="0" presId="urn:microsoft.com/office/officeart/2008/layout/NameandTitleOrganizationalChart"/>
    <dgm:cxn modelId="{93B20DDB-F7A2-406A-BB20-53EA193BDA44}" srcId="{33CC2B97-2FD6-4F37-827C-BF0C768C33B3}" destId="{C6107F76-CCDD-41B9-AFFB-DD4AB22EFCA5}" srcOrd="1" destOrd="0" parTransId="{0AF84A4F-312C-413B-82DE-3BBA985CA453}" sibTransId="{CB3A8271-32D2-4E65-A33E-37FD86DC0715}"/>
    <dgm:cxn modelId="{BB83269E-A4B4-4CF1-8268-55A3E8292070}" srcId="{200DAAB0-F427-4355-89A1-B0AB0EFD010E}" destId="{EE100965-E739-4C99-B1B6-DA67179747D7}" srcOrd="0" destOrd="0" parTransId="{3C00E6F8-7C11-4B08-B709-B7B331C59C66}" sibTransId="{5970C680-9BE5-455C-98D9-92A8D12182C8}"/>
    <dgm:cxn modelId="{89901C4E-CD79-404C-98F4-59C609E8A2BC}" type="presOf" srcId="{2C965DD3-4276-4301-9A41-BBC35F712E3D}" destId="{74630722-DE23-4985-996E-2558392E45A4}" srcOrd="0" destOrd="0" presId="urn:microsoft.com/office/officeart/2008/layout/NameandTitleOrganizationalChart"/>
    <dgm:cxn modelId="{5E37120A-897E-4E7B-9578-CF8202D46D57}" type="presOf" srcId="{8DBA0355-C7E2-44C0-8438-1C28A06FCACA}" destId="{1D5D7012-E3D1-4DFD-AD44-FB493818241F}" srcOrd="0" destOrd="0" presId="urn:microsoft.com/office/officeart/2008/layout/NameandTitleOrganizationalChart"/>
    <dgm:cxn modelId="{00AA6038-8F15-49AB-8987-B70A84F0730B}" type="presOf" srcId="{E9CD3DBA-2B7E-4AA3-B8F4-31C4AB0A84F1}" destId="{3E2641A6-D117-4515-88B6-5D597551ABE7}" srcOrd="0" destOrd="0" presId="urn:microsoft.com/office/officeart/2008/layout/NameandTitleOrganizationalChart"/>
    <dgm:cxn modelId="{14C6FFD4-D70C-460C-851C-E4222C3F8751}" type="presOf" srcId="{57DD8314-FE7C-4FB7-A2DA-475BC0989E38}" destId="{F74FCF42-E29C-4B73-AEA8-032F739866F5}" srcOrd="0" destOrd="0" presId="urn:microsoft.com/office/officeart/2008/layout/NameandTitleOrganizationalChart"/>
    <dgm:cxn modelId="{AA7D7426-3EB0-440E-9A70-919217412CDD}" type="presOf" srcId="{EE100965-E739-4C99-B1B6-DA67179747D7}" destId="{BA94243C-AA03-44E6-A535-3BF38EDA8E36}" srcOrd="1" destOrd="0" presId="urn:microsoft.com/office/officeart/2008/layout/NameandTitleOrganizationalChart"/>
    <dgm:cxn modelId="{5065998D-56A3-40AB-8227-2A6CD83E620D}" type="presOf" srcId="{B61FB398-A0B3-44A8-A0B7-6975E75B5C02}" destId="{23997609-C0C8-4CE6-BE45-045CDE57FA05}" srcOrd="0" destOrd="0" presId="urn:microsoft.com/office/officeart/2008/layout/NameandTitleOrganizationalChart"/>
    <dgm:cxn modelId="{81F722BB-FFDE-4BFF-9D0B-44F6D02E1F4F}" type="presOf" srcId="{33CC2B97-2FD6-4F37-827C-BF0C768C33B3}" destId="{70BF4FB8-CAE2-4411-A16D-DE5649980DF9}" srcOrd="0" destOrd="0" presId="urn:microsoft.com/office/officeart/2008/layout/NameandTitleOrganizationalChart"/>
    <dgm:cxn modelId="{ABAAC470-E4ED-472C-86C2-F7DEF4672844}" type="presOf" srcId="{BA7EC93B-09B6-4A72-8AFA-FBD401DD81C8}" destId="{AD5226E2-9120-458B-9E64-C3D58D9E3887}" srcOrd="0" destOrd="0" presId="urn:microsoft.com/office/officeart/2008/layout/NameandTitleOrganizationalChart"/>
    <dgm:cxn modelId="{CA08EDB8-D753-4B51-A1C8-DCC664D35AD1}" type="presOf" srcId="{C360B6F1-2815-4997-B862-2E6EB19AE265}" destId="{F43DAF93-E478-4A09-A73D-D71E2E65555C}" srcOrd="0" destOrd="0" presId="urn:microsoft.com/office/officeart/2008/layout/NameandTitleOrganizationalChart"/>
    <dgm:cxn modelId="{67F9AAD4-2227-4505-9D80-1DA39242A2FE}" srcId="{33CC2B97-2FD6-4F37-827C-BF0C768C33B3}" destId="{2C449D61-80BB-4C2D-B851-BB39B3ED5419}" srcOrd="0" destOrd="0" parTransId="{5F6BEB5B-8532-4A33-ACAE-7484FE28BEA3}" sibTransId="{820477D8-FFFD-4762-A2AE-B2646C11719C}"/>
    <dgm:cxn modelId="{AE25FA86-5193-4F36-AB7B-28973FD4EBD6}" srcId="{EE100965-E739-4C99-B1B6-DA67179747D7}" destId="{9ABECBE5-7359-444A-BD60-8B867C5EB256}" srcOrd="0" destOrd="0" parTransId="{BA7EC93B-09B6-4A72-8AFA-FBD401DD81C8}" sibTransId="{5B1F757F-9EA1-4DE3-AEE2-670C9C81B9CC}"/>
    <dgm:cxn modelId="{4A94693A-E6D7-4E10-BF90-6C5C510658F3}" srcId="{33CC2B97-2FD6-4F37-827C-BF0C768C33B3}" destId="{E9CD3DBA-2B7E-4AA3-B8F4-31C4AB0A84F1}" srcOrd="5" destOrd="0" parTransId="{2C965DD3-4276-4301-9A41-BBC35F712E3D}" sibTransId="{4DC3314E-1F25-4AA3-AAB4-91E83A2C28F5}"/>
    <dgm:cxn modelId="{806B9BC3-5B5C-42AA-ABC2-DB5E0036B105}" type="presOf" srcId="{5F6BEB5B-8532-4A33-ACAE-7484FE28BEA3}" destId="{8CCAB696-93C3-49F8-8F53-91CC7DC92EC7}" srcOrd="0" destOrd="0" presId="urn:microsoft.com/office/officeart/2008/layout/NameandTitleOrganizationalChart"/>
    <dgm:cxn modelId="{D35966D8-8CE3-48A7-A3C2-1D38D7F63BF9}" type="presOf" srcId="{8DB63E76-ECFB-4CBE-A418-03CEC8A0AF8A}" destId="{9525C206-59AA-4E53-B8EA-47C3B422EEC7}" srcOrd="0" destOrd="0" presId="urn:microsoft.com/office/officeart/2008/layout/NameandTitleOrganizationalChart"/>
    <dgm:cxn modelId="{5E60BF68-EDB8-436F-8FAA-2278C4AAE2DD}" type="presOf" srcId="{320E1350-3E63-460E-9099-DECF588439A7}" destId="{671D8F34-BAAD-4FA7-94DF-4EBBFE2487B0}" srcOrd="0" destOrd="0" presId="urn:microsoft.com/office/officeart/2008/layout/NameandTitleOrganizationalChart"/>
    <dgm:cxn modelId="{4017333C-6241-4D6F-9331-E32CFE924E97}" srcId="{EE100965-E739-4C99-B1B6-DA67179747D7}" destId="{02A521CA-2D4F-4421-A8AD-3C7B71A6363C}" srcOrd="1" destOrd="0" parTransId="{8DB63E76-ECFB-4CBE-A418-03CEC8A0AF8A}" sibTransId="{FF1FCB23-0CBA-4D80-A9FA-8CBB9122B9DA}"/>
    <dgm:cxn modelId="{D2422199-B0F0-45FF-BB53-BC1FE72D377C}" type="presOf" srcId="{63694E92-2176-49C8-AB87-1AF79DCCBC32}" destId="{EF971CD5-0810-4B73-9C32-9EB6F0F36B39}" srcOrd="1" destOrd="0" presId="urn:microsoft.com/office/officeart/2008/layout/NameandTitleOrganizationalChart"/>
    <dgm:cxn modelId="{1B481A59-4639-4794-BD55-3576D45DBDF3}" type="presOf" srcId="{2C449D61-80BB-4C2D-B851-BB39B3ED5419}" destId="{1963E21F-4152-40B0-B6A2-571D9E631719}" srcOrd="0" destOrd="0" presId="urn:microsoft.com/office/officeart/2008/layout/NameandTitleOrganizationalChart"/>
    <dgm:cxn modelId="{F023453C-51D0-48D3-9898-001A03EB1B9C}" type="presOf" srcId="{5970C680-9BE5-455C-98D9-92A8D12182C8}" destId="{86BCE2C5-0606-4491-873A-2FBCA1B976A4}" srcOrd="0" destOrd="0" presId="urn:microsoft.com/office/officeart/2008/layout/NameandTitleOrganizationalChart"/>
    <dgm:cxn modelId="{E523EA77-0AAC-4D67-B50D-E4C2213B696D}" type="presOf" srcId="{820477D8-FFFD-4762-A2AE-B2646C11719C}" destId="{C7398A52-80F4-4974-BE5A-8F637B5D7532}" srcOrd="0" destOrd="0" presId="urn:microsoft.com/office/officeart/2008/layout/NameandTitleOrganizationalChart"/>
    <dgm:cxn modelId="{2E657108-2D14-4C56-880F-A592E806DE5F}" type="presOf" srcId="{B61FB398-A0B3-44A8-A0B7-6975E75B5C02}" destId="{2FF43F2E-0D69-4512-A60A-B37341E80E3C}" srcOrd="1" destOrd="0" presId="urn:microsoft.com/office/officeart/2008/layout/NameandTitleOrganizationalChart"/>
    <dgm:cxn modelId="{1AF803A0-95BF-4AF6-9269-45B47280673C}" type="presParOf" srcId="{3FD99C04-44B5-49CF-A277-470FC6529B4B}" destId="{24FECA17-5773-4AC3-8A0E-EC0D4E863923}" srcOrd="0" destOrd="0" presId="urn:microsoft.com/office/officeart/2008/layout/NameandTitleOrganizationalChart"/>
    <dgm:cxn modelId="{9B820A17-6784-4BA8-A8A5-253610CBEE95}" type="presParOf" srcId="{24FECA17-5773-4AC3-8A0E-EC0D4E863923}" destId="{93EB21EF-051E-4643-A12E-C43A2C2AB93D}" srcOrd="0" destOrd="0" presId="urn:microsoft.com/office/officeart/2008/layout/NameandTitleOrganizationalChart"/>
    <dgm:cxn modelId="{02885A90-86A1-4D16-B9F0-C8E943036F02}" type="presParOf" srcId="{93EB21EF-051E-4643-A12E-C43A2C2AB93D}" destId="{BE87F7C2-DB43-4718-83D0-80651485CDC9}" srcOrd="0" destOrd="0" presId="urn:microsoft.com/office/officeart/2008/layout/NameandTitleOrganizationalChart"/>
    <dgm:cxn modelId="{3323B86D-8761-4155-914C-D6EC4E9CB6F5}" type="presParOf" srcId="{93EB21EF-051E-4643-A12E-C43A2C2AB93D}" destId="{86BCE2C5-0606-4491-873A-2FBCA1B976A4}" srcOrd="1" destOrd="0" presId="urn:microsoft.com/office/officeart/2008/layout/NameandTitleOrganizationalChart"/>
    <dgm:cxn modelId="{2ADA1E5C-D9E7-466A-BCC9-F2BD798BB9CA}" type="presParOf" srcId="{93EB21EF-051E-4643-A12E-C43A2C2AB93D}" destId="{BA94243C-AA03-44E6-A535-3BF38EDA8E36}" srcOrd="2" destOrd="0" presId="urn:microsoft.com/office/officeart/2008/layout/NameandTitleOrganizationalChart"/>
    <dgm:cxn modelId="{D33075A0-D848-40AF-8304-0BDBB8CE15FF}" type="presParOf" srcId="{24FECA17-5773-4AC3-8A0E-EC0D4E863923}" destId="{E75AFD2B-C796-4F47-B7DF-A3605464973A}" srcOrd="1" destOrd="0" presId="urn:microsoft.com/office/officeart/2008/layout/NameandTitleOrganizationalChart"/>
    <dgm:cxn modelId="{B97C198C-2CDE-4060-A6A2-CCC72603C188}" type="presParOf" srcId="{E75AFD2B-C796-4F47-B7DF-A3605464973A}" destId="{AD5226E2-9120-458B-9E64-C3D58D9E3887}" srcOrd="0" destOrd="0" presId="urn:microsoft.com/office/officeart/2008/layout/NameandTitleOrganizationalChart"/>
    <dgm:cxn modelId="{6C284688-2D5D-4C96-8D6B-0E4FFC4B8610}" type="presParOf" srcId="{E75AFD2B-C796-4F47-B7DF-A3605464973A}" destId="{73B3C1DC-6D40-4132-A3D7-13DF5C5607F6}" srcOrd="1" destOrd="0" presId="urn:microsoft.com/office/officeart/2008/layout/NameandTitleOrganizationalChart"/>
    <dgm:cxn modelId="{956C11FF-17CC-4BF1-9976-725F832FFB9C}" type="presParOf" srcId="{73B3C1DC-6D40-4132-A3D7-13DF5C5607F6}" destId="{6901E085-3F13-41CA-B115-2561BF0AD019}" srcOrd="0" destOrd="0" presId="urn:microsoft.com/office/officeart/2008/layout/NameandTitleOrganizationalChart"/>
    <dgm:cxn modelId="{F1769F13-641D-4013-AE4E-E1FDC60DA2DB}" type="presParOf" srcId="{6901E085-3F13-41CA-B115-2561BF0AD019}" destId="{42929A4A-A9AA-477F-BF4F-DC2E5EFE6176}" srcOrd="0" destOrd="0" presId="urn:microsoft.com/office/officeart/2008/layout/NameandTitleOrganizationalChart"/>
    <dgm:cxn modelId="{03C58327-1599-40B8-895F-1ADE94E502CC}" type="presParOf" srcId="{6901E085-3F13-41CA-B115-2561BF0AD019}" destId="{C31382CA-BCEF-4840-B6C7-9CE6D8CF1F09}" srcOrd="1" destOrd="0" presId="urn:microsoft.com/office/officeart/2008/layout/NameandTitleOrganizationalChart"/>
    <dgm:cxn modelId="{BEDA400C-1C46-4236-AD51-F7813719A7B3}" type="presParOf" srcId="{6901E085-3F13-41CA-B115-2561BF0AD019}" destId="{052D0B9F-134A-4402-83E1-5BEFC3AA9CF1}" srcOrd="2" destOrd="0" presId="urn:microsoft.com/office/officeart/2008/layout/NameandTitleOrganizationalChart"/>
    <dgm:cxn modelId="{36CB29E3-8E03-4CDD-A327-B19BAA3BD1A2}" type="presParOf" srcId="{73B3C1DC-6D40-4132-A3D7-13DF5C5607F6}" destId="{B92A6B1F-09F6-4514-BCDC-DB9377F041BA}" srcOrd="1" destOrd="0" presId="urn:microsoft.com/office/officeart/2008/layout/NameandTitleOrganizationalChart"/>
    <dgm:cxn modelId="{AA071143-23F7-409A-A74B-B478C8015F7E}" type="presParOf" srcId="{73B3C1DC-6D40-4132-A3D7-13DF5C5607F6}" destId="{8B536466-B021-4733-9F30-DBFBB3CBA89F}" srcOrd="2" destOrd="0" presId="urn:microsoft.com/office/officeart/2008/layout/NameandTitleOrganizationalChart"/>
    <dgm:cxn modelId="{15F20CE5-F209-4287-8C47-FB5E16952DB8}" type="presParOf" srcId="{E75AFD2B-C796-4F47-B7DF-A3605464973A}" destId="{9525C206-59AA-4E53-B8EA-47C3B422EEC7}" srcOrd="2" destOrd="0" presId="urn:microsoft.com/office/officeart/2008/layout/NameandTitleOrganizationalChart"/>
    <dgm:cxn modelId="{575D1C7B-9832-4121-BF11-C7ECF44DF947}" type="presParOf" srcId="{E75AFD2B-C796-4F47-B7DF-A3605464973A}" destId="{42E2CDB3-04C8-4991-B13A-B5C19DBBC9E5}" srcOrd="3" destOrd="0" presId="urn:microsoft.com/office/officeart/2008/layout/NameandTitleOrganizationalChart"/>
    <dgm:cxn modelId="{6D3C26A5-E0E0-4E4A-8E3F-D5EFE677672E}" type="presParOf" srcId="{42E2CDB3-04C8-4991-B13A-B5C19DBBC9E5}" destId="{659E9AC9-0996-43E8-A5B7-DE23F2AC50D9}" srcOrd="0" destOrd="0" presId="urn:microsoft.com/office/officeart/2008/layout/NameandTitleOrganizationalChart"/>
    <dgm:cxn modelId="{36D693A8-F254-4C6F-901C-5AF0A278F396}" type="presParOf" srcId="{659E9AC9-0996-43E8-A5B7-DE23F2AC50D9}" destId="{3428B30F-0308-41A3-B179-87423A3F94CE}" srcOrd="0" destOrd="0" presId="urn:microsoft.com/office/officeart/2008/layout/NameandTitleOrganizationalChart"/>
    <dgm:cxn modelId="{D7A513E3-B8CB-4124-A0C1-B3760C56BC40}" type="presParOf" srcId="{659E9AC9-0996-43E8-A5B7-DE23F2AC50D9}" destId="{85D25EF2-E3DC-4FD6-BE07-DD33D692B39D}" srcOrd="1" destOrd="0" presId="urn:microsoft.com/office/officeart/2008/layout/NameandTitleOrganizationalChart"/>
    <dgm:cxn modelId="{230C33D1-B6A8-49F8-AAB0-620E6772E8DB}" type="presParOf" srcId="{659E9AC9-0996-43E8-A5B7-DE23F2AC50D9}" destId="{4783C54E-6F93-47BB-B1EF-7954F0FE13CD}" srcOrd="2" destOrd="0" presId="urn:microsoft.com/office/officeart/2008/layout/NameandTitleOrganizationalChart"/>
    <dgm:cxn modelId="{69DA35FD-5214-49A5-82FF-97125973A0BE}" type="presParOf" srcId="{42E2CDB3-04C8-4991-B13A-B5C19DBBC9E5}" destId="{1E421CF8-BEB1-407B-9C7E-948F8BBC78AD}" srcOrd="1" destOrd="0" presId="urn:microsoft.com/office/officeart/2008/layout/NameandTitleOrganizationalChart"/>
    <dgm:cxn modelId="{6126297E-31FC-4886-95B6-FC2BE66902D1}" type="presParOf" srcId="{42E2CDB3-04C8-4991-B13A-B5C19DBBC9E5}" destId="{E2316940-D9C9-4F07-BDF5-022CCC6E3FC7}" srcOrd="2" destOrd="0" presId="urn:microsoft.com/office/officeart/2008/layout/NameandTitleOrganizationalChart"/>
    <dgm:cxn modelId="{87769A9B-F60A-427C-B336-753BAB095D6F}" type="presParOf" srcId="{E75AFD2B-C796-4F47-B7DF-A3605464973A}" destId="{A005500E-AB75-4781-8462-FDD6774E714C}" srcOrd="4" destOrd="0" presId="urn:microsoft.com/office/officeart/2008/layout/NameandTitleOrganizationalChart"/>
    <dgm:cxn modelId="{6896B8DF-3103-46F9-826F-F8939347971E}" type="presParOf" srcId="{E75AFD2B-C796-4F47-B7DF-A3605464973A}" destId="{6DA14D62-E137-490E-8657-62852C349E8A}" srcOrd="5" destOrd="0" presId="urn:microsoft.com/office/officeart/2008/layout/NameandTitleOrganizationalChart"/>
    <dgm:cxn modelId="{0D226646-CF0E-4049-A74E-FBBB58B3655D}" type="presParOf" srcId="{6DA14D62-E137-490E-8657-62852C349E8A}" destId="{86DC956D-ADE7-4F5F-B3E2-E071BE20BE4E}" srcOrd="0" destOrd="0" presId="urn:microsoft.com/office/officeart/2008/layout/NameandTitleOrganizationalChart"/>
    <dgm:cxn modelId="{B0EA1F23-D40D-4A40-9F5E-EBB36F06F32E}" type="presParOf" srcId="{86DC956D-ADE7-4F5F-B3E2-E071BE20BE4E}" destId="{70BF4FB8-CAE2-4411-A16D-DE5649980DF9}" srcOrd="0" destOrd="0" presId="urn:microsoft.com/office/officeart/2008/layout/NameandTitleOrganizationalChart"/>
    <dgm:cxn modelId="{70259636-0C14-40EF-BC35-605CA4F9F533}" type="presParOf" srcId="{86DC956D-ADE7-4F5F-B3E2-E071BE20BE4E}" destId="{671D8F34-BAAD-4FA7-94DF-4EBBFE2487B0}" srcOrd="1" destOrd="0" presId="urn:microsoft.com/office/officeart/2008/layout/NameandTitleOrganizationalChart"/>
    <dgm:cxn modelId="{2C967153-7F77-4377-BE18-0830848AE95B}" type="presParOf" srcId="{86DC956D-ADE7-4F5F-B3E2-E071BE20BE4E}" destId="{5A2F05EA-7254-402A-B911-7F5494EB3DB8}" srcOrd="2" destOrd="0" presId="urn:microsoft.com/office/officeart/2008/layout/NameandTitleOrganizationalChart"/>
    <dgm:cxn modelId="{7980D018-5589-436A-8A85-50F290FE50BE}" type="presParOf" srcId="{6DA14D62-E137-490E-8657-62852C349E8A}" destId="{A18776E4-5F45-4D09-AD04-B25683765C06}" srcOrd="1" destOrd="0" presId="urn:microsoft.com/office/officeart/2008/layout/NameandTitleOrganizationalChart"/>
    <dgm:cxn modelId="{21D26066-E66F-43C7-9571-899B08438396}" type="presParOf" srcId="{A18776E4-5F45-4D09-AD04-B25683765C06}" destId="{8CCAB696-93C3-49F8-8F53-91CC7DC92EC7}" srcOrd="0" destOrd="0" presId="urn:microsoft.com/office/officeart/2008/layout/NameandTitleOrganizationalChart"/>
    <dgm:cxn modelId="{2C8C6C60-60CC-4D95-9B31-72D87EE8502D}" type="presParOf" srcId="{A18776E4-5F45-4D09-AD04-B25683765C06}" destId="{FDFB0349-5FAF-4FA4-B136-377C634FED43}" srcOrd="1" destOrd="0" presId="urn:microsoft.com/office/officeart/2008/layout/NameandTitleOrganizationalChart"/>
    <dgm:cxn modelId="{6A4533BD-B9AC-431D-A5C5-982A0C14EF15}" type="presParOf" srcId="{FDFB0349-5FAF-4FA4-B136-377C634FED43}" destId="{88D4914F-EDD7-406D-8D45-93C3CD2FED03}" srcOrd="0" destOrd="0" presId="urn:microsoft.com/office/officeart/2008/layout/NameandTitleOrganizationalChart"/>
    <dgm:cxn modelId="{76B24377-B2A1-4D45-B4FD-33DC45109025}" type="presParOf" srcId="{88D4914F-EDD7-406D-8D45-93C3CD2FED03}" destId="{1963E21F-4152-40B0-B6A2-571D9E631719}" srcOrd="0" destOrd="0" presId="urn:microsoft.com/office/officeart/2008/layout/NameandTitleOrganizationalChart"/>
    <dgm:cxn modelId="{09C5E34B-F362-4FD7-9FF8-27720753531D}" type="presParOf" srcId="{88D4914F-EDD7-406D-8D45-93C3CD2FED03}" destId="{C7398A52-80F4-4974-BE5A-8F637B5D7532}" srcOrd="1" destOrd="0" presId="urn:microsoft.com/office/officeart/2008/layout/NameandTitleOrganizationalChart"/>
    <dgm:cxn modelId="{A8B1C18F-DF15-4574-8303-0605E9802244}" type="presParOf" srcId="{88D4914F-EDD7-406D-8D45-93C3CD2FED03}" destId="{71EF18A7-39D9-42B0-BFA4-DAA990FF0FC6}" srcOrd="2" destOrd="0" presId="urn:microsoft.com/office/officeart/2008/layout/NameandTitleOrganizationalChart"/>
    <dgm:cxn modelId="{17775AB9-3086-4200-9C67-BA67B56B42F2}" type="presParOf" srcId="{FDFB0349-5FAF-4FA4-B136-377C634FED43}" destId="{E6754979-4319-464F-A5A8-2CECC050E946}" srcOrd="1" destOrd="0" presId="urn:microsoft.com/office/officeart/2008/layout/NameandTitleOrganizationalChart"/>
    <dgm:cxn modelId="{F1D49E58-5CDF-46C3-83DF-F184D8466A9E}" type="presParOf" srcId="{FDFB0349-5FAF-4FA4-B136-377C634FED43}" destId="{26B0F5DD-C911-4D1C-9AC4-F3090EC85378}" srcOrd="2" destOrd="0" presId="urn:microsoft.com/office/officeart/2008/layout/NameandTitleOrganizationalChart"/>
    <dgm:cxn modelId="{1D5016D8-4D6C-4B87-BE48-F9AA5D833B05}" type="presParOf" srcId="{A18776E4-5F45-4D09-AD04-B25683765C06}" destId="{8580ED37-9DE2-464F-8105-75AB047A0696}" srcOrd="2" destOrd="0" presId="urn:microsoft.com/office/officeart/2008/layout/NameandTitleOrganizationalChart"/>
    <dgm:cxn modelId="{166FB03B-19AC-47E5-AC6B-B092093E8771}" type="presParOf" srcId="{A18776E4-5F45-4D09-AD04-B25683765C06}" destId="{B735DAD7-790C-4556-B6C1-6E0AC8A5BC04}" srcOrd="3" destOrd="0" presId="urn:microsoft.com/office/officeart/2008/layout/NameandTitleOrganizationalChart"/>
    <dgm:cxn modelId="{47B3D592-E508-4B3B-B1C8-D20250F2EDF3}" type="presParOf" srcId="{B735DAD7-790C-4556-B6C1-6E0AC8A5BC04}" destId="{A4A8E3F8-C6D9-4A60-93E5-7BE76B1246F9}" srcOrd="0" destOrd="0" presId="urn:microsoft.com/office/officeart/2008/layout/NameandTitleOrganizationalChart"/>
    <dgm:cxn modelId="{6DCD52EA-FB4B-4779-BDF9-4AEBCA12300B}" type="presParOf" srcId="{A4A8E3F8-C6D9-4A60-93E5-7BE76B1246F9}" destId="{1BA52C22-5751-4C25-854D-19C79D10B645}" srcOrd="0" destOrd="0" presId="urn:microsoft.com/office/officeart/2008/layout/NameandTitleOrganizationalChart"/>
    <dgm:cxn modelId="{96EA4FD7-EEED-4FF2-B9BD-4087AB73B70B}" type="presParOf" srcId="{A4A8E3F8-C6D9-4A60-93E5-7BE76B1246F9}" destId="{081C662B-F89F-4FEF-AAB3-E806BB3BD00D}" srcOrd="1" destOrd="0" presId="urn:microsoft.com/office/officeart/2008/layout/NameandTitleOrganizationalChart"/>
    <dgm:cxn modelId="{93C97AC1-B73F-4CAD-A924-524800751BC3}" type="presParOf" srcId="{A4A8E3F8-C6D9-4A60-93E5-7BE76B1246F9}" destId="{43830C0F-6E45-4633-9AB9-C3B374B8A98D}" srcOrd="2" destOrd="0" presId="urn:microsoft.com/office/officeart/2008/layout/NameandTitleOrganizationalChart"/>
    <dgm:cxn modelId="{22752C84-635B-4318-BDAB-522B3BEB027A}" type="presParOf" srcId="{B735DAD7-790C-4556-B6C1-6E0AC8A5BC04}" destId="{554770E8-E538-4F2D-A43B-4288383F16CF}" srcOrd="1" destOrd="0" presId="urn:microsoft.com/office/officeart/2008/layout/NameandTitleOrganizationalChart"/>
    <dgm:cxn modelId="{278D9016-9F61-43A7-9FB9-02B7FFDF88AC}" type="presParOf" srcId="{B735DAD7-790C-4556-B6C1-6E0AC8A5BC04}" destId="{75B5212A-1128-44DD-B628-D72014EDD844}" srcOrd="2" destOrd="0" presId="urn:microsoft.com/office/officeart/2008/layout/NameandTitleOrganizationalChart"/>
    <dgm:cxn modelId="{F079B09C-1F90-4EB6-9B91-B5879929A4B7}" type="presParOf" srcId="{A18776E4-5F45-4D09-AD04-B25683765C06}" destId="{D7542CF3-E7C3-4A30-B3C0-A3C80125BDDD}" srcOrd="4" destOrd="0" presId="urn:microsoft.com/office/officeart/2008/layout/NameandTitleOrganizationalChart"/>
    <dgm:cxn modelId="{B93246F7-06B9-4BFF-890D-936BBE095875}" type="presParOf" srcId="{A18776E4-5F45-4D09-AD04-B25683765C06}" destId="{229BB923-1E52-400C-89E8-41048ABB1BD4}" srcOrd="5" destOrd="0" presId="urn:microsoft.com/office/officeart/2008/layout/NameandTitleOrganizationalChart"/>
    <dgm:cxn modelId="{61007E42-B503-4F8B-9712-8CD8821DA4CC}" type="presParOf" srcId="{229BB923-1E52-400C-89E8-41048ABB1BD4}" destId="{65BB3AE6-BA48-433A-81E3-24ABF1C164D1}" srcOrd="0" destOrd="0" presId="urn:microsoft.com/office/officeart/2008/layout/NameandTitleOrganizationalChart"/>
    <dgm:cxn modelId="{258404DD-8A56-44CE-9F70-B977DBCD26DF}" type="presParOf" srcId="{65BB3AE6-BA48-433A-81E3-24ABF1C164D1}" destId="{BA950625-9880-4346-96EF-11AF524FC8C3}" srcOrd="0" destOrd="0" presId="urn:microsoft.com/office/officeart/2008/layout/NameandTitleOrganizationalChart"/>
    <dgm:cxn modelId="{A438C805-6823-4751-BF12-A97AFDEBB672}" type="presParOf" srcId="{65BB3AE6-BA48-433A-81E3-24ABF1C164D1}" destId="{91CCA330-E2BC-45C2-A29D-0BBE37EC3712}" srcOrd="1" destOrd="0" presId="urn:microsoft.com/office/officeart/2008/layout/NameandTitleOrganizationalChart"/>
    <dgm:cxn modelId="{44DFECA5-D3B7-45BC-8105-0E6EE4AD1148}" type="presParOf" srcId="{65BB3AE6-BA48-433A-81E3-24ABF1C164D1}" destId="{09F01FF1-1E3B-43A6-8943-85B75B06E57D}" srcOrd="2" destOrd="0" presId="urn:microsoft.com/office/officeart/2008/layout/NameandTitleOrganizationalChart"/>
    <dgm:cxn modelId="{ACDF9DDA-0000-4E3D-8D53-080669880001}" type="presParOf" srcId="{229BB923-1E52-400C-89E8-41048ABB1BD4}" destId="{CD74E45B-ACB4-4C5F-A074-449AC03D17B9}" srcOrd="1" destOrd="0" presId="urn:microsoft.com/office/officeart/2008/layout/NameandTitleOrganizationalChart"/>
    <dgm:cxn modelId="{E28B7DE5-3144-4AA8-B8B0-1F0109E5D0E8}" type="presParOf" srcId="{229BB923-1E52-400C-89E8-41048ABB1BD4}" destId="{37F03DE3-168E-4B37-A524-12277619A72A}" srcOrd="2" destOrd="0" presId="urn:microsoft.com/office/officeart/2008/layout/NameandTitleOrganizationalChart"/>
    <dgm:cxn modelId="{97457A66-F25D-4422-A94F-64F79A9E095D}" type="presParOf" srcId="{A18776E4-5F45-4D09-AD04-B25683765C06}" destId="{1D5D7012-E3D1-4DFD-AD44-FB493818241F}" srcOrd="6" destOrd="0" presId="urn:microsoft.com/office/officeart/2008/layout/NameandTitleOrganizationalChart"/>
    <dgm:cxn modelId="{AE4962E3-14EC-4DA2-8237-1B8AF1F856B4}" type="presParOf" srcId="{A18776E4-5F45-4D09-AD04-B25683765C06}" destId="{1683BFD2-51BE-4AB6-B137-7E91968A8564}" srcOrd="7" destOrd="0" presId="urn:microsoft.com/office/officeart/2008/layout/NameandTitleOrganizationalChart"/>
    <dgm:cxn modelId="{DBEEE3AE-67EA-4D3C-B760-049300760730}" type="presParOf" srcId="{1683BFD2-51BE-4AB6-B137-7E91968A8564}" destId="{D48E08BD-035F-41CE-9289-BA4FF287E3E5}" srcOrd="0" destOrd="0" presId="urn:microsoft.com/office/officeart/2008/layout/NameandTitleOrganizationalChart"/>
    <dgm:cxn modelId="{6BD3B0C5-AAE2-4BD6-8D2B-0C9B07A23040}" type="presParOf" srcId="{D48E08BD-035F-41CE-9289-BA4FF287E3E5}" destId="{08C1146B-C16C-45DD-A6AC-9E1EC933C661}" srcOrd="0" destOrd="0" presId="urn:microsoft.com/office/officeart/2008/layout/NameandTitleOrganizationalChart"/>
    <dgm:cxn modelId="{4354C56F-E1EE-4EBD-8671-C21257A68FDC}" type="presParOf" srcId="{D48E08BD-035F-41CE-9289-BA4FF287E3E5}" destId="{B4549872-0E35-4D48-9FD1-E2AC54725226}" srcOrd="1" destOrd="0" presId="urn:microsoft.com/office/officeart/2008/layout/NameandTitleOrganizationalChart"/>
    <dgm:cxn modelId="{06A272B3-6B06-49CE-9D89-696C485CBAAA}" type="presParOf" srcId="{D48E08BD-035F-41CE-9289-BA4FF287E3E5}" destId="{0CC17562-79D4-40AA-82C5-B46753DE43F8}" srcOrd="2" destOrd="0" presId="urn:microsoft.com/office/officeart/2008/layout/NameandTitleOrganizationalChart"/>
    <dgm:cxn modelId="{D8133744-77C7-45B2-9FBA-62256637204C}" type="presParOf" srcId="{1683BFD2-51BE-4AB6-B137-7E91968A8564}" destId="{7E5633E6-20C0-4F7B-B3F3-668C727436F7}" srcOrd="1" destOrd="0" presId="urn:microsoft.com/office/officeart/2008/layout/NameandTitleOrganizationalChart"/>
    <dgm:cxn modelId="{338C5A21-9687-474B-B6CF-C11DE36DDE0B}" type="presParOf" srcId="{1683BFD2-51BE-4AB6-B137-7E91968A8564}" destId="{EF1FA0F2-19BC-4842-BC7B-C4BA499C68DE}" srcOrd="2" destOrd="0" presId="urn:microsoft.com/office/officeart/2008/layout/NameandTitleOrganizationalChart"/>
    <dgm:cxn modelId="{923762B8-BF9B-4B63-8093-B127EC516F60}" type="presParOf" srcId="{A18776E4-5F45-4D09-AD04-B25683765C06}" destId="{F74FCF42-E29C-4B73-AEA8-032F739866F5}" srcOrd="8" destOrd="0" presId="urn:microsoft.com/office/officeart/2008/layout/NameandTitleOrganizationalChart"/>
    <dgm:cxn modelId="{87F34F83-F3D7-4DCA-B9A5-B9348F68691D}" type="presParOf" srcId="{A18776E4-5F45-4D09-AD04-B25683765C06}" destId="{23B648A5-BA04-4269-B034-ED79AEE9AC36}" srcOrd="9" destOrd="0" presId="urn:microsoft.com/office/officeart/2008/layout/NameandTitleOrganizationalChart"/>
    <dgm:cxn modelId="{D622F392-B09B-413B-80D2-254118DD6C9B}" type="presParOf" srcId="{23B648A5-BA04-4269-B034-ED79AEE9AC36}" destId="{D73C050F-B038-41F1-A533-91D192860D0B}" srcOrd="0" destOrd="0" presId="urn:microsoft.com/office/officeart/2008/layout/NameandTitleOrganizationalChart"/>
    <dgm:cxn modelId="{7446735B-6636-4620-B408-990EDAF55134}" type="presParOf" srcId="{D73C050F-B038-41F1-A533-91D192860D0B}" destId="{64991C4A-B0B4-4355-903E-D1EE5CFC711A}" srcOrd="0" destOrd="0" presId="urn:microsoft.com/office/officeart/2008/layout/NameandTitleOrganizationalChart"/>
    <dgm:cxn modelId="{C114C208-0410-4010-8E54-D5EA755D81B7}" type="presParOf" srcId="{D73C050F-B038-41F1-A533-91D192860D0B}" destId="{F43DAF93-E478-4A09-A73D-D71E2E65555C}" srcOrd="1" destOrd="0" presId="urn:microsoft.com/office/officeart/2008/layout/NameandTitleOrganizationalChart"/>
    <dgm:cxn modelId="{D876EF9E-30D7-4AC8-8831-75B2CBCCD9D3}" type="presParOf" srcId="{D73C050F-B038-41F1-A533-91D192860D0B}" destId="{EF971CD5-0810-4B73-9C32-9EB6F0F36B39}" srcOrd="2" destOrd="0" presId="urn:microsoft.com/office/officeart/2008/layout/NameandTitleOrganizationalChart"/>
    <dgm:cxn modelId="{40F7C281-D620-44DB-A08D-490CCDFEF2DF}" type="presParOf" srcId="{23B648A5-BA04-4269-B034-ED79AEE9AC36}" destId="{A9C1E70A-FA9E-4829-AE58-C183F664CAC1}" srcOrd="1" destOrd="0" presId="urn:microsoft.com/office/officeart/2008/layout/NameandTitleOrganizationalChart"/>
    <dgm:cxn modelId="{58282A20-69A5-46AF-B334-98724C70EA3F}" type="presParOf" srcId="{23B648A5-BA04-4269-B034-ED79AEE9AC36}" destId="{4A63A7BA-CBDD-463B-B786-11DB5A050ADE}" srcOrd="2" destOrd="0" presId="urn:microsoft.com/office/officeart/2008/layout/NameandTitleOrganizationalChart"/>
    <dgm:cxn modelId="{7D0E11FD-5FBD-4A58-83FE-4A0DBE9C3851}" type="presParOf" srcId="{A18776E4-5F45-4D09-AD04-B25683765C06}" destId="{74630722-DE23-4985-996E-2558392E45A4}" srcOrd="10" destOrd="0" presId="urn:microsoft.com/office/officeart/2008/layout/NameandTitleOrganizationalChart"/>
    <dgm:cxn modelId="{38416581-CB36-432A-BA03-B4BD35537559}" type="presParOf" srcId="{A18776E4-5F45-4D09-AD04-B25683765C06}" destId="{871116B0-6662-47AD-8FBE-E8D9DF6A9EF4}" srcOrd="11" destOrd="0" presId="urn:microsoft.com/office/officeart/2008/layout/NameandTitleOrganizationalChart"/>
    <dgm:cxn modelId="{66464784-2117-401A-8BCA-AA74C7E6EB1B}" type="presParOf" srcId="{871116B0-6662-47AD-8FBE-E8D9DF6A9EF4}" destId="{EFC8E0C6-A51C-417F-BD53-33E336CFDD61}" srcOrd="0" destOrd="0" presId="urn:microsoft.com/office/officeart/2008/layout/NameandTitleOrganizationalChart"/>
    <dgm:cxn modelId="{99C057D2-3C83-4099-8D16-0DE85652E598}" type="presParOf" srcId="{EFC8E0C6-A51C-417F-BD53-33E336CFDD61}" destId="{3E2641A6-D117-4515-88B6-5D597551ABE7}" srcOrd="0" destOrd="0" presId="urn:microsoft.com/office/officeart/2008/layout/NameandTitleOrganizationalChart"/>
    <dgm:cxn modelId="{64392013-D264-4AFA-904B-1EC56C13A6E8}" type="presParOf" srcId="{EFC8E0C6-A51C-417F-BD53-33E336CFDD61}" destId="{8398CFEE-4672-4F57-BD69-C0C170E55BA2}" srcOrd="1" destOrd="0" presId="urn:microsoft.com/office/officeart/2008/layout/NameandTitleOrganizationalChart"/>
    <dgm:cxn modelId="{B9D9AD63-4754-48ED-93E4-F6E82796B043}" type="presParOf" srcId="{EFC8E0C6-A51C-417F-BD53-33E336CFDD61}" destId="{3DBA0E13-E47D-4F8D-83E0-49485754DD3F}" srcOrd="2" destOrd="0" presId="urn:microsoft.com/office/officeart/2008/layout/NameandTitleOrganizationalChart"/>
    <dgm:cxn modelId="{CB1E8CAF-852C-47C6-9C8D-C1DF3746FE31}" type="presParOf" srcId="{871116B0-6662-47AD-8FBE-E8D9DF6A9EF4}" destId="{4979D009-36B6-403A-B60C-24CB510E6A98}" srcOrd="1" destOrd="0" presId="urn:microsoft.com/office/officeart/2008/layout/NameandTitleOrganizationalChart"/>
    <dgm:cxn modelId="{F45CC8E9-AD1E-4E45-AF7F-A8A7524169F2}" type="presParOf" srcId="{871116B0-6662-47AD-8FBE-E8D9DF6A9EF4}" destId="{82745BDC-02F8-4E74-BEE3-026CA36988DB}" srcOrd="2" destOrd="0" presId="urn:microsoft.com/office/officeart/2008/layout/NameandTitleOrganizationalChart"/>
    <dgm:cxn modelId="{373CCC0F-05E8-4C54-8C0C-43C2B0DC2A7B}" type="presParOf" srcId="{A18776E4-5F45-4D09-AD04-B25683765C06}" destId="{66705F47-45B6-46B4-B161-89858B599017}" srcOrd="12" destOrd="0" presId="urn:microsoft.com/office/officeart/2008/layout/NameandTitleOrganizationalChart"/>
    <dgm:cxn modelId="{8192BF42-DC6D-44C6-BE5F-62E13ED18140}" type="presParOf" srcId="{A18776E4-5F45-4D09-AD04-B25683765C06}" destId="{4F2F5713-1115-4AB7-ADCB-C73B80E76C75}" srcOrd="13" destOrd="0" presId="urn:microsoft.com/office/officeart/2008/layout/NameandTitleOrganizationalChart"/>
    <dgm:cxn modelId="{DE4A9A99-843F-485A-AF20-F0E0FE22CF69}" type="presParOf" srcId="{4F2F5713-1115-4AB7-ADCB-C73B80E76C75}" destId="{3E1CB187-597D-4C88-9C31-7DF1D0D1031D}" srcOrd="0" destOrd="0" presId="urn:microsoft.com/office/officeart/2008/layout/NameandTitleOrganizationalChart"/>
    <dgm:cxn modelId="{1279EFA7-941A-4E43-83D4-5D4730F83CB2}" type="presParOf" srcId="{3E1CB187-597D-4C88-9C31-7DF1D0D1031D}" destId="{23997609-C0C8-4CE6-BE45-045CDE57FA05}" srcOrd="0" destOrd="0" presId="urn:microsoft.com/office/officeart/2008/layout/NameandTitleOrganizationalChart"/>
    <dgm:cxn modelId="{F30EC833-61A7-450F-9BC9-8AAAB19C1A6B}" type="presParOf" srcId="{3E1CB187-597D-4C88-9C31-7DF1D0D1031D}" destId="{57D7B3D5-8C59-4D4C-8CE6-BCD9BD2A9007}" srcOrd="1" destOrd="0" presId="urn:microsoft.com/office/officeart/2008/layout/NameandTitleOrganizationalChart"/>
    <dgm:cxn modelId="{89DE55F1-9D3A-4C47-A8C9-EB1DFEEB5C8D}" type="presParOf" srcId="{3E1CB187-597D-4C88-9C31-7DF1D0D1031D}" destId="{2FF43F2E-0D69-4512-A60A-B37341E80E3C}" srcOrd="2" destOrd="0" presId="urn:microsoft.com/office/officeart/2008/layout/NameandTitleOrganizationalChart"/>
    <dgm:cxn modelId="{CEBCF6D3-CEBD-4CD9-B4F0-C70B68D8B465}" type="presParOf" srcId="{4F2F5713-1115-4AB7-ADCB-C73B80E76C75}" destId="{BE69408E-57C7-432A-9334-EFE1FB3918DF}" srcOrd="1" destOrd="0" presId="urn:microsoft.com/office/officeart/2008/layout/NameandTitleOrganizationalChart"/>
    <dgm:cxn modelId="{D780F921-2652-4697-A0EA-A7574A7D6D46}" type="presParOf" srcId="{4F2F5713-1115-4AB7-ADCB-C73B80E76C75}" destId="{EE96C684-C1FB-4D3C-9F9D-3C66C2789794}" srcOrd="2" destOrd="0" presId="urn:microsoft.com/office/officeart/2008/layout/NameandTitleOrganizationalChart"/>
    <dgm:cxn modelId="{4AD7AA48-D611-4B15-AF44-EBEB90B75F85}" type="presParOf" srcId="{6DA14D62-E137-490E-8657-62852C349E8A}" destId="{A91064D7-EA08-43DA-9FC6-74C96443295C}" srcOrd="2" destOrd="0" presId="urn:microsoft.com/office/officeart/2008/layout/NameandTitleOrganizationalChart"/>
    <dgm:cxn modelId="{4EB8CE55-2066-40B8-B01F-5C3E170E5B4D}" type="presParOf" srcId="{24FECA17-5773-4AC3-8A0E-EC0D4E863923}" destId="{0447A91F-1D3D-43BC-B180-F27AC264564C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05F47-45B6-46B4-B161-89858B599017}">
      <dsp:nvSpPr>
        <dsp:cNvPr id="0" name=""/>
        <dsp:cNvSpPr/>
      </dsp:nvSpPr>
      <dsp:spPr>
        <a:xfrm>
          <a:off x="4741767" y="5132727"/>
          <a:ext cx="4134459" cy="307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194"/>
              </a:lnTo>
              <a:lnTo>
                <a:pt x="4134459" y="183194"/>
              </a:lnTo>
              <a:lnTo>
                <a:pt x="4134459" y="307293"/>
              </a:lnTo>
            </a:path>
          </a:pathLst>
        </a:custGeom>
        <a:noFill/>
        <a:ln w="15875" cap="flat" cmpd="sng" algn="ctr">
          <a:solidFill>
            <a:schemeClr val="accent6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30722-DE23-4985-996E-2558392E45A4}">
      <dsp:nvSpPr>
        <dsp:cNvPr id="0" name=""/>
        <dsp:cNvSpPr/>
      </dsp:nvSpPr>
      <dsp:spPr>
        <a:xfrm>
          <a:off x="4741767" y="5132727"/>
          <a:ext cx="2756306" cy="307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194"/>
              </a:lnTo>
              <a:lnTo>
                <a:pt x="2756306" y="183194"/>
              </a:lnTo>
              <a:lnTo>
                <a:pt x="2756306" y="307293"/>
              </a:lnTo>
            </a:path>
          </a:pathLst>
        </a:custGeom>
        <a:noFill/>
        <a:ln w="15875" cap="flat" cmpd="sng" algn="ctr">
          <a:solidFill>
            <a:schemeClr val="accent6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FCF42-E29C-4B73-AEA8-032F739866F5}">
      <dsp:nvSpPr>
        <dsp:cNvPr id="0" name=""/>
        <dsp:cNvSpPr/>
      </dsp:nvSpPr>
      <dsp:spPr>
        <a:xfrm>
          <a:off x="4741767" y="5132727"/>
          <a:ext cx="1378153" cy="307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194"/>
              </a:lnTo>
              <a:lnTo>
                <a:pt x="1378153" y="183194"/>
              </a:lnTo>
              <a:lnTo>
                <a:pt x="1378153" y="307293"/>
              </a:lnTo>
            </a:path>
          </a:pathLst>
        </a:custGeom>
        <a:noFill/>
        <a:ln w="15875" cap="flat" cmpd="sng" algn="ctr">
          <a:solidFill>
            <a:schemeClr val="accent6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5D7012-E3D1-4DFD-AD44-FB493818241F}">
      <dsp:nvSpPr>
        <dsp:cNvPr id="0" name=""/>
        <dsp:cNvSpPr/>
      </dsp:nvSpPr>
      <dsp:spPr>
        <a:xfrm>
          <a:off x="4696047" y="5132727"/>
          <a:ext cx="91440" cy="3072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7293"/>
              </a:lnTo>
            </a:path>
          </a:pathLst>
        </a:custGeom>
        <a:noFill/>
        <a:ln w="15875" cap="flat" cmpd="sng" algn="ctr">
          <a:solidFill>
            <a:schemeClr val="accent6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542CF3-E7C3-4A30-B3C0-A3C80125BDDD}">
      <dsp:nvSpPr>
        <dsp:cNvPr id="0" name=""/>
        <dsp:cNvSpPr/>
      </dsp:nvSpPr>
      <dsp:spPr>
        <a:xfrm>
          <a:off x="3363614" y="5132727"/>
          <a:ext cx="1378153" cy="307293"/>
        </a:xfrm>
        <a:custGeom>
          <a:avLst/>
          <a:gdLst/>
          <a:ahLst/>
          <a:cxnLst/>
          <a:rect l="0" t="0" r="0" b="0"/>
          <a:pathLst>
            <a:path>
              <a:moveTo>
                <a:pt x="1378153" y="0"/>
              </a:moveTo>
              <a:lnTo>
                <a:pt x="1378153" y="183194"/>
              </a:lnTo>
              <a:lnTo>
                <a:pt x="0" y="183194"/>
              </a:lnTo>
              <a:lnTo>
                <a:pt x="0" y="307293"/>
              </a:lnTo>
            </a:path>
          </a:pathLst>
        </a:custGeom>
        <a:noFill/>
        <a:ln w="15875" cap="flat" cmpd="sng" algn="ctr">
          <a:solidFill>
            <a:schemeClr val="accent6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0ED37-9DE2-464F-8105-75AB047A0696}">
      <dsp:nvSpPr>
        <dsp:cNvPr id="0" name=""/>
        <dsp:cNvSpPr/>
      </dsp:nvSpPr>
      <dsp:spPr>
        <a:xfrm>
          <a:off x="1985461" y="5132727"/>
          <a:ext cx="2756306" cy="307293"/>
        </a:xfrm>
        <a:custGeom>
          <a:avLst/>
          <a:gdLst/>
          <a:ahLst/>
          <a:cxnLst/>
          <a:rect l="0" t="0" r="0" b="0"/>
          <a:pathLst>
            <a:path>
              <a:moveTo>
                <a:pt x="2756306" y="0"/>
              </a:moveTo>
              <a:lnTo>
                <a:pt x="2756306" y="183194"/>
              </a:lnTo>
              <a:lnTo>
                <a:pt x="0" y="183194"/>
              </a:lnTo>
              <a:lnTo>
                <a:pt x="0" y="307293"/>
              </a:lnTo>
            </a:path>
          </a:pathLst>
        </a:custGeom>
        <a:noFill/>
        <a:ln w="15875" cap="flat" cmpd="sng" algn="ctr">
          <a:solidFill>
            <a:schemeClr val="accent6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AB696-93C3-49F8-8F53-91CC7DC92EC7}">
      <dsp:nvSpPr>
        <dsp:cNvPr id="0" name=""/>
        <dsp:cNvSpPr/>
      </dsp:nvSpPr>
      <dsp:spPr>
        <a:xfrm>
          <a:off x="607308" y="5132727"/>
          <a:ext cx="4134459" cy="307293"/>
        </a:xfrm>
        <a:custGeom>
          <a:avLst/>
          <a:gdLst/>
          <a:ahLst/>
          <a:cxnLst/>
          <a:rect l="0" t="0" r="0" b="0"/>
          <a:pathLst>
            <a:path>
              <a:moveTo>
                <a:pt x="4134459" y="0"/>
              </a:moveTo>
              <a:lnTo>
                <a:pt x="4134459" y="183194"/>
              </a:lnTo>
              <a:lnTo>
                <a:pt x="0" y="183194"/>
              </a:lnTo>
              <a:lnTo>
                <a:pt x="0" y="307293"/>
              </a:lnTo>
            </a:path>
          </a:pathLst>
        </a:custGeom>
        <a:noFill/>
        <a:ln w="15875" cap="flat" cmpd="sng" algn="ctr">
          <a:solidFill>
            <a:schemeClr val="accent6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5500E-AB75-4781-8462-FDD6774E714C}">
      <dsp:nvSpPr>
        <dsp:cNvPr id="0" name=""/>
        <dsp:cNvSpPr/>
      </dsp:nvSpPr>
      <dsp:spPr>
        <a:xfrm>
          <a:off x="3363614" y="4293578"/>
          <a:ext cx="1378153" cy="307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194"/>
              </a:lnTo>
              <a:lnTo>
                <a:pt x="1378153" y="183194"/>
              </a:lnTo>
              <a:lnTo>
                <a:pt x="1378153" y="307293"/>
              </a:lnTo>
            </a:path>
          </a:pathLst>
        </a:custGeom>
        <a:noFill/>
        <a:ln w="15875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5C206-59AA-4E53-B8EA-47C3B422EEC7}">
      <dsp:nvSpPr>
        <dsp:cNvPr id="0" name=""/>
        <dsp:cNvSpPr/>
      </dsp:nvSpPr>
      <dsp:spPr>
        <a:xfrm>
          <a:off x="3317894" y="4293578"/>
          <a:ext cx="91440" cy="3072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7293"/>
              </a:lnTo>
            </a:path>
          </a:pathLst>
        </a:custGeom>
        <a:noFill/>
        <a:ln w="15875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5226E2-9120-458B-9E64-C3D58D9E3887}">
      <dsp:nvSpPr>
        <dsp:cNvPr id="0" name=""/>
        <dsp:cNvSpPr/>
      </dsp:nvSpPr>
      <dsp:spPr>
        <a:xfrm>
          <a:off x="1985461" y="4293578"/>
          <a:ext cx="1378153" cy="307293"/>
        </a:xfrm>
        <a:custGeom>
          <a:avLst/>
          <a:gdLst/>
          <a:ahLst/>
          <a:cxnLst/>
          <a:rect l="0" t="0" r="0" b="0"/>
          <a:pathLst>
            <a:path>
              <a:moveTo>
                <a:pt x="1378153" y="0"/>
              </a:moveTo>
              <a:lnTo>
                <a:pt x="1378153" y="183194"/>
              </a:lnTo>
              <a:lnTo>
                <a:pt x="0" y="183194"/>
              </a:lnTo>
              <a:lnTo>
                <a:pt x="0" y="307293"/>
              </a:lnTo>
            </a:path>
          </a:pathLst>
        </a:custGeom>
        <a:noFill/>
        <a:ln w="15875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87F7C2-DB43-4718-83D0-80651485CDC9}">
      <dsp:nvSpPr>
        <dsp:cNvPr id="0" name=""/>
        <dsp:cNvSpPr/>
      </dsp:nvSpPr>
      <dsp:spPr>
        <a:xfrm>
          <a:off x="2849998" y="3761723"/>
          <a:ext cx="1027231" cy="531854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5051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document</a:t>
          </a:r>
          <a:endParaRPr lang="ko-KR" altLang="en-US" sz="1100" kern="1200" dirty="0"/>
        </a:p>
      </dsp:txBody>
      <dsp:txXfrm>
        <a:off x="2849998" y="3761723"/>
        <a:ext cx="1027231" cy="531854"/>
      </dsp:txXfrm>
    </dsp:sp>
    <dsp:sp modelId="{86BCE2C5-0606-4491-873A-2FBCA1B976A4}">
      <dsp:nvSpPr>
        <dsp:cNvPr id="0" name=""/>
        <dsp:cNvSpPr/>
      </dsp:nvSpPr>
      <dsp:spPr>
        <a:xfrm>
          <a:off x="3055445" y="4175388"/>
          <a:ext cx="924508" cy="1772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3055445" y="4175388"/>
        <a:ext cx="924508" cy="177284"/>
      </dsp:txXfrm>
    </dsp:sp>
    <dsp:sp modelId="{42929A4A-A9AA-477F-BF4F-DC2E5EFE6176}">
      <dsp:nvSpPr>
        <dsp:cNvPr id="0" name=""/>
        <dsp:cNvSpPr/>
      </dsp:nvSpPr>
      <dsp:spPr>
        <a:xfrm>
          <a:off x="1471845" y="4600872"/>
          <a:ext cx="1027231" cy="531854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5051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요소 </a:t>
          </a:r>
          <a:r>
            <a:rPr lang="ko-KR" altLang="en-US" sz="1100" kern="1200" dirty="0" err="1" smtClean="0"/>
            <a:t>노드</a:t>
          </a:r>
          <a:r>
            <a:rPr lang="ko-KR" altLang="en-US" sz="1100" kern="1200" dirty="0" smtClean="0"/>
            <a:t> </a:t>
          </a:r>
          <a:r>
            <a:rPr lang="en-US" altLang="ko-KR" sz="1100" kern="1200" dirty="0" smtClean="0"/>
            <a:t>html</a:t>
          </a:r>
          <a:endParaRPr lang="ko-KR" altLang="en-US" sz="1100" kern="1200" dirty="0"/>
        </a:p>
      </dsp:txBody>
      <dsp:txXfrm>
        <a:off x="1471845" y="4600872"/>
        <a:ext cx="1027231" cy="531854"/>
      </dsp:txXfrm>
    </dsp:sp>
    <dsp:sp modelId="{C31382CA-BCEF-4840-B6C7-9CE6D8CF1F09}">
      <dsp:nvSpPr>
        <dsp:cNvPr id="0" name=""/>
        <dsp:cNvSpPr/>
      </dsp:nvSpPr>
      <dsp:spPr>
        <a:xfrm>
          <a:off x="1677291" y="5014537"/>
          <a:ext cx="924508" cy="1772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1677291" y="5014537"/>
        <a:ext cx="924508" cy="177284"/>
      </dsp:txXfrm>
    </dsp:sp>
    <dsp:sp modelId="{3428B30F-0308-41A3-B179-87423A3F94CE}">
      <dsp:nvSpPr>
        <dsp:cNvPr id="0" name=""/>
        <dsp:cNvSpPr/>
      </dsp:nvSpPr>
      <dsp:spPr>
        <a:xfrm>
          <a:off x="2849998" y="4600872"/>
          <a:ext cx="1027231" cy="531854"/>
        </a:xfrm>
        <a:prstGeom prst="rect">
          <a:avLst/>
        </a:prstGeom>
        <a:solidFill>
          <a:schemeClr val="accent6">
            <a:shade val="80000"/>
            <a:hueOff val="-11875"/>
            <a:satOff val="423"/>
            <a:lumOff val="213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5051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요소 </a:t>
          </a:r>
          <a:r>
            <a:rPr lang="ko-KR" altLang="en-US" sz="1100" kern="1200" dirty="0" err="1" smtClean="0"/>
            <a:t>노드</a:t>
          </a:r>
          <a:r>
            <a:rPr lang="ko-KR" altLang="en-US" sz="1100" kern="1200" dirty="0" smtClean="0"/>
            <a:t> </a:t>
          </a:r>
          <a:r>
            <a:rPr lang="en-US" altLang="ko-KR" sz="1100" kern="1200" dirty="0" smtClean="0"/>
            <a:t>head</a:t>
          </a:r>
          <a:endParaRPr lang="ko-KR" altLang="en-US" sz="1100" kern="1200" dirty="0"/>
        </a:p>
      </dsp:txBody>
      <dsp:txXfrm>
        <a:off x="2849998" y="4600872"/>
        <a:ext cx="1027231" cy="531854"/>
      </dsp:txXfrm>
    </dsp:sp>
    <dsp:sp modelId="{85D25EF2-E3DC-4FD6-BE07-DD33D692B39D}">
      <dsp:nvSpPr>
        <dsp:cNvPr id="0" name=""/>
        <dsp:cNvSpPr/>
      </dsp:nvSpPr>
      <dsp:spPr>
        <a:xfrm>
          <a:off x="3055445" y="5014537"/>
          <a:ext cx="924508" cy="1772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-11875"/>
              <a:satOff val="423"/>
              <a:lumOff val="21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3055445" y="5014537"/>
        <a:ext cx="924508" cy="177284"/>
      </dsp:txXfrm>
    </dsp:sp>
    <dsp:sp modelId="{70BF4FB8-CAE2-4411-A16D-DE5649980DF9}">
      <dsp:nvSpPr>
        <dsp:cNvPr id="0" name=""/>
        <dsp:cNvSpPr/>
      </dsp:nvSpPr>
      <dsp:spPr>
        <a:xfrm>
          <a:off x="4228152" y="4600872"/>
          <a:ext cx="1027231" cy="531854"/>
        </a:xfrm>
        <a:prstGeom prst="rect">
          <a:avLst/>
        </a:prstGeom>
        <a:solidFill>
          <a:schemeClr val="accent6">
            <a:shade val="80000"/>
            <a:hueOff val="-23750"/>
            <a:satOff val="847"/>
            <a:lumOff val="426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5051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요소 </a:t>
          </a:r>
          <a:r>
            <a:rPr lang="ko-KR" altLang="en-US" sz="1100" kern="1200" dirty="0" err="1" smtClean="0"/>
            <a:t>노드</a:t>
          </a:r>
          <a:r>
            <a:rPr lang="ko-KR" altLang="en-US" sz="1100" kern="1200" dirty="0" smtClean="0"/>
            <a:t> </a:t>
          </a:r>
          <a:r>
            <a:rPr lang="en-US" altLang="ko-KR" sz="1100" kern="1200" dirty="0" smtClean="0"/>
            <a:t>body</a:t>
          </a:r>
          <a:endParaRPr lang="ko-KR" sz="1100" kern="1200" dirty="0"/>
        </a:p>
      </dsp:txBody>
      <dsp:txXfrm>
        <a:off x="4228152" y="4600872"/>
        <a:ext cx="1027231" cy="531854"/>
      </dsp:txXfrm>
    </dsp:sp>
    <dsp:sp modelId="{671D8F34-BAAD-4FA7-94DF-4EBBFE2487B0}">
      <dsp:nvSpPr>
        <dsp:cNvPr id="0" name=""/>
        <dsp:cNvSpPr/>
      </dsp:nvSpPr>
      <dsp:spPr>
        <a:xfrm>
          <a:off x="4433598" y="5014537"/>
          <a:ext cx="924508" cy="1772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-23750"/>
              <a:satOff val="847"/>
              <a:lumOff val="42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4433598" y="5014537"/>
        <a:ext cx="924508" cy="177284"/>
      </dsp:txXfrm>
    </dsp:sp>
    <dsp:sp modelId="{1963E21F-4152-40B0-B6A2-571D9E631719}">
      <dsp:nvSpPr>
        <dsp:cNvPr id="0" name=""/>
        <dsp:cNvSpPr/>
      </dsp:nvSpPr>
      <dsp:spPr>
        <a:xfrm>
          <a:off x="93692" y="5440021"/>
          <a:ext cx="1027231" cy="531854"/>
        </a:xfrm>
        <a:prstGeom prst="rect">
          <a:avLst/>
        </a:prstGeom>
        <a:solidFill>
          <a:schemeClr val="accent6">
            <a:shade val="80000"/>
            <a:hueOff val="-35625"/>
            <a:satOff val="1270"/>
            <a:lumOff val="63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5051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err="1" smtClean="0"/>
            <a:t>요소노드</a:t>
          </a:r>
          <a:r>
            <a:rPr lang="ko-KR" altLang="en-US" sz="1100" kern="1200" dirty="0" smtClean="0"/>
            <a:t> </a:t>
          </a:r>
          <a:r>
            <a:rPr lang="en-US" altLang="ko-KR" sz="1100" kern="1200" dirty="0" smtClean="0"/>
            <a:t>title</a:t>
          </a:r>
          <a:endParaRPr lang="ko-KR" sz="1100" kern="1200" dirty="0"/>
        </a:p>
      </dsp:txBody>
      <dsp:txXfrm>
        <a:off x="93692" y="5440021"/>
        <a:ext cx="1027231" cy="531854"/>
      </dsp:txXfrm>
    </dsp:sp>
    <dsp:sp modelId="{C7398A52-80F4-4974-BE5A-8F637B5D7532}">
      <dsp:nvSpPr>
        <dsp:cNvPr id="0" name=""/>
        <dsp:cNvSpPr/>
      </dsp:nvSpPr>
      <dsp:spPr>
        <a:xfrm>
          <a:off x="299138" y="5853686"/>
          <a:ext cx="924508" cy="1772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-35625"/>
              <a:satOff val="1270"/>
              <a:lumOff val="63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299138" y="5853686"/>
        <a:ext cx="924508" cy="177284"/>
      </dsp:txXfrm>
    </dsp:sp>
    <dsp:sp modelId="{1BA52C22-5751-4C25-854D-19C79D10B645}">
      <dsp:nvSpPr>
        <dsp:cNvPr id="0" name=""/>
        <dsp:cNvSpPr/>
      </dsp:nvSpPr>
      <dsp:spPr>
        <a:xfrm>
          <a:off x="1471845" y="5440021"/>
          <a:ext cx="1027231" cy="531854"/>
        </a:xfrm>
        <a:prstGeom prst="rect">
          <a:avLst/>
        </a:prstGeom>
        <a:solidFill>
          <a:schemeClr val="accent6">
            <a:shade val="80000"/>
            <a:hueOff val="-47500"/>
            <a:satOff val="1694"/>
            <a:lumOff val="852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5051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err="1" smtClean="0"/>
            <a:t>요소노드</a:t>
          </a:r>
          <a:r>
            <a:rPr lang="ko-KR" altLang="en-US" sz="1100" kern="1200" dirty="0" smtClean="0"/>
            <a:t> </a:t>
          </a:r>
          <a:r>
            <a:rPr lang="en-US" altLang="ko-KR" sz="1100" kern="1200" dirty="0" smtClean="0"/>
            <a:t>p</a:t>
          </a:r>
          <a:endParaRPr lang="ko-KR" sz="1100" kern="1200" dirty="0"/>
        </a:p>
      </dsp:txBody>
      <dsp:txXfrm>
        <a:off x="1471845" y="5440021"/>
        <a:ext cx="1027231" cy="531854"/>
      </dsp:txXfrm>
    </dsp:sp>
    <dsp:sp modelId="{081C662B-F89F-4FEF-AAB3-E806BB3BD00D}">
      <dsp:nvSpPr>
        <dsp:cNvPr id="0" name=""/>
        <dsp:cNvSpPr/>
      </dsp:nvSpPr>
      <dsp:spPr>
        <a:xfrm>
          <a:off x="1677291" y="5853686"/>
          <a:ext cx="924508" cy="1772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-47500"/>
              <a:satOff val="1694"/>
              <a:lumOff val="85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1677291" y="5853686"/>
        <a:ext cx="924508" cy="177284"/>
      </dsp:txXfrm>
    </dsp:sp>
    <dsp:sp modelId="{BA950625-9880-4346-96EF-11AF524FC8C3}">
      <dsp:nvSpPr>
        <dsp:cNvPr id="0" name=""/>
        <dsp:cNvSpPr/>
      </dsp:nvSpPr>
      <dsp:spPr>
        <a:xfrm>
          <a:off x="2849998" y="5440021"/>
          <a:ext cx="1027231" cy="531854"/>
        </a:xfrm>
        <a:prstGeom prst="rect">
          <a:avLst/>
        </a:prstGeom>
        <a:solidFill>
          <a:schemeClr val="accent6">
            <a:shade val="80000"/>
            <a:hueOff val="-59374"/>
            <a:satOff val="2117"/>
            <a:lumOff val="106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5051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err="1" smtClean="0"/>
            <a:t>요소노드</a:t>
          </a:r>
          <a:r>
            <a:rPr lang="ko-KR" altLang="en-US" sz="1100" kern="1200" dirty="0" smtClean="0"/>
            <a:t> </a:t>
          </a:r>
          <a:r>
            <a:rPr lang="en-US" altLang="ko-KR" sz="1100" kern="1200" dirty="0" err="1" smtClean="0"/>
            <a:t>img</a:t>
          </a:r>
          <a:endParaRPr lang="ko-KR" sz="1100" kern="1200" dirty="0"/>
        </a:p>
      </dsp:txBody>
      <dsp:txXfrm>
        <a:off x="2849998" y="5440021"/>
        <a:ext cx="1027231" cy="531854"/>
      </dsp:txXfrm>
    </dsp:sp>
    <dsp:sp modelId="{91CCA330-E2BC-45C2-A29D-0BBE37EC3712}">
      <dsp:nvSpPr>
        <dsp:cNvPr id="0" name=""/>
        <dsp:cNvSpPr/>
      </dsp:nvSpPr>
      <dsp:spPr>
        <a:xfrm>
          <a:off x="3055445" y="5853686"/>
          <a:ext cx="924508" cy="1772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-59374"/>
              <a:satOff val="2117"/>
              <a:lumOff val="106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3055445" y="5853686"/>
        <a:ext cx="924508" cy="177284"/>
      </dsp:txXfrm>
    </dsp:sp>
    <dsp:sp modelId="{08C1146B-C16C-45DD-A6AC-9E1EC933C661}">
      <dsp:nvSpPr>
        <dsp:cNvPr id="0" name=""/>
        <dsp:cNvSpPr/>
      </dsp:nvSpPr>
      <dsp:spPr>
        <a:xfrm>
          <a:off x="4228152" y="5440021"/>
          <a:ext cx="1027231" cy="531854"/>
        </a:xfrm>
        <a:prstGeom prst="rect">
          <a:avLst/>
        </a:prstGeom>
        <a:solidFill>
          <a:schemeClr val="accent6">
            <a:shade val="80000"/>
            <a:hueOff val="-71249"/>
            <a:satOff val="2541"/>
            <a:lumOff val="1279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5051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텍스트 </a:t>
          </a:r>
          <a:r>
            <a:rPr lang="ko-KR" altLang="en-US" sz="1100" kern="1200" dirty="0" err="1" smtClean="0"/>
            <a:t>노드</a:t>
          </a:r>
          <a:r>
            <a:rPr lang="ko-KR" altLang="en-US" sz="1100" kern="1200" dirty="0" smtClean="0"/>
            <a:t> 새 요소 삽입</a:t>
          </a:r>
          <a:endParaRPr lang="ko-KR" sz="1100" kern="1200" dirty="0"/>
        </a:p>
      </dsp:txBody>
      <dsp:txXfrm>
        <a:off x="4228152" y="5440021"/>
        <a:ext cx="1027231" cy="531854"/>
      </dsp:txXfrm>
    </dsp:sp>
    <dsp:sp modelId="{B4549872-0E35-4D48-9FD1-E2AC54725226}">
      <dsp:nvSpPr>
        <dsp:cNvPr id="0" name=""/>
        <dsp:cNvSpPr/>
      </dsp:nvSpPr>
      <dsp:spPr>
        <a:xfrm>
          <a:off x="4433598" y="5853686"/>
          <a:ext cx="924508" cy="1772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-71249"/>
              <a:satOff val="2541"/>
              <a:lumOff val="127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4433598" y="5853686"/>
        <a:ext cx="924508" cy="177284"/>
      </dsp:txXfrm>
    </dsp:sp>
    <dsp:sp modelId="{64991C4A-B0B4-4355-903E-D1EE5CFC711A}">
      <dsp:nvSpPr>
        <dsp:cNvPr id="0" name=""/>
        <dsp:cNvSpPr/>
      </dsp:nvSpPr>
      <dsp:spPr>
        <a:xfrm>
          <a:off x="5606305" y="5440021"/>
          <a:ext cx="1027231" cy="531854"/>
        </a:xfrm>
        <a:prstGeom prst="rect">
          <a:avLst/>
        </a:prstGeom>
        <a:solidFill>
          <a:schemeClr val="accent6">
            <a:shade val="80000"/>
            <a:hueOff val="-83124"/>
            <a:satOff val="2964"/>
            <a:lumOff val="1492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5051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텍스트 </a:t>
          </a:r>
          <a:r>
            <a:rPr lang="ko-KR" altLang="en-US" sz="1100" kern="1200" dirty="0" err="1" smtClean="0"/>
            <a:t>노드</a:t>
          </a:r>
          <a:r>
            <a:rPr lang="ko-KR" altLang="en-US" sz="1100" kern="1200" dirty="0" smtClean="0"/>
            <a:t> 돔 </a:t>
          </a:r>
          <a:r>
            <a:rPr lang="ko-KR" altLang="en-US" sz="1100" kern="1200" dirty="0" err="1" smtClean="0"/>
            <a:t>노드</a:t>
          </a:r>
          <a:r>
            <a:rPr lang="ko-KR" altLang="en-US" sz="1100" kern="1200" dirty="0" smtClean="0"/>
            <a:t> 추가</a:t>
          </a:r>
          <a:endParaRPr lang="ko-KR" sz="1100" kern="1200" dirty="0"/>
        </a:p>
      </dsp:txBody>
      <dsp:txXfrm>
        <a:off x="5606305" y="5440021"/>
        <a:ext cx="1027231" cy="531854"/>
      </dsp:txXfrm>
    </dsp:sp>
    <dsp:sp modelId="{F43DAF93-E478-4A09-A73D-D71E2E65555C}">
      <dsp:nvSpPr>
        <dsp:cNvPr id="0" name=""/>
        <dsp:cNvSpPr/>
      </dsp:nvSpPr>
      <dsp:spPr>
        <a:xfrm>
          <a:off x="5811751" y="5853686"/>
          <a:ext cx="924508" cy="1772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-83124"/>
              <a:satOff val="2964"/>
              <a:lumOff val="149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5811751" y="5853686"/>
        <a:ext cx="924508" cy="177284"/>
      </dsp:txXfrm>
    </dsp:sp>
    <dsp:sp modelId="{3E2641A6-D117-4515-88B6-5D597551ABE7}">
      <dsp:nvSpPr>
        <dsp:cNvPr id="0" name=""/>
        <dsp:cNvSpPr/>
      </dsp:nvSpPr>
      <dsp:spPr>
        <a:xfrm>
          <a:off x="6984458" y="5440021"/>
          <a:ext cx="1027231" cy="531854"/>
        </a:xfrm>
        <a:prstGeom prst="rect">
          <a:avLst/>
        </a:prstGeom>
        <a:solidFill>
          <a:schemeClr val="accent6">
            <a:shade val="80000"/>
            <a:hueOff val="-94999"/>
            <a:satOff val="3388"/>
            <a:lumOff val="1705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5051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요소 </a:t>
          </a:r>
          <a:r>
            <a:rPr lang="ko-KR" altLang="en-US" sz="1100" kern="1200" dirty="0" err="1" smtClean="0"/>
            <a:t>노드</a:t>
          </a:r>
          <a:r>
            <a:rPr lang="ko-KR" altLang="en-US" sz="1100" kern="1200" dirty="0" smtClean="0"/>
            <a:t> </a:t>
          </a:r>
          <a:r>
            <a:rPr lang="en-US" altLang="ko-KR" sz="1100" kern="1200" dirty="0" err="1" smtClean="0"/>
            <a:t>img</a:t>
          </a:r>
          <a:endParaRPr lang="ko-KR" sz="1100" kern="1200" dirty="0"/>
        </a:p>
      </dsp:txBody>
      <dsp:txXfrm>
        <a:off x="6984458" y="5440021"/>
        <a:ext cx="1027231" cy="531854"/>
      </dsp:txXfrm>
    </dsp:sp>
    <dsp:sp modelId="{8398CFEE-4672-4F57-BD69-C0C170E55BA2}">
      <dsp:nvSpPr>
        <dsp:cNvPr id="0" name=""/>
        <dsp:cNvSpPr/>
      </dsp:nvSpPr>
      <dsp:spPr>
        <a:xfrm>
          <a:off x="7189905" y="5853686"/>
          <a:ext cx="924508" cy="1772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-94999"/>
              <a:satOff val="3388"/>
              <a:lumOff val="170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7189905" y="5853686"/>
        <a:ext cx="924508" cy="177284"/>
      </dsp:txXfrm>
    </dsp:sp>
    <dsp:sp modelId="{23997609-C0C8-4CE6-BE45-045CDE57FA05}">
      <dsp:nvSpPr>
        <dsp:cNvPr id="0" name=""/>
        <dsp:cNvSpPr/>
      </dsp:nvSpPr>
      <dsp:spPr>
        <a:xfrm>
          <a:off x="8362612" y="5440021"/>
          <a:ext cx="1027231" cy="531854"/>
        </a:xfrm>
        <a:prstGeom prst="rect">
          <a:avLst/>
        </a:prstGeom>
        <a:solidFill>
          <a:schemeClr val="accent6">
            <a:shade val="80000"/>
            <a:hueOff val="-106874"/>
            <a:satOff val="3811"/>
            <a:lumOff val="1918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75051" numCol="1" spcCol="1270" anchor="ctr" anchorCtr="0">
          <a:noAutofit/>
        </a:bodyPr>
        <a:lstStyle/>
        <a:p>
          <a:pPr lvl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 smtClean="0"/>
            <a:t>속성 </a:t>
          </a:r>
          <a:r>
            <a:rPr lang="ko-KR" altLang="en-US" sz="1100" kern="1200" dirty="0" err="1" smtClean="0"/>
            <a:t>노드</a:t>
          </a:r>
          <a:r>
            <a:rPr lang="ko-KR" altLang="en-US" sz="1100" kern="1200" dirty="0" smtClean="0"/>
            <a:t> </a:t>
          </a:r>
          <a:r>
            <a:rPr lang="en-US" altLang="ko-KR" sz="1100" kern="1200" dirty="0" err="1" smtClean="0"/>
            <a:t>src</a:t>
          </a:r>
          <a:endParaRPr lang="ko-KR" sz="1100" kern="1200" dirty="0"/>
        </a:p>
      </dsp:txBody>
      <dsp:txXfrm>
        <a:off x="8362612" y="5440021"/>
        <a:ext cx="1027231" cy="531854"/>
      </dsp:txXfrm>
    </dsp:sp>
    <dsp:sp modelId="{57D7B3D5-8C59-4D4C-8CE6-BCD9BD2A9007}">
      <dsp:nvSpPr>
        <dsp:cNvPr id="0" name=""/>
        <dsp:cNvSpPr/>
      </dsp:nvSpPr>
      <dsp:spPr>
        <a:xfrm>
          <a:off x="8568058" y="5853686"/>
          <a:ext cx="924508" cy="1772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-106874"/>
              <a:satOff val="3811"/>
              <a:lumOff val="191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8568058" y="5853686"/>
        <a:ext cx="924508" cy="177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1408B-27E9-4071-8177-0E108CB763AE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AB82F-E112-4B3E-BBE5-DAF53BD6E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56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내부 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head / body </a:t>
            </a:r>
            <a:r>
              <a:rPr lang="ko-KR" altLang="en-US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어디든 위치할 수 있다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2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AB82F-E112-4B3E-BBE5-DAF53BD6E9A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3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AB82F-E112-4B3E-BBE5-DAF53BD6E9A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908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지역변수와 전역변수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AB82F-E112-4B3E-BBE5-DAF53BD6E9A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389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AB82F-E112-4B3E-BBE5-DAF53BD6E9A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007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정석 </a:t>
            </a:r>
            <a:r>
              <a:rPr lang="en-US" altLang="ko-KR" dirty="0" smtClean="0"/>
              <a:t>521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AB82F-E112-4B3E-BBE5-DAF53BD6E9A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887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따옴표 다시 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AB82F-E112-4B3E-BBE5-DAF53BD6E9A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853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AB82F-E112-4B3E-BBE5-DAF53BD6E9A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722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문서 객체 모델</a:t>
            </a:r>
            <a:r>
              <a:rPr lang="en-US" altLang="ko-KR" dirty="0" smtClean="0"/>
              <a:t>(DOM)</a:t>
            </a:r>
            <a:r>
              <a:rPr lang="ko-KR" altLang="en-US" dirty="0" smtClean="0"/>
              <a:t>과 브라우저 객체 모델도 내장 객체에 포함됩니다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폴더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자바스크립트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기본명령어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object-&gt;02-&gt;prototype-&gt;for</a:t>
            </a:r>
            <a:r>
              <a:rPr lang="en-US" altLang="ko-KR" baseline="0" dirty="0" smtClean="0"/>
              <a:t> in</a:t>
            </a:r>
            <a:r>
              <a:rPr lang="ko-KR" altLang="en-US" baseline="0" dirty="0" smtClean="0"/>
              <a:t>문</a:t>
            </a:r>
            <a:r>
              <a:rPr lang="en-US" altLang="ko-KR" baseline="0" dirty="0" smtClean="0"/>
              <a:t>-&gt;class</a:t>
            </a:r>
          </a:p>
          <a:p>
            <a:r>
              <a:rPr lang="ko-KR" altLang="en-US" baseline="0" dirty="0" smtClean="0"/>
              <a:t>도</a:t>
            </a:r>
            <a:r>
              <a:rPr lang="en-US" altLang="ko-KR" baseline="0" dirty="0" smtClean="0"/>
              <a:t>383</a:t>
            </a:r>
            <a:r>
              <a:rPr lang="ko-KR" altLang="en-US" baseline="0" dirty="0" smtClean="0"/>
              <a:t>쪽 내장객체</a:t>
            </a:r>
            <a:r>
              <a:rPr lang="en-US" altLang="ko-KR" baseline="0" dirty="0" smtClean="0"/>
              <a:t>-&gt;array</a:t>
            </a:r>
            <a:r>
              <a:rPr lang="ko-KR" altLang="en-US" baseline="0" dirty="0" smtClean="0"/>
              <a:t>객체 </a:t>
            </a:r>
            <a:r>
              <a:rPr lang="en-US" altLang="ko-KR" baseline="0" dirty="0" smtClean="0"/>
              <a:t>-&gt;</a:t>
            </a:r>
            <a:r>
              <a:rPr lang="ko-KR" altLang="en-US" baseline="0" dirty="0" smtClean="0"/>
              <a:t>클릭이벤트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AB82F-E112-4B3E-BBE5-DAF53BD6E9A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094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자바스크립트에서도 객체마다 </a:t>
            </a:r>
            <a:r>
              <a:rPr lang="ko-KR" altLang="en-US" dirty="0" err="1" smtClean="0"/>
              <a:t>메서드와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프로퍼티가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</a:t>
            </a:r>
            <a:r>
              <a:rPr lang="ko-KR" altLang="en-US" dirty="0" err="1" smtClean="0"/>
              <a:t>프로퍼티와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이용해서 자바스크립트 프로그램을 작성하는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인스턴스는</a:t>
            </a:r>
            <a:r>
              <a:rPr lang="ko-KR" altLang="en-US" dirty="0" smtClean="0"/>
              <a:t> 객체의 </a:t>
            </a:r>
            <a:r>
              <a:rPr lang="ko-KR" altLang="en-US" dirty="0" err="1" smtClean="0"/>
              <a:t>프로퍼티와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그대로 물려받아서 똑같이 사용합니다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프로퍼티와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표시하려면 </a:t>
            </a:r>
            <a:r>
              <a:rPr lang="ko-KR" altLang="en-US" dirty="0" err="1" smtClean="0"/>
              <a:t>인스턴스명</a:t>
            </a:r>
            <a:r>
              <a:rPr lang="ko-KR" altLang="en-US" dirty="0" smtClean="0"/>
              <a:t> 뒤에 마침표</a:t>
            </a:r>
            <a:r>
              <a:rPr lang="en-US" altLang="ko-KR" dirty="0" smtClean="0"/>
              <a:t>(.)</a:t>
            </a:r>
            <a:r>
              <a:rPr lang="ko-KR" altLang="en-US" dirty="0" smtClean="0"/>
              <a:t>를 붙이고 객체의 </a:t>
            </a:r>
            <a:r>
              <a:rPr lang="ko-KR" altLang="en-US" dirty="0" err="1" smtClean="0"/>
              <a:t>프로퍼티나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이름을 작성합니다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메서드는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getHours</a:t>
            </a:r>
            <a:r>
              <a:rPr lang="en-US" altLang="ko-KR" dirty="0" smtClean="0"/>
              <a:t>()</a:t>
            </a:r>
            <a:r>
              <a:rPr lang="ko-KR" altLang="en-US" dirty="0" smtClean="0"/>
              <a:t>처럼 이름 옆에 괄호를 넣어야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정석 </a:t>
            </a:r>
            <a:r>
              <a:rPr lang="en-US" altLang="ko-KR" dirty="0" smtClean="0"/>
              <a:t>556</a:t>
            </a:r>
            <a:r>
              <a:rPr lang="ko-KR" altLang="en-US" dirty="0" smtClean="0"/>
              <a:t>쪽 예제파일 만들기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AB82F-E112-4B3E-BBE5-DAF53BD6E9A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648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(); //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r>
              <a:rPr lang="ko-KR" altLang="en-US" dirty="0" smtClean="0"/>
              <a:t>객체</a:t>
            </a:r>
            <a:r>
              <a:rPr lang="en-US" altLang="ko-KR" dirty="0" smtClean="0"/>
              <a:t>.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; //</a:t>
            </a:r>
            <a:r>
              <a:rPr lang="ko-KR" altLang="en-US" dirty="0" smtClean="0"/>
              <a:t>객체의 속성값 가져옴</a:t>
            </a:r>
            <a:endParaRPr lang="en-US" altLang="ko-KR" dirty="0" smtClean="0"/>
          </a:p>
          <a:p>
            <a:r>
              <a:rPr lang="ko-KR" altLang="en-US" dirty="0" smtClean="0"/>
              <a:t>객체</a:t>
            </a:r>
            <a:r>
              <a:rPr lang="en-US" altLang="ko-KR" dirty="0" smtClean="0"/>
              <a:t>.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=</a:t>
            </a:r>
            <a:r>
              <a:rPr lang="ko-KR" altLang="en-US" dirty="0" smtClean="0"/>
              <a:t>값</a:t>
            </a:r>
            <a:r>
              <a:rPr lang="en-US" altLang="ko-KR" dirty="0" smtClean="0"/>
              <a:t>; //</a:t>
            </a:r>
            <a:r>
              <a:rPr lang="ko-KR" altLang="en-US" dirty="0" smtClean="0"/>
              <a:t>객체의 속성값 바꿈</a:t>
            </a:r>
            <a:endParaRPr lang="en-US" altLang="ko-KR" dirty="0" smtClean="0"/>
          </a:p>
          <a:p>
            <a:r>
              <a:rPr lang="ko-KR" altLang="en-US" dirty="0" err="1" smtClean="0"/>
              <a:t>잡</a:t>
            </a:r>
            <a:r>
              <a:rPr lang="en-US" altLang="ko-KR" dirty="0" smtClean="0"/>
              <a:t>+</a:t>
            </a:r>
            <a:r>
              <a:rPr lang="ko-KR" altLang="en-US" dirty="0" err="1" smtClean="0"/>
              <a:t>쿼</a:t>
            </a:r>
            <a:r>
              <a:rPr lang="en-US" altLang="ko-KR" dirty="0" smtClean="0"/>
              <a:t>90</a:t>
            </a:r>
            <a:r>
              <a:rPr lang="ko-KR" altLang="en-US" dirty="0" smtClean="0"/>
              <a:t>쪽 </a:t>
            </a:r>
            <a:r>
              <a:rPr lang="ko-KR" altLang="en-US" dirty="0" err="1" smtClean="0"/>
              <a:t>파일만들기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AB82F-E112-4B3E-BBE5-DAF53BD6E9A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43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변수는 데이터 값을 하나 밖에 저장하지 못하지만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객체는 데이터 값을 필요한 대로 만들어 사용할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객체의 데이터는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: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쌍으로 이루어 있으며 이것을 속성</a:t>
            </a:r>
            <a:r>
              <a:rPr lang="en-US" altLang="ko-KR" dirty="0" smtClean="0"/>
              <a:t>(Properties)</a:t>
            </a:r>
            <a:r>
              <a:rPr lang="ko-KR" altLang="en-US" dirty="0" smtClean="0"/>
              <a:t>이라고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객체의 속성</a:t>
            </a:r>
            <a:r>
              <a:rPr lang="en-US" altLang="ko-KR" dirty="0" smtClean="0"/>
              <a:t>(Properties)</a:t>
            </a:r>
            <a:r>
              <a:rPr lang="ko-KR" altLang="en-US" dirty="0" smtClean="0"/>
              <a:t>은 객체의 속성 값을 저장하는 </a:t>
            </a:r>
            <a:r>
              <a:rPr lang="ko-KR" altLang="en-US" dirty="0" err="1" smtClean="0"/>
              <a:t>프로퍼티</a:t>
            </a:r>
            <a:r>
              <a:rPr lang="en-US" altLang="ko-KR" dirty="0" smtClean="0"/>
              <a:t>(</a:t>
            </a:r>
            <a:r>
              <a:rPr lang="ko-KR" altLang="en-US" dirty="0" smtClean="0"/>
              <a:t>특징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객체의 함수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메서드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동작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로 나누어집니다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AB82F-E112-4B3E-BBE5-DAF53BD6E9A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033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AB82F-E112-4B3E-BBE5-DAF53BD6E9A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6622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재귀함수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 안에서 자신의 함수를 다시 호출하는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AB82F-E112-4B3E-BBE5-DAF53BD6E9A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19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function </a:t>
            </a:r>
            <a:r>
              <a:rPr lang="en-US" altLang="ko-KR" dirty="0" err="1" smtClean="0"/>
              <a:t>myFnc</a:t>
            </a:r>
            <a:r>
              <a:rPr lang="en-US" altLang="ko-KR" dirty="0" smtClean="0"/>
              <a:t>(){</a:t>
            </a:r>
          </a:p>
          <a:p>
            <a:r>
              <a:rPr lang="en-US" altLang="ko-KR" dirty="0" err="1" smtClean="0"/>
              <a:t>document.write</a:t>
            </a:r>
            <a:r>
              <a:rPr lang="en-US" altLang="ko-KR" dirty="0" smtClean="0"/>
              <a:t>(“hello~”,”&lt;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&gt;”);</a:t>
            </a:r>
          </a:p>
          <a:p>
            <a:r>
              <a:rPr lang="en-US" altLang="ko-KR" dirty="0" err="1" smtClean="0"/>
              <a:t>myFnc</a:t>
            </a:r>
            <a:r>
              <a:rPr lang="en-US" altLang="ko-KR" dirty="0" smtClean="0"/>
              <a:t>();</a:t>
            </a:r>
            <a:r>
              <a:rPr lang="ko-KR" altLang="en-US" dirty="0" smtClean="0"/>
              <a:t>호출 </a:t>
            </a:r>
            <a:r>
              <a:rPr lang="ko-KR" altLang="en-US" dirty="0" err="1" smtClean="0"/>
              <a:t>할때마다</a:t>
            </a:r>
            <a:r>
              <a:rPr lang="ko-KR" altLang="en-US" baseline="0" dirty="0"/>
              <a:t> </a:t>
            </a:r>
            <a:r>
              <a:rPr lang="ko-KR" altLang="en-US" baseline="0" dirty="0" smtClean="0"/>
              <a:t>실행됨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호이스팅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133</a:t>
            </a:r>
            <a:r>
              <a:rPr lang="ko-KR" altLang="en-US" baseline="0" dirty="0" smtClean="0"/>
              <a:t>쪽 </a:t>
            </a:r>
            <a:r>
              <a:rPr lang="ko-KR" altLang="en-US" baseline="0" dirty="0" err="1" smtClean="0"/>
              <a:t>잡쿼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AB82F-E112-4B3E-BBE5-DAF53BD6E9A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6568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각각 객체생성을 하여 메모리를 낭비하는 것보다는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AB82F-E112-4B3E-BBE5-DAF53BD6E9A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0923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프로토타입을</a:t>
            </a:r>
            <a:r>
              <a:rPr lang="ko-KR" altLang="en-US" dirty="0" smtClean="0"/>
              <a:t> 사용하여 등록한 함수는 원형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생성된 객체를 공유할 수 있습니다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잡쿼</a:t>
            </a:r>
            <a:r>
              <a:rPr lang="en-US" altLang="ko-KR" dirty="0" smtClean="0"/>
              <a:t>152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AB82F-E112-4B3E-BBE5-DAF53BD6E9A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8790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AB82F-E112-4B3E-BBE5-DAF53BD6E9A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3666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chemeClr val="bg2"/>
                </a:solidFill>
              </a:rPr>
              <a:t>DOM</a:t>
            </a:r>
            <a:r>
              <a:rPr lang="ko-KR" altLang="en-US" dirty="0" smtClean="0">
                <a:solidFill>
                  <a:schemeClr val="bg2"/>
                </a:solidFill>
              </a:rPr>
              <a:t>트리</a:t>
            </a:r>
            <a:endParaRPr lang="ko-KR" altLang="ko-KR" dirty="0" smtClean="0">
              <a:solidFill>
                <a:schemeClr val="bg2"/>
              </a:solidFill>
            </a:endParaRPr>
          </a:p>
          <a:p>
            <a:r>
              <a:rPr lang="en-US" altLang="ko-KR" dirty="0" smtClean="0"/>
              <a:t>604</a:t>
            </a:r>
          </a:p>
          <a:p>
            <a:r>
              <a:rPr lang="ko-KR" altLang="en-US" dirty="0" err="1" smtClean="0"/>
              <a:t>도서관책</a:t>
            </a:r>
            <a:r>
              <a:rPr lang="en-US" altLang="ko-KR" dirty="0" smtClean="0"/>
              <a:t>422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AB82F-E112-4B3E-BBE5-DAF53BD6E9A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9483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AB82F-E112-4B3E-BBE5-DAF53BD6E9A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7464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chemeClr val="bg2"/>
                </a:solidFill>
              </a:rPr>
              <a:t>attribute: </a:t>
            </a:r>
            <a:r>
              <a:rPr lang="en-US" altLang="ko-KR" dirty="0" err="1" smtClean="0">
                <a:solidFill>
                  <a:schemeClr val="bg2"/>
                </a:solidFill>
              </a:rPr>
              <a:t>lang</a:t>
            </a:r>
            <a:r>
              <a:rPr lang="en-US" altLang="ko-KR" dirty="0" smtClean="0">
                <a:solidFill>
                  <a:schemeClr val="bg2"/>
                </a:solidFill>
              </a:rPr>
              <a:t>=“</a:t>
            </a:r>
            <a:r>
              <a:rPr lang="en-US" altLang="ko-KR" dirty="0" err="1" smtClean="0">
                <a:solidFill>
                  <a:schemeClr val="bg2"/>
                </a:solidFill>
              </a:rPr>
              <a:t>ko</a:t>
            </a:r>
            <a:r>
              <a:rPr lang="en-US" altLang="ko-KR" dirty="0" smtClean="0">
                <a:solidFill>
                  <a:schemeClr val="bg2"/>
                </a:solidFill>
              </a:rPr>
              <a:t>”                 element : body</a:t>
            </a:r>
            <a:endParaRPr lang="ko-KR" altLang="ko-KR" dirty="0" smtClean="0">
              <a:solidFill>
                <a:schemeClr val="bg2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AB82F-E112-4B3E-BBE5-DAF53BD6E9A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429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ECMAScript</a:t>
            </a:r>
            <a:r>
              <a:rPr lang="en-US" altLang="ko-KR" baseline="0" dirty="0" smtClean="0"/>
              <a:t> 2015(ES6)</a:t>
            </a:r>
            <a:r>
              <a:rPr lang="ko-KR" altLang="en-US" baseline="0" dirty="0" smtClean="0"/>
              <a:t>에서 새로 추가된 </a:t>
            </a:r>
            <a:r>
              <a:rPr lang="en-US" altLang="ko-KR" baseline="0" dirty="0" smtClean="0"/>
              <a:t>let</a:t>
            </a:r>
            <a:r>
              <a:rPr lang="ko-KR" altLang="en-US" baseline="0" dirty="0" smtClean="0"/>
              <a:t>과 </a:t>
            </a:r>
            <a:r>
              <a:rPr lang="en-US" altLang="ko-KR" baseline="0" dirty="0" err="1" smtClean="0"/>
              <a:t>const</a:t>
            </a:r>
            <a:r>
              <a:rPr lang="ko-KR" altLang="en-US" baseline="0" dirty="0" smtClean="0"/>
              <a:t>는 블록</a:t>
            </a:r>
            <a:r>
              <a:rPr lang="en-US" altLang="ko-KR" baseline="0" dirty="0" smtClean="0"/>
              <a:t>{}</a:t>
            </a:r>
            <a:r>
              <a:rPr lang="ko-KR" altLang="en-US" baseline="0" dirty="0" smtClean="0"/>
              <a:t>이나 </a:t>
            </a:r>
            <a:r>
              <a:rPr lang="ko-KR" altLang="en-US" baseline="0" dirty="0" err="1" smtClean="0"/>
              <a:t>제어문</a:t>
            </a:r>
            <a:r>
              <a:rPr lang="ko-KR" altLang="en-US" baseline="0" dirty="0" smtClean="0"/>
              <a:t> 블록</a:t>
            </a:r>
            <a:r>
              <a:rPr lang="en-US" altLang="ko-KR" baseline="0" dirty="0" smtClean="0"/>
              <a:t>{}</a:t>
            </a:r>
            <a:r>
              <a:rPr lang="ko-KR" altLang="en-US" baseline="0" dirty="0" smtClean="0"/>
              <a:t>에서도 지역 변수를 선언할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AB82F-E112-4B3E-BBE5-DAF53BD6E9AA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111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AB82F-E112-4B3E-BBE5-DAF53BD6E9AA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326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AB82F-E112-4B3E-BBE5-DAF53BD6E9A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4908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AB82F-E112-4B3E-BBE5-DAF53BD6E9AA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6796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AB82F-E112-4B3E-BBE5-DAF53BD6E9AA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7849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AB82F-E112-4B3E-BBE5-DAF53BD6E9AA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9588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AB82F-E112-4B3E-BBE5-DAF53BD6E9AA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2218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AB82F-E112-4B3E-BBE5-DAF53BD6E9AA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2169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AB82F-E112-4B3E-BBE5-DAF53BD6E9AA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0626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AB82F-E112-4B3E-BBE5-DAF53BD6E9AA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8631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AB82F-E112-4B3E-BBE5-DAF53BD6E9AA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9048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postman browser</a:t>
            </a:r>
          </a:p>
          <a:p>
            <a:r>
              <a:rPr lang="en-US" altLang="ko-KR" dirty="0" smtClean="0"/>
              <a:t>open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채팅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</a:t>
            </a:r>
            <a:endParaRPr lang="en-US" altLang="ko-KR" dirty="0" smtClean="0"/>
          </a:p>
          <a:p>
            <a:r>
              <a:rPr lang="ko-KR" altLang="en-US" dirty="0" smtClean="0"/>
              <a:t>요청 </a:t>
            </a:r>
            <a:r>
              <a:rPr lang="en-US" altLang="ko-KR" dirty="0" smtClean="0"/>
              <a:t>request-&gt;</a:t>
            </a:r>
          </a:p>
          <a:p>
            <a:r>
              <a:rPr lang="en-US" altLang="ko-KR" dirty="0" smtClean="0"/>
              <a:t>&lt;- response </a:t>
            </a:r>
            <a:r>
              <a:rPr lang="ko-KR" altLang="en-US" dirty="0" smtClean="0"/>
              <a:t>응답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:JSON</a:t>
            </a:r>
            <a:r>
              <a:rPr lang="ko-KR" altLang="en-US" dirty="0" smtClean="0"/>
              <a:t>형태로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도 가끔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API</a:t>
            </a:r>
            <a:r>
              <a:rPr lang="ko-KR" altLang="en-US" dirty="0" smtClean="0"/>
              <a:t>가이드</a:t>
            </a:r>
            <a:endParaRPr lang="en-US" altLang="ko-KR" dirty="0" smtClean="0"/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Ajax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 JavaScript and XML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줄임말인데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비동기적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요즘은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사용하지 않고 거의 대부분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Ajaj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이름을 바꿔야 할까요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 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AB82F-E112-4B3E-BBE5-DAF53BD6E9AA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2539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postman browser</a:t>
            </a:r>
          </a:p>
          <a:p>
            <a:r>
              <a:rPr lang="en-US" altLang="ko-KR" dirty="0" smtClean="0"/>
              <a:t>open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채팅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</a:t>
            </a:r>
            <a:endParaRPr lang="en-US" altLang="ko-KR" dirty="0" smtClean="0"/>
          </a:p>
          <a:p>
            <a:r>
              <a:rPr lang="ko-KR" altLang="en-US" dirty="0" smtClean="0"/>
              <a:t>요청 </a:t>
            </a:r>
            <a:r>
              <a:rPr lang="en-US" altLang="ko-KR" dirty="0" smtClean="0"/>
              <a:t>request-&gt;</a:t>
            </a:r>
          </a:p>
          <a:p>
            <a:r>
              <a:rPr lang="en-US" altLang="ko-KR" dirty="0" smtClean="0"/>
              <a:t>&lt;- response </a:t>
            </a:r>
            <a:r>
              <a:rPr lang="ko-KR" altLang="en-US" dirty="0" smtClean="0"/>
              <a:t>응답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:JSON</a:t>
            </a:r>
            <a:r>
              <a:rPr lang="ko-KR" altLang="en-US" dirty="0" smtClean="0"/>
              <a:t>형태로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도 가끔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API</a:t>
            </a:r>
            <a:r>
              <a:rPr lang="ko-KR" altLang="en-US" dirty="0" smtClean="0"/>
              <a:t>가이드</a:t>
            </a:r>
            <a:endParaRPr lang="en-US" altLang="ko-KR" dirty="0" smtClean="0"/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Ajax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 JavaScript and XML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줄임말인데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비동기적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요즘은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사용하지 않고 거의 대부분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Ajaj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이름을 바꿔야 할까요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 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AB82F-E112-4B3E-BBE5-DAF53BD6E9AA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196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예약어는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ECMAScript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확인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developer.Mozilla.org/</a:t>
            </a:r>
            <a:r>
              <a:rPr lang="en-US" altLang="ko-KR" dirty="0" err="1" smtClean="0"/>
              <a:t>ko</a:t>
            </a:r>
            <a:r>
              <a:rPr lang="en-US" altLang="ko-KR" dirty="0" smtClean="0"/>
              <a:t>/docs/Web/JavaScript/Reference/</a:t>
            </a:r>
            <a:r>
              <a:rPr lang="en-US" altLang="ko-KR" dirty="0" err="1" smtClean="0"/>
              <a:t>Rserved_Worlds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프로그램에서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값을 저장하기 위한 기억장소의 이름</a:t>
            </a:r>
            <a:endParaRPr lang="en-US" altLang="ko-KR" dirty="0" smtClean="0"/>
          </a:p>
          <a:p>
            <a:r>
              <a:rPr lang="en-US" altLang="ko-KR" dirty="0" smtClean="0"/>
              <a:t>Undefined </a:t>
            </a:r>
            <a:r>
              <a:rPr lang="ko-KR" altLang="en-US" dirty="0" smtClean="0"/>
              <a:t>정의되지 않은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AB82F-E112-4B3E-BBE5-DAF53BD6E9A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588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postman browser</a:t>
            </a:r>
          </a:p>
          <a:p>
            <a:r>
              <a:rPr lang="en-US" altLang="ko-KR" dirty="0" smtClean="0"/>
              <a:t>open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채팅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</a:t>
            </a:r>
            <a:endParaRPr lang="en-US" altLang="ko-KR" dirty="0" smtClean="0"/>
          </a:p>
          <a:p>
            <a:r>
              <a:rPr lang="ko-KR" altLang="en-US" dirty="0" smtClean="0"/>
              <a:t>요청 </a:t>
            </a:r>
            <a:r>
              <a:rPr lang="en-US" altLang="ko-KR" dirty="0" smtClean="0"/>
              <a:t>request-&gt;</a:t>
            </a:r>
          </a:p>
          <a:p>
            <a:r>
              <a:rPr lang="en-US" altLang="ko-KR" dirty="0" smtClean="0"/>
              <a:t>&lt;- response </a:t>
            </a:r>
            <a:r>
              <a:rPr lang="ko-KR" altLang="en-US" dirty="0" smtClean="0"/>
              <a:t>응답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:JSON</a:t>
            </a:r>
            <a:r>
              <a:rPr lang="ko-KR" altLang="en-US" dirty="0" smtClean="0"/>
              <a:t>형태로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도 가끔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API</a:t>
            </a:r>
            <a:r>
              <a:rPr lang="ko-KR" altLang="en-US" dirty="0" smtClean="0"/>
              <a:t>가이드</a:t>
            </a:r>
            <a:endParaRPr lang="en-US" altLang="ko-KR" dirty="0" smtClean="0"/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Ajax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 JavaScript and XML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줄임말인데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비동기적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요즘은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사용하지 않고 거의 대부분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Ajaj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이름을 바꿔야 할까요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 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AB82F-E112-4B3E-BBE5-DAF53BD6E9AA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424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postman browser</a:t>
            </a:r>
          </a:p>
          <a:p>
            <a:r>
              <a:rPr lang="en-US" altLang="ko-KR" dirty="0" smtClean="0"/>
              <a:t>open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채팅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</a:t>
            </a:r>
            <a:endParaRPr lang="en-US" altLang="ko-KR" dirty="0" smtClean="0"/>
          </a:p>
          <a:p>
            <a:r>
              <a:rPr lang="ko-KR" altLang="en-US" dirty="0" smtClean="0"/>
              <a:t>요청 </a:t>
            </a:r>
            <a:r>
              <a:rPr lang="en-US" altLang="ko-KR" dirty="0" smtClean="0"/>
              <a:t>request-&gt;</a:t>
            </a:r>
          </a:p>
          <a:p>
            <a:r>
              <a:rPr lang="en-US" altLang="ko-KR" dirty="0" smtClean="0"/>
              <a:t>&lt;- response </a:t>
            </a:r>
            <a:r>
              <a:rPr lang="ko-KR" altLang="en-US" dirty="0" smtClean="0"/>
              <a:t>응답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:JSON</a:t>
            </a:r>
            <a:r>
              <a:rPr lang="ko-KR" altLang="en-US" dirty="0" smtClean="0"/>
              <a:t>형태로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도 가끔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API</a:t>
            </a:r>
            <a:r>
              <a:rPr lang="ko-KR" altLang="en-US" dirty="0" smtClean="0"/>
              <a:t>가이드</a:t>
            </a:r>
            <a:endParaRPr lang="en-US" altLang="ko-KR" dirty="0" smtClean="0"/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Ajax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 JavaScript and XML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줄임말인데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비동기적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요즘은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사용하지 않고 거의 대부분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Ajaj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이름을 바꿔야 할까요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 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AB82F-E112-4B3E-BBE5-DAF53BD6E9AA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0298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AB82F-E112-4B3E-BBE5-DAF53BD6E9AA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6025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AB82F-E112-4B3E-BBE5-DAF53BD6E9AA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436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https://developer.mozilla.org/ko/docs/Web/API/Fetch_API/Using_Fetch </a:t>
            </a:r>
          </a:p>
          <a:p>
            <a:r>
              <a:rPr lang="ko-KR" altLang="en-US" smtClean="0"/>
              <a:t>서버 데이터 불러오는 예제 소스 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AB82F-E112-4B3E-BBE5-DAF53BD6E9AA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7466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AB82F-E112-4B3E-BBE5-DAF53BD6E9AA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575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AB82F-E112-4B3E-BBE5-DAF53BD6E9A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111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AB82F-E112-4B3E-BBE5-DAF53BD6E9A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634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main.js </a:t>
            </a:r>
            <a:r>
              <a:rPr lang="ko-KR" altLang="en-US" dirty="0" smtClean="0"/>
              <a:t>로 파일 이름 저장해서</a:t>
            </a:r>
            <a:endParaRPr lang="en-US" altLang="ko-KR" dirty="0" smtClean="0"/>
          </a:p>
          <a:p>
            <a:r>
              <a:rPr lang="en-US" altLang="ko-KR" dirty="0" smtClean="0"/>
              <a:t>&lt;script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 “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/main.js”&gt;&lt;/script&gt; //</a:t>
            </a:r>
            <a:r>
              <a:rPr lang="en-US" altLang="ko-KR" dirty="0" err="1" smtClean="0"/>
              <a:t>js</a:t>
            </a:r>
            <a:r>
              <a:rPr lang="ko-KR" altLang="en-US" dirty="0" err="1" smtClean="0"/>
              <a:t>폴더안에</a:t>
            </a:r>
            <a:r>
              <a:rPr lang="ko-KR" altLang="en-US" dirty="0" smtClean="0"/>
              <a:t> 넣음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AB82F-E112-4B3E-BBE5-DAF53BD6E9A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740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468</a:t>
            </a:r>
            <a:r>
              <a:rPr lang="ko-KR" altLang="en-US" dirty="0" smtClean="0"/>
              <a:t>쪽 </a:t>
            </a:r>
            <a:endParaRPr lang="en-US" altLang="ko-KR" dirty="0" smtClean="0"/>
          </a:p>
          <a:p>
            <a:r>
              <a:rPr lang="ko-KR" altLang="en-US" dirty="0" smtClean="0"/>
              <a:t>자바</a:t>
            </a:r>
            <a:r>
              <a:rPr lang="en-US" altLang="ko-KR" dirty="0" smtClean="0"/>
              <a:t>, C</a:t>
            </a:r>
            <a:r>
              <a:rPr lang="ko-KR" altLang="en-US" dirty="0" smtClean="0"/>
              <a:t>등의</a:t>
            </a:r>
            <a:r>
              <a:rPr lang="ko-KR" altLang="en-US" baseline="0" dirty="0" smtClean="0"/>
              <a:t> 언어에서는 정수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실수를 명확히 구별하고 처리방법도 다르다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자바스크림트는</a:t>
            </a:r>
            <a:r>
              <a:rPr lang="ko-KR" altLang="en-US" baseline="0" dirty="0" smtClean="0"/>
              <a:t> 함께 묶어 </a:t>
            </a:r>
            <a:r>
              <a:rPr lang="ko-KR" altLang="en-US" baseline="0" dirty="0" err="1" smtClean="0"/>
              <a:t>숫자형이라고</a:t>
            </a:r>
            <a:r>
              <a:rPr lang="ko-KR" altLang="en-US" baseline="0" dirty="0" smtClean="0"/>
              <a:t> 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AB82F-E112-4B3E-BBE5-DAF53BD6E9A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60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AB82F-E112-4B3E-BBE5-DAF53BD6E9A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3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페이지에 방문한 사용자가 편리하게 이용할 수 있도록 다양한 기능을 부여합니다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HTML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에서 만든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움직이게 하거나 사용자 동작에 자동으로 반응하게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서버와 통신해 사용자의 데이터를 주고 받을 수 있도록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510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prompt</a:t>
            </a:r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로 입력 값 받기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altLang="ko-KR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let </a:t>
            </a:r>
            <a:r>
              <a:rPr lang="en-US" altLang="ko-KR" sz="18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birthYear</a:t>
            </a:r>
            <a:r>
              <a:rPr lang="en-US" altLang="ko-KR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; //</a:t>
            </a:r>
            <a:r>
              <a:rPr lang="ko-KR" altLang="en-US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값이 변할 수 있는 </a:t>
            </a:r>
            <a:r>
              <a:rPr lang="ko-KR" altLang="en-US" sz="1800" dirty="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변수</a:t>
            </a:r>
            <a:r>
              <a:rPr lang="en-US" altLang="ko-KR" sz="1800" dirty="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en-US" altLang="ko-KR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let age;</a:t>
            </a:r>
          </a:p>
          <a:p>
            <a:endParaRPr lang="en-US" altLang="ko-KR"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8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birthYear</a:t>
            </a:r>
            <a:r>
              <a:rPr lang="en-US" altLang="ko-KR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= prompt (“</a:t>
            </a:r>
            <a:r>
              <a:rPr lang="ko-KR" altLang="en-US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태어난</a:t>
            </a:r>
            <a:r>
              <a:rPr lang="en-US" altLang="ko-KR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연도 입력 </a:t>
            </a:r>
            <a:r>
              <a:rPr lang="en-US" altLang="ko-KR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(YYYY)”, “”);</a:t>
            </a:r>
          </a:p>
          <a:p>
            <a:r>
              <a:rPr lang="en-US" altLang="ko-KR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let age = 2022 – </a:t>
            </a:r>
            <a:r>
              <a:rPr lang="en-US" altLang="ko-KR" sz="18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birthYear</a:t>
            </a:r>
            <a:r>
              <a:rPr lang="en-US" altLang="ko-KR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800" b="1" dirty="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; //</a:t>
            </a:r>
            <a:r>
              <a:rPr lang="ko-KR" altLang="en-US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값이</a:t>
            </a:r>
            <a:r>
              <a:rPr lang="en-US" altLang="ko-KR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일정한 </a:t>
            </a:r>
            <a:r>
              <a:rPr lang="ko-KR" altLang="en-US" sz="1800" dirty="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상수</a:t>
            </a:r>
            <a:r>
              <a:rPr lang="ko-KR" altLang="en-US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</a:p>
          <a:p>
            <a:r>
              <a:rPr lang="en-US" altLang="ko-KR" sz="18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document.write</a:t>
            </a:r>
            <a:r>
              <a:rPr lang="en-US" altLang="ko-KR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birthYear</a:t>
            </a:r>
            <a:r>
              <a:rPr lang="en-US" altLang="ko-KR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+ “</a:t>
            </a:r>
            <a:r>
              <a:rPr lang="ko-KR" altLang="en-US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당신의 나이는 </a:t>
            </a:r>
            <a:r>
              <a:rPr lang="en-US" altLang="ko-KR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” +age+ “</a:t>
            </a:r>
            <a:r>
              <a:rPr lang="ko-KR" altLang="en-US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세입니다</a:t>
            </a:r>
            <a:r>
              <a:rPr lang="en-US" altLang="ko-KR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.”)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변수와 문자열 조합</a:t>
            </a:r>
            <a:endParaRPr lang="en-US" altLang="ko-KR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8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8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document.write</a:t>
            </a:r>
            <a:r>
              <a:rPr lang="en-US" altLang="ko-KR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800" b="1" dirty="0" smtClean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${</a:t>
            </a:r>
            <a:r>
              <a:rPr lang="en-US" altLang="ko-KR" sz="18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birthYear</a:t>
            </a:r>
            <a:r>
              <a:rPr lang="en-US" altLang="ko-KR" sz="1800" b="1" dirty="0" smtClean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당신의 </a:t>
            </a:r>
            <a:r>
              <a:rPr lang="ko-KR" alt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나이는 </a:t>
            </a:r>
            <a:r>
              <a:rPr lang="en-US" altLang="ko-KR" sz="1800" b="1" dirty="0" smtClean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${</a:t>
            </a:r>
            <a:r>
              <a:rPr lang="en-US" altLang="ko-KR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800" b="1" dirty="0" smtClean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세입니다</a:t>
            </a:r>
            <a:r>
              <a:rPr lang="en-US" altLang="ko-KR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.`)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백틱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등장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8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855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866900"/>
            <a:ext cx="7417415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&lt;h2 id=“</a:t>
            </a:r>
            <a:r>
              <a:rPr lang="en-US" altLang="ko-KR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js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”&gt; </a:t>
            </a:r>
            <a:r>
              <a:rPr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자바스크립트 눌러보세요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! &lt;/h2&gt;</a:t>
            </a:r>
          </a:p>
          <a:p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&lt;script&gt;</a:t>
            </a:r>
          </a:p>
          <a:p>
            <a:r>
              <a:rPr lang="en-US" altLang="ko-KR" sz="4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heading = </a:t>
            </a:r>
            <a:r>
              <a:rPr lang="en-US" altLang="ko-KR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(‘#</a:t>
            </a:r>
            <a:r>
              <a:rPr lang="en-US" altLang="ko-KR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js’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js.onclick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= function(){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js.style.color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= “red”;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4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05100" y="1123950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바디 안에 있을 때와 링크 걸었을 때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25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2599" y="618518"/>
            <a:ext cx="9294811" cy="1478570"/>
          </a:xfrm>
        </p:spPr>
        <p:txBody>
          <a:bodyPr/>
          <a:lstStyle/>
          <a:p>
            <a:r>
              <a:rPr lang="ko-KR" altLang="en-US" sz="4800" dirty="0" err="1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자료형</a:t>
            </a:r>
            <a:r>
              <a:rPr lang="ko-KR" altLang="en-US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변수에 저장하는 값의 종류</a:t>
            </a:r>
            <a:endParaRPr lang="ko-KR" altLang="en-US" dirty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252090" y="2249487"/>
            <a:ext cx="9795321" cy="3541713"/>
            <a:chOff x="1252090" y="2249487"/>
            <a:chExt cx="9795321" cy="3541713"/>
          </a:xfrm>
        </p:grpSpPr>
        <p:sp>
          <p:nvSpPr>
            <p:cNvPr id="7" name="자유형 6"/>
            <p:cNvSpPr/>
            <p:nvPr/>
          </p:nvSpPr>
          <p:spPr>
            <a:xfrm>
              <a:off x="1981200" y="2249487"/>
              <a:ext cx="9066211" cy="1106785"/>
            </a:xfrm>
            <a:custGeom>
              <a:avLst/>
              <a:gdLst>
                <a:gd name="connsiteX0" fmla="*/ 0 w 9905999"/>
                <a:gd name="connsiteY0" fmla="*/ 110679 h 1106785"/>
                <a:gd name="connsiteX1" fmla="*/ 110679 w 9905999"/>
                <a:gd name="connsiteY1" fmla="*/ 0 h 1106785"/>
                <a:gd name="connsiteX2" fmla="*/ 9795321 w 9905999"/>
                <a:gd name="connsiteY2" fmla="*/ 0 h 1106785"/>
                <a:gd name="connsiteX3" fmla="*/ 9906000 w 9905999"/>
                <a:gd name="connsiteY3" fmla="*/ 110679 h 1106785"/>
                <a:gd name="connsiteX4" fmla="*/ 9905999 w 9905999"/>
                <a:gd name="connsiteY4" fmla="*/ 996107 h 1106785"/>
                <a:gd name="connsiteX5" fmla="*/ 9795320 w 9905999"/>
                <a:gd name="connsiteY5" fmla="*/ 1106786 h 1106785"/>
                <a:gd name="connsiteX6" fmla="*/ 110679 w 9905999"/>
                <a:gd name="connsiteY6" fmla="*/ 1106785 h 1106785"/>
                <a:gd name="connsiteX7" fmla="*/ 0 w 9905999"/>
                <a:gd name="connsiteY7" fmla="*/ 996106 h 1106785"/>
                <a:gd name="connsiteX8" fmla="*/ 0 w 9905999"/>
                <a:gd name="connsiteY8" fmla="*/ 110679 h 1106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05999" h="1106785">
                  <a:moveTo>
                    <a:pt x="0" y="110679"/>
                  </a:moveTo>
                  <a:cubicBezTo>
                    <a:pt x="0" y="49553"/>
                    <a:pt x="49553" y="0"/>
                    <a:pt x="110679" y="0"/>
                  </a:cubicBezTo>
                  <a:lnTo>
                    <a:pt x="9795321" y="0"/>
                  </a:lnTo>
                  <a:cubicBezTo>
                    <a:pt x="9856447" y="0"/>
                    <a:pt x="9906000" y="49553"/>
                    <a:pt x="9906000" y="110679"/>
                  </a:cubicBezTo>
                  <a:cubicBezTo>
                    <a:pt x="9906000" y="405822"/>
                    <a:pt x="9905999" y="700964"/>
                    <a:pt x="9905999" y="996107"/>
                  </a:cubicBezTo>
                  <a:cubicBezTo>
                    <a:pt x="9905999" y="1057233"/>
                    <a:pt x="9856446" y="1106786"/>
                    <a:pt x="9795320" y="1106786"/>
                  </a:cubicBezTo>
                  <a:lnTo>
                    <a:pt x="110679" y="1106785"/>
                  </a:lnTo>
                  <a:cubicBezTo>
                    <a:pt x="49553" y="1106785"/>
                    <a:pt x="0" y="1057232"/>
                    <a:pt x="0" y="996106"/>
                  </a:cubicBezTo>
                  <a:lnTo>
                    <a:pt x="0" y="11067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56648" tIns="64770" rIns="64771" bIns="64770" numCol="1" spcCol="1270" anchor="t" anchorCtr="0">
              <a:noAutofit/>
            </a:bodyPr>
            <a:lstStyle/>
            <a:p>
              <a:pPr lvl="0" algn="l" defTabSz="75565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700" kern="1200" dirty="0" smtClean="0">
                  <a:solidFill>
                    <a:sysClr val="windowText" lastClr="000000"/>
                  </a:solidFill>
                </a:rPr>
                <a:t>“</a:t>
              </a:r>
              <a:r>
                <a:rPr lang="ko-KR" sz="2000" kern="1200" dirty="0" smtClean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큰따옴표</a:t>
              </a:r>
              <a:r>
                <a:rPr lang="en-US" sz="2000" kern="1200" dirty="0" smtClean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” </a:t>
              </a:r>
              <a:r>
                <a:rPr lang="ko-KR" sz="2000" kern="1200" dirty="0" smtClean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또는 </a:t>
              </a:r>
              <a:r>
                <a:rPr lang="en-US" sz="2000" kern="1200" dirty="0" smtClean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‘</a:t>
              </a:r>
              <a:r>
                <a:rPr lang="ko-KR" sz="2000" kern="1200" dirty="0" smtClean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작은따옴표</a:t>
              </a:r>
              <a:r>
                <a:rPr lang="en-US" sz="2000" kern="1200" dirty="0" smtClean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’</a:t>
              </a:r>
              <a:r>
                <a:rPr lang="ko-KR" sz="2000" kern="1200" dirty="0" smtClean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로 감싼다</a:t>
              </a:r>
              <a:r>
                <a:rPr lang="en-US" sz="2000" kern="1200" dirty="0" smtClean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</a:t>
              </a:r>
              <a:endParaRPr lang="ko-KR" sz="2000" kern="12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marL="114300" lvl="1" indent="-114300" algn="l" defTabSz="577850" rtl="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ko-KR" kern="1200" dirty="0" smtClean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문자형 데이터에 </a:t>
              </a:r>
              <a:r>
                <a:rPr lang="en-US" kern="1200" dirty="0" smtClean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HTML</a:t>
              </a:r>
              <a:r>
                <a:rPr lang="ko-KR" kern="1200" dirty="0" smtClean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태그를 포함하여 출력하면 태그로 인식 </a:t>
              </a:r>
              <a:endParaRPr lang="ko-KR" kern="12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marL="114300" lvl="1" indent="-114300" algn="l" defTabSz="577850" rtl="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var</a:t>
              </a:r>
              <a:r>
                <a:rPr lang="en-US" kern="1200" dirty="0" smtClean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tag =“&lt;h1&gt; String” &lt;h1&gt;”;</a:t>
              </a:r>
              <a:endParaRPr lang="ko-KR" kern="12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252090" y="2360165"/>
              <a:ext cx="2424560" cy="88542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자유형 8"/>
            <p:cNvSpPr/>
            <p:nvPr/>
          </p:nvSpPr>
          <p:spPr>
            <a:xfrm>
              <a:off x="1981200" y="3466951"/>
              <a:ext cx="9066211" cy="1106785"/>
            </a:xfrm>
            <a:custGeom>
              <a:avLst/>
              <a:gdLst>
                <a:gd name="connsiteX0" fmla="*/ 0 w 9905999"/>
                <a:gd name="connsiteY0" fmla="*/ 110679 h 1106785"/>
                <a:gd name="connsiteX1" fmla="*/ 110679 w 9905999"/>
                <a:gd name="connsiteY1" fmla="*/ 0 h 1106785"/>
                <a:gd name="connsiteX2" fmla="*/ 9795321 w 9905999"/>
                <a:gd name="connsiteY2" fmla="*/ 0 h 1106785"/>
                <a:gd name="connsiteX3" fmla="*/ 9906000 w 9905999"/>
                <a:gd name="connsiteY3" fmla="*/ 110679 h 1106785"/>
                <a:gd name="connsiteX4" fmla="*/ 9905999 w 9905999"/>
                <a:gd name="connsiteY4" fmla="*/ 996107 h 1106785"/>
                <a:gd name="connsiteX5" fmla="*/ 9795320 w 9905999"/>
                <a:gd name="connsiteY5" fmla="*/ 1106786 h 1106785"/>
                <a:gd name="connsiteX6" fmla="*/ 110679 w 9905999"/>
                <a:gd name="connsiteY6" fmla="*/ 1106785 h 1106785"/>
                <a:gd name="connsiteX7" fmla="*/ 0 w 9905999"/>
                <a:gd name="connsiteY7" fmla="*/ 996106 h 1106785"/>
                <a:gd name="connsiteX8" fmla="*/ 0 w 9905999"/>
                <a:gd name="connsiteY8" fmla="*/ 110679 h 1106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05999" h="1106785">
                  <a:moveTo>
                    <a:pt x="0" y="110679"/>
                  </a:moveTo>
                  <a:cubicBezTo>
                    <a:pt x="0" y="49553"/>
                    <a:pt x="49553" y="0"/>
                    <a:pt x="110679" y="0"/>
                  </a:cubicBezTo>
                  <a:lnTo>
                    <a:pt x="9795321" y="0"/>
                  </a:lnTo>
                  <a:cubicBezTo>
                    <a:pt x="9856447" y="0"/>
                    <a:pt x="9906000" y="49553"/>
                    <a:pt x="9906000" y="110679"/>
                  </a:cubicBezTo>
                  <a:cubicBezTo>
                    <a:pt x="9906000" y="405822"/>
                    <a:pt x="9905999" y="700964"/>
                    <a:pt x="9905999" y="996107"/>
                  </a:cubicBezTo>
                  <a:cubicBezTo>
                    <a:pt x="9905999" y="1057233"/>
                    <a:pt x="9856446" y="1106786"/>
                    <a:pt x="9795320" y="1106786"/>
                  </a:cubicBezTo>
                  <a:lnTo>
                    <a:pt x="110679" y="1106785"/>
                  </a:lnTo>
                  <a:cubicBezTo>
                    <a:pt x="49553" y="1106785"/>
                    <a:pt x="0" y="1057232"/>
                    <a:pt x="0" y="996106"/>
                  </a:cubicBezTo>
                  <a:lnTo>
                    <a:pt x="0" y="11067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56648" tIns="64770" rIns="64771" bIns="64770" numCol="1" spcCol="1270" anchor="ctr" anchorCtr="0">
              <a:noAutofit/>
            </a:bodyPr>
            <a:lstStyle/>
            <a:p>
              <a:pPr lvl="0" algn="l" defTabSz="75565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400" kern="1200" dirty="0" smtClean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sz="2400" kern="1200" dirty="0" smtClean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숫자</a:t>
              </a:r>
              <a:r>
                <a:rPr lang="en-US" sz="2400" kern="1200" dirty="0" smtClean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 </a:t>
              </a:r>
              <a:r>
                <a:rPr lang="ko-KR" sz="2400" kern="1200" dirty="0" smtClean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숫자에 따옴표를 넣으면 문자형 </a:t>
              </a:r>
              <a:r>
                <a:rPr lang="en-US" sz="2400" kern="1200" dirty="0" smtClean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“100”</a:t>
              </a:r>
              <a:endParaRPr lang="ko-KR" sz="2400" kern="12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252090" y="3577629"/>
              <a:ext cx="2424560" cy="88542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자유형 10"/>
            <p:cNvSpPr/>
            <p:nvPr/>
          </p:nvSpPr>
          <p:spPr>
            <a:xfrm>
              <a:off x="1981200" y="4684415"/>
              <a:ext cx="9066211" cy="1106785"/>
            </a:xfrm>
            <a:custGeom>
              <a:avLst/>
              <a:gdLst>
                <a:gd name="connsiteX0" fmla="*/ 0 w 9905999"/>
                <a:gd name="connsiteY0" fmla="*/ 110679 h 1106785"/>
                <a:gd name="connsiteX1" fmla="*/ 110679 w 9905999"/>
                <a:gd name="connsiteY1" fmla="*/ 0 h 1106785"/>
                <a:gd name="connsiteX2" fmla="*/ 9795321 w 9905999"/>
                <a:gd name="connsiteY2" fmla="*/ 0 h 1106785"/>
                <a:gd name="connsiteX3" fmla="*/ 9906000 w 9905999"/>
                <a:gd name="connsiteY3" fmla="*/ 110679 h 1106785"/>
                <a:gd name="connsiteX4" fmla="*/ 9905999 w 9905999"/>
                <a:gd name="connsiteY4" fmla="*/ 996107 h 1106785"/>
                <a:gd name="connsiteX5" fmla="*/ 9795320 w 9905999"/>
                <a:gd name="connsiteY5" fmla="*/ 1106786 h 1106785"/>
                <a:gd name="connsiteX6" fmla="*/ 110679 w 9905999"/>
                <a:gd name="connsiteY6" fmla="*/ 1106785 h 1106785"/>
                <a:gd name="connsiteX7" fmla="*/ 0 w 9905999"/>
                <a:gd name="connsiteY7" fmla="*/ 996106 h 1106785"/>
                <a:gd name="connsiteX8" fmla="*/ 0 w 9905999"/>
                <a:gd name="connsiteY8" fmla="*/ 110679 h 1106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05999" h="1106785">
                  <a:moveTo>
                    <a:pt x="0" y="110679"/>
                  </a:moveTo>
                  <a:cubicBezTo>
                    <a:pt x="0" y="49553"/>
                    <a:pt x="49553" y="0"/>
                    <a:pt x="110679" y="0"/>
                  </a:cubicBezTo>
                  <a:lnTo>
                    <a:pt x="9795321" y="0"/>
                  </a:lnTo>
                  <a:cubicBezTo>
                    <a:pt x="9856447" y="0"/>
                    <a:pt x="9906000" y="49553"/>
                    <a:pt x="9906000" y="110679"/>
                  </a:cubicBezTo>
                  <a:cubicBezTo>
                    <a:pt x="9906000" y="405822"/>
                    <a:pt x="9905999" y="700964"/>
                    <a:pt x="9905999" y="996107"/>
                  </a:cubicBezTo>
                  <a:cubicBezTo>
                    <a:pt x="9905999" y="1057233"/>
                    <a:pt x="9856446" y="1106786"/>
                    <a:pt x="9795320" y="1106786"/>
                  </a:cubicBezTo>
                  <a:lnTo>
                    <a:pt x="110679" y="1106785"/>
                  </a:lnTo>
                  <a:cubicBezTo>
                    <a:pt x="49553" y="1106785"/>
                    <a:pt x="0" y="1057232"/>
                    <a:pt x="0" y="996106"/>
                  </a:cubicBezTo>
                  <a:lnTo>
                    <a:pt x="0" y="11067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56648" tIns="64770" rIns="64771" bIns="64770" numCol="1" spcCol="1270" anchor="ctr" anchorCtr="0">
              <a:noAutofit/>
            </a:bodyPr>
            <a:lstStyle/>
            <a:p>
              <a:pPr lvl="0" algn="l" defTabSz="75565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sz="2400" kern="1200" dirty="0" smtClean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데이터가 참</a:t>
              </a:r>
              <a:r>
                <a:rPr lang="en-US" sz="2400" kern="1200" dirty="0" smtClean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true, </a:t>
              </a:r>
              <a:r>
                <a:rPr lang="ko-KR" sz="2400" kern="1200" dirty="0" smtClean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거짓</a:t>
              </a:r>
              <a:r>
                <a:rPr lang="en-US" sz="2400" kern="1200" dirty="0" smtClean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false</a:t>
              </a:r>
              <a:r>
                <a:rPr lang="ko-KR" sz="2400" kern="1200" dirty="0" smtClean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으로 수 등을 비교할 때 사용한다</a:t>
              </a:r>
              <a:r>
                <a:rPr lang="en-US" sz="2400" kern="1200" dirty="0" smtClean="0">
                  <a:solidFill>
                    <a:schemeClr val="bg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. </a:t>
              </a:r>
              <a:endParaRPr lang="ko-KR" sz="2400" kern="12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252090" y="4795093"/>
              <a:ext cx="2424560" cy="88542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3" name="TextBox 12"/>
          <p:cNvSpPr txBox="1"/>
          <p:nvPr/>
        </p:nvSpPr>
        <p:spPr>
          <a:xfrm>
            <a:off x="1428749" y="2533650"/>
            <a:ext cx="224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2400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</a:t>
            </a:r>
            <a:r>
              <a:rPr lang="ko-KR" altLang="ko-KR" sz="2400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자형</a:t>
            </a:r>
            <a:r>
              <a:rPr lang="en-US" altLang="ko-KR" sz="2400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String</a:t>
            </a:r>
            <a:endParaRPr lang="ko-KR" altLang="en-US" sz="24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1599" y="3789510"/>
            <a:ext cx="216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24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숫자형</a:t>
            </a:r>
            <a:r>
              <a:rPr lang="ko-KR" altLang="ko-KR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Number</a:t>
            </a:r>
            <a:endParaRPr lang="ko-KR" altLang="en-US" sz="24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1599" y="500697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논리형 </a:t>
            </a:r>
            <a:r>
              <a:rPr lang="en-US" altLang="ko-KR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Boolean</a:t>
            </a:r>
            <a:endParaRPr lang="ko-KR" altLang="en-US" sz="24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229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784114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62150" y="2743200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undefined</a:t>
            </a:r>
            <a:endParaRPr lang="ko-KR" altLang="en-US" sz="48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47925" y="4476750"/>
            <a:ext cx="1771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null</a:t>
            </a:r>
            <a:endParaRPr lang="ko-KR" altLang="en-US" sz="44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476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코딩해</a:t>
            </a:r>
            <a:r>
              <a:rPr lang="ko-KR" altLang="en-US" dirty="0" smtClean="0"/>
              <a:t> 보세요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2249487"/>
            <a:ext cx="4695184" cy="3541714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a = true;</a:t>
            </a:r>
          </a:p>
          <a:p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 b=false;</a:t>
            </a:r>
          </a:p>
          <a:p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 c= 10&gt;5;</a:t>
            </a:r>
          </a:p>
          <a:p>
            <a:r>
              <a:rPr lang="en-US" altLang="ko-KR" sz="2800" dirty="0" err="1" smtClean="0"/>
              <a:t>var</a:t>
            </a:r>
            <a:r>
              <a:rPr lang="en-US" altLang="ko-KR" sz="2800" dirty="0" smtClean="0"/>
              <a:t> d = Boolean(null);</a:t>
            </a:r>
          </a:p>
          <a:p>
            <a:endParaRPr lang="ko-KR" altLang="en-US" sz="28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836597" y="2148124"/>
            <a:ext cx="469518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err="1" smtClean="0"/>
              <a:t>document.write</a:t>
            </a:r>
            <a:r>
              <a:rPr lang="en-US" altLang="ko-KR" dirty="0" smtClean="0"/>
              <a:t>(a, “&lt;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&gt;”)</a:t>
            </a:r>
            <a:r>
              <a:rPr lang="en-US" altLang="ko-KR" sz="2800" dirty="0" smtClean="0"/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800" dirty="0" err="1" smtClean="0"/>
              <a:t>document.write</a:t>
            </a:r>
            <a:r>
              <a:rPr lang="en-US" altLang="ko-KR" sz="2800" dirty="0" smtClean="0"/>
              <a:t>(b, </a:t>
            </a:r>
            <a:r>
              <a:rPr lang="en-US" altLang="ko-KR" sz="2800" dirty="0"/>
              <a:t>“&lt;</a:t>
            </a:r>
            <a:r>
              <a:rPr lang="en-US" altLang="ko-KR" sz="2800" dirty="0" err="1"/>
              <a:t>br</a:t>
            </a:r>
            <a:r>
              <a:rPr lang="en-US" altLang="ko-KR" sz="2800" dirty="0"/>
              <a:t>&gt;”)</a:t>
            </a:r>
            <a:r>
              <a:rPr lang="en-US" altLang="ko-KR" sz="4000" dirty="0"/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800" dirty="0" err="1" smtClean="0"/>
              <a:t>document.write</a:t>
            </a:r>
            <a:r>
              <a:rPr lang="en-US" altLang="ko-KR" sz="2800" dirty="0" smtClean="0"/>
              <a:t>(c, </a:t>
            </a:r>
            <a:r>
              <a:rPr lang="en-US" altLang="ko-KR" sz="2800" dirty="0"/>
              <a:t>“&lt;</a:t>
            </a:r>
            <a:r>
              <a:rPr lang="en-US" altLang="ko-KR" sz="2800" dirty="0" err="1"/>
              <a:t>br</a:t>
            </a:r>
            <a:r>
              <a:rPr lang="en-US" altLang="ko-KR" sz="2800" dirty="0"/>
              <a:t>&gt;”)</a:t>
            </a:r>
            <a:r>
              <a:rPr lang="en-US" altLang="ko-KR" sz="4000" dirty="0"/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800" dirty="0" err="1" smtClean="0"/>
              <a:t>document.write</a:t>
            </a:r>
            <a:r>
              <a:rPr lang="en-US" altLang="ko-KR" sz="2800" dirty="0" smtClean="0"/>
              <a:t>(d, </a:t>
            </a:r>
            <a:r>
              <a:rPr lang="en-US" altLang="ko-KR" sz="2800" dirty="0"/>
              <a:t>“&lt;</a:t>
            </a:r>
            <a:r>
              <a:rPr lang="en-US" altLang="ko-KR" sz="2800" dirty="0" err="1"/>
              <a:t>br</a:t>
            </a:r>
            <a:r>
              <a:rPr lang="en-US" altLang="ko-KR" sz="2800" dirty="0"/>
              <a:t>&gt;”)</a:t>
            </a:r>
            <a:r>
              <a:rPr lang="en-US" altLang="ko-KR" sz="4000" dirty="0"/>
              <a:t>;</a:t>
            </a:r>
          </a:p>
          <a:p>
            <a:endParaRPr lang="en-US" altLang="ko-KR" sz="2800" dirty="0" smtClean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9948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2" y="466928"/>
            <a:ext cx="8060953" cy="579768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900" dirty="0"/>
              <a:t>undefined </a:t>
            </a:r>
            <a:r>
              <a:rPr lang="ko-KR" altLang="en-US" sz="2900" dirty="0"/>
              <a:t>자료가</a:t>
            </a:r>
            <a:r>
              <a:rPr lang="en-US" altLang="ko-KR" sz="2900" dirty="0"/>
              <a:t> </a:t>
            </a:r>
            <a:r>
              <a:rPr lang="ko-KR" altLang="en-US" sz="2900" dirty="0"/>
              <a:t>정의되지 않았을 때 데이터 상태</a:t>
            </a:r>
            <a:endParaRPr lang="en-US" altLang="ko-KR" sz="2900" dirty="0"/>
          </a:p>
          <a:p>
            <a:r>
              <a:rPr lang="en-US" altLang="ko-KR" sz="2900" dirty="0"/>
              <a:t>null </a:t>
            </a:r>
            <a:r>
              <a:rPr lang="ko-KR" altLang="en-US" sz="2900" dirty="0"/>
              <a:t>데이터 값이 유효하지 않은 상태</a:t>
            </a:r>
          </a:p>
          <a:p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3500" dirty="0" err="1" smtClean="0"/>
              <a:t>typeof</a:t>
            </a:r>
            <a:r>
              <a:rPr lang="en-US" altLang="ko-KR" sz="3500" dirty="0" smtClean="0"/>
              <a:t> </a:t>
            </a:r>
            <a:r>
              <a:rPr lang="ko-KR" altLang="en-US" sz="3500" dirty="0" err="1" smtClean="0"/>
              <a:t>자료형을</a:t>
            </a:r>
            <a:r>
              <a:rPr lang="ko-KR" altLang="en-US" sz="3500" dirty="0" smtClean="0"/>
              <a:t> 알고 싶을 때</a:t>
            </a:r>
            <a:endParaRPr lang="en-US" altLang="ko-KR" sz="3500" dirty="0" smtClean="0"/>
          </a:p>
          <a:p>
            <a:pPr marL="0" indent="0">
              <a:buNone/>
            </a:pPr>
            <a:r>
              <a:rPr lang="en-US" altLang="ko-KR" sz="3500" dirty="0" smtClean="0"/>
              <a:t> </a:t>
            </a:r>
            <a:r>
              <a:rPr lang="en-US" altLang="ko-KR" sz="3000" dirty="0" err="1" smtClean="0"/>
              <a:t>var</a:t>
            </a:r>
            <a:r>
              <a:rPr lang="en-US" altLang="ko-KR" sz="3000" dirty="0" smtClean="0"/>
              <a:t> </a:t>
            </a:r>
            <a:r>
              <a:rPr lang="en-US" altLang="ko-KR" sz="3000" dirty="0" err="1" smtClean="0"/>
              <a:t>num</a:t>
            </a:r>
            <a:r>
              <a:rPr lang="en-US" altLang="ko-KR" sz="3000" dirty="0" smtClean="0"/>
              <a:t> = 100;</a:t>
            </a:r>
          </a:p>
          <a:p>
            <a:pPr marL="0" indent="0">
              <a:buNone/>
            </a:pPr>
            <a:r>
              <a:rPr lang="en-US" altLang="ko-KR" sz="3000" dirty="0" smtClean="0"/>
              <a:t> </a:t>
            </a:r>
            <a:r>
              <a:rPr lang="en-US" altLang="ko-KR" sz="3000" dirty="0" err="1" smtClean="0"/>
              <a:t>var</a:t>
            </a:r>
            <a:r>
              <a:rPr lang="en-US" altLang="ko-KR" sz="3000" dirty="0" smtClean="0"/>
              <a:t> </a:t>
            </a:r>
            <a:r>
              <a:rPr lang="en-US" altLang="ko-KR" sz="3000" dirty="0" err="1" smtClean="0"/>
              <a:t>str</a:t>
            </a:r>
            <a:r>
              <a:rPr lang="en-US" altLang="ko-KR" sz="3000" dirty="0" smtClean="0"/>
              <a:t> = “</a:t>
            </a:r>
            <a:r>
              <a:rPr lang="ko-KR" altLang="en-US" sz="3000" dirty="0" smtClean="0"/>
              <a:t>자바스크립트</a:t>
            </a:r>
            <a:r>
              <a:rPr lang="en-US" altLang="ko-KR" sz="3000" dirty="0" smtClean="0"/>
              <a:t>”;</a:t>
            </a:r>
          </a:p>
          <a:p>
            <a:pPr marL="0" indent="0">
              <a:buNone/>
            </a:pPr>
            <a:r>
              <a:rPr lang="en-US" altLang="ko-KR" sz="3000" dirty="0" err="1" smtClean="0"/>
              <a:t>document.write</a:t>
            </a:r>
            <a:r>
              <a:rPr lang="en-US" altLang="ko-KR" sz="3000" dirty="0" smtClean="0"/>
              <a:t>(</a:t>
            </a:r>
            <a:r>
              <a:rPr lang="en-US" altLang="ko-KR" sz="3000" dirty="0" err="1" smtClean="0"/>
              <a:t>typeof</a:t>
            </a:r>
            <a:r>
              <a:rPr lang="en-US" altLang="ko-KR" sz="3000" dirty="0" smtClean="0"/>
              <a:t> </a:t>
            </a:r>
            <a:r>
              <a:rPr lang="en-US" altLang="ko-KR" sz="3000" dirty="0" err="1" smtClean="0"/>
              <a:t>num</a:t>
            </a:r>
            <a:r>
              <a:rPr lang="en-US" altLang="ko-KR" sz="3000" dirty="0" smtClean="0"/>
              <a:t>, “&lt;</a:t>
            </a:r>
            <a:r>
              <a:rPr lang="en-US" altLang="ko-KR" sz="3000" dirty="0" err="1" smtClean="0"/>
              <a:t>br</a:t>
            </a:r>
            <a:r>
              <a:rPr lang="en-US" altLang="ko-KR" sz="3000" dirty="0" smtClean="0"/>
              <a:t>&gt;”);</a:t>
            </a:r>
          </a:p>
          <a:p>
            <a:pPr marL="0" indent="0">
              <a:buNone/>
            </a:pPr>
            <a:r>
              <a:rPr lang="en-US" altLang="ko-KR" sz="3000" dirty="0" err="1" smtClean="0"/>
              <a:t>document.write</a:t>
            </a:r>
            <a:r>
              <a:rPr lang="en-US" altLang="ko-KR" sz="3000" dirty="0" smtClean="0"/>
              <a:t>(</a:t>
            </a:r>
            <a:r>
              <a:rPr lang="en-US" altLang="ko-KR" sz="3000" dirty="0" err="1" smtClean="0"/>
              <a:t>typeof</a:t>
            </a:r>
            <a:r>
              <a:rPr lang="en-US" altLang="ko-KR" sz="3000" dirty="0" smtClean="0"/>
              <a:t> </a:t>
            </a:r>
            <a:r>
              <a:rPr lang="en-US" altLang="ko-KR" sz="3000" dirty="0" err="1" smtClean="0"/>
              <a:t>str</a:t>
            </a:r>
            <a:r>
              <a:rPr lang="en-US" altLang="ko-KR" sz="3000" dirty="0" smtClean="0"/>
              <a:t>);</a:t>
            </a:r>
            <a:endParaRPr lang="en-US" altLang="ko-KR" sz="1700" dirty="0" smtClean="0"/>
          </a:p>
          <a:p>
            <a:endParaRPr lang="en-US" altLang="ko-KR" sz="2800" dirty="0" smtClean="0"/>
          </a:p>
          <a:p>
            <a:r>
              <a:rPr lang="en-US" altLang="ko-KR" sz="2800" dirty="0"/>
              <a:t>41page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9971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1" y="690862"/>
            <a:ext cx="9905998" cy="1478570"/>
          </a:xfrm>
        </p:spPr>
        <p:txBody>
          <a:bodyPr/>
          <a:lstStyle/>
          <a:p>
            <a:r>
              <a:rPr lang="ko-KR" altLang="en-US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재선언과</a:t>
            </a:r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재할당되는 </a:t>
            </a:r>
            <a:r>
              <a:rPr lang="en-US" altLang="ko-KR" dirty="0" err="1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var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2" y="2002744"/>
            <a:ext cx="4954588" cy="420937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addNumber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(a, b){        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return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a+b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;   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}    </a:t>
            </a:r>
          </a:p>
          <a:p>
            <a:pPr marL="0" indent="0">
              <a:buNone/>
            </a:pP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sum =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addNumber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(3,4);    console.log(sum);    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sum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= 50;    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console.log(sum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);    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sum = 100;    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console.log(sum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94286" y="3599543"/>
            <a:ext cx="28841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그렇기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때문에 </a:t>
            </a:r>
            <a:endParaRPr lang="en-US" altLang="ko-KR" dirty="0" smtClean="0"/>
          </a:p>
          <a:p>
            <a:r>
              <a:rPr lang="en-US" altLang="ko-KR" dirty="0" smtClean="0"/>
              <a:t>let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const</a:t>
            </a:r>
            <a:r>
              <a:rPr lang="ko-KR" altLang="en-US" dirty="0" smtClean="0"/>
              <a:t>가 등장했습니다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ES6 </a:t>
            </a:r>
            <a:r>
              <a:rPr lang="ko-KR" altLang="en-US" dirty="0" smtClean="0"/>
              <a:t>버전 이후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525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선언하기</a:t>
            </a:r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전에 </a:t>
            </a:r>
            <a:r>
              <a:rPr lang="en-US" altLang="ko-KR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y</a:t>
            </a:r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변수 사용하면 오류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048000" y="2967335"/>
            <a:ext cx="43688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 x = 10</a:t>
            </a:r>
            <a:r>
              <a:rPr lang="ko-KR" altLang="en-US" dirty="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dirty="0" smtClean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function displayNumber(){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console.log("x is " + x);   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console.log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("y is " + y);    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ko-KR" altLang="en-US" dirty="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var </a:t>
            </a:r>
            <a:r>
              <a:rPr lang="ko-KR" altLang="en-US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 = 20</a:t>
            </a:r>
            <a:r>
              <a:rPr lang="ko-KR" altLang="en-US" dirty="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en-US" altLang="ko-KR" dirty="0" smtClean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displayNumber();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 </a:t>
            </a:r>
            <a:r>
              <a:rPr lang="ko-KR" altLang="en-US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is undefined</a:t>
            </a:r>
          </a:p>
        </p:txBody>
      </p:sp>
    </p:spTree>
    <p:extLst>
      <p:ext uri="{BB962C8B-B14F-4D97-AF65-F5344CB8AC3E}">
        <p14:creationId xmlns:p14="http://schemas.microsoft.com/office/powerpoint/2010/main" val="364516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 선언은 되지 않지만 재할당은 되는 </a:t>
            </a:r>
            <a:r>
              <a:rPr lang="en-US" altLang="ko-KR" dirty="0" smtClean="0"/>
              <a:t>LET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addNum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(n){        </a:t>
            </a:r>
          </a:p>
          <a:p>
            <a:pPr marL="0" indent="0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sum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= 0;        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for(let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=1;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&lt;n+1;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++)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       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sum +=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;       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marL="0" indent="0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sum = 300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; //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변수 재할당      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console.log(sum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);    }    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addNum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(10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882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산술 연산자 </a:t>
            </a:r>
            <a:r>
              <a:rPr lang="en-US" altLang="ko-KR" dirty="0" smtClean="0"/>
              <a:t>+, -, * /, %</a:t>
            </a:r>
            <a:r>
              <a:rPr lang="ko-KR" altLang="en-US" dirty="0" smtClean="0"/>
              <a:t>나머지 </a:t>
            </a:r>
            <a:r>
              <a:rPr lang="en-US" altLang="ko-KR" dirty="0" smtClean="0"/>
              <a:t> (44page-</a:t>
            </a:r>
            <a:r>
              <a:rPr lang="ko-KR" altLang="en-US" dirty="0" err="1" smtClean="0"/>
              <a:t>코딩해</a:t>
            </a:r>
            <a:r>
              <a:rPr lang="ko-KR" altLang="en-US" dirty="0" smtClean="0"/>
              <a:t> 보세요</a:t>
            </a:r>
            <a:r>
              <a:rPr lang="en-US" altLang="ko-KR" dirty="0" smtClean="0"/>
              <a:t>!)</a:t>
            </a:r>
          </a:p>
          <a:p>
            <a:r>
              <a:rPr lang="ko-KR" altLang="en-US" dirty="0" smtClean="0"/>
              <a:t>문자 결합 연산자 </a:t>
            </a:r>
            <a:endParaRPr lang="en-US" altLang="ko-KR" dirty="0" smtClean="0"/>
          </a:p>
          <a:p>
            <a:r>
              <a:rPr lang="ko-KR" altLang="en-US" dirty="0" smtClean="0"/>
              <a:t>대입 연산자 </a:t>
            </a:r>
            <a:r>
              <a:rPr lang="en-US" altLang="ko-KR" dirty="0" smtClean="0"/>
              <a:t>A=B / A+=B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A=A+B</a:t>
            </a:r>
            <a:r>
              <a:rPr lang="ko-KR" altLang="en-US" dirty="0" smtClean="0"/>
              <a:t>와 같다</a:t>
            </a:r>
            <a:r>
              <a:rPr lang="en-US" altLang="ko-KR" dirty="0" smtClean="0"/>
              <a:t>/</a:t>
            </a:r>
          </a:p>
          <a:p>
            <a:pPr lvl="5"/>
            <a:r>
              <a:rPr lang="en-US" altLang="ko-KR" sz="2800" dirty="0" smtClean="0"/>
              <a:t>A*=B</a:t>
            </a:r>
            <a:r>
              <a:rPr lang="ko-KR" altLang="en-US" sz="2800" dirty="0" smtClean="0"/>
              <a:t>는</a:t>
            </a:r>
            <a:r>
              <a:rPr lang="en-US" altLang="ko-KR" sz="2800" dirty="0" smtClean="0"/>
              <a:t> A=A*B </a:t>
            </a:r>
          </a:p>
          <a:p>
            <a:pPr lvl="5"/>
            <a:r>
              <a:rPr lang="en-US" altLang="ko-KR" sz="2800" dirty="0" smtClean="0"/>
              <a:t>A/=B</a:t>
            </a:r>
            <a:r>
              <a:rPr lang="ko-KR" altLang="en-US" sz="2800" dirty="0" smtClean="0"/>
              <a:t>는 </a:t>
            </a:r>
            <a:r>
              <a:rPr lang="en-US" altLang="ko-KR" sz="2800" dirty="0" smtClean="0"/>
              <a:t>A=A/B</a:t>
            </a:r>
          </a:p>
          <a:p>
            <a:pPr lvl="5"/>
            <a:r>
              <a:rPr lang="en-US" altLang="ko-KR" sz="2800" dirty="0" smtClean="0"/>
              <a:t>A%=B</a:t>
            </a:r>
            <a:r>
              <a:rPr lang="ko-KR" altLang="en-US" sz="2800" dirty="0" smtClean="0"/>
              <a:t>는 </a:t>
            </a:r>
            <a:r>
              <a:rPr lang="en-US" altLang="ko-KR" sz="2800" dirty="0" smtClean="0"/>
              <a:t>A=A%B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7463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 파일 만들기 전에 내부파일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title</a:t>
            </a:r>
            <a:r>
              <a:rPr lang="ko-KR" altLang="en-US" dirty="0" smtClean="0"/>
              <a:t>아래 헤드 안에 </a:t>
            </a:r>
            <a:endParaRPr lang="en-US" altLang="ko-KR" dirty="0" smtClean="0"/>
          </a:p>
          <a:p>
            <a:r>
              <a:rPr lang="en-US" altLang="ko-KR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&lt;script&gt; </a:t>
            </a:r>
          </a:p>
          <a:p>
            <a:r>
              <a:rPr lang="en-US" altLang="ko-KR" sz="2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document.write</a:t>
            </a:r>
            <a:r>
              <a:rPr lang="en-US" altLang="ko-KR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(“</a:t>
            </a:r>
            <a:r>
              <a:rPr lang="ko-KR" altLang="en-US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환영합니다</a:t>
            </a:r>
            <a:r>
              <a:rPr lang="en-US" altLang="ko-KR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”);</a:t>
            </a:r>
          </a:p>
          <a:p>
            <a:r>
              <a:rPr lang="en-US" altLang="ko-KR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</a:p>
          <a:p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ko-KR" altLang="en-US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주석 </a:t>
            </a:r>
            <a:r>
              <a:rPr lang="en-US" altLang="ko-KR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/* </a:t>
            </a:r>
            <a:r>
              <a:rPr lang="ko-KR" altLang="en-US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주석 사용 방법</a:t>
            </a:r>
            <a:r>
              <a:rPr lang="en-US" altLang="ko-KR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71393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2" y="1167319"/>
            <a:ext cx="9905999" cy="4623882"/>
          </a:xfrm>
        </p:spPr>
        <p:txBody>
          <a:bodyPr/>
          <a:lstStyle/>
          <a:p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num1 = 10;</a:t>
            </a:r>
          </a:p>
          <a:p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num2=3;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num1+=num2; 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document.write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(num1, “&lt;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&gt;”);</a:t>
            </a:r>
          </a:p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num1-=num2;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document.write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(num1, “&lt;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&gt;”);</a:t>
            </a:r>
          </a:p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num1*num2;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document.write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(num1, “&lt;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&gt;”);</a:t>
            </a:r>
          </a:p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num1%=num2;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document.write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(num1, “&lt;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&gt;”);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691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코딩해</a:t>
            </a:r>
            <a:r>
              <a:rPr lang="ko-KR" altLang="en-US" dirty="0" smtClean="0"/>
              <a:t>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= "&lt;table border='3'&gt;";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+="&lt;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&gt;";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+="&lt;td&gt;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값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&lt;/td&gt;&lt;td&gt;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값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&lt;/td&gt;&lt;td&gt;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값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&lt;/td&gt;";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    //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+="&lt;/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&gt;";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    //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+="&lt;/table&gt;";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document.write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221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단을 입력해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var i=1;</a:t>
            </a:r>
          </a:p>
          <a:p>
            <a:pPr marL="0" indent="0">
              <a:buNone/>
            </a:pPr>
            <a:r>
              <a:rPr lang="nn-NO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while(i&lt;10){</a:t>
            </a:r>
          </a:p>
          <a:p>
            <a:pPr marL="0" indent="0">
              <a:buNone/>
            </a:pPr>
            <a:r>
              <a:rPr lang="nn-NO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    document.write("6X"+ i + "=" + i*6 + "&lt;br&gt;");</a:t>
            </a:r>
          </a:p>
          <a:p>
            <a:pPr marL="0" indent="0">
              <a:buNone/>
            </a:pPr>
            <a:r>
              <a:rPr lang="nn-NO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    i++;</a:t>
            </a:r>
          </a:p>
          <a:p>
            <a:pPr marL="0" indent="0">
              <a:buNone/>
            </a:pPr>
            <a:r>
              <a:rPr lang="nn-NO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15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증감연산자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num1 = 10;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num2=20;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result;</a:t>
            </a:r>
          </a:p>
          <a:p>
            <a:pPr marL="0" indent="0">
              <a:buNone/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num1--;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document.write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(num1, “&lt;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&gt;”);</a:t>
            </a:r>
          </a:p>
          <a:p>
            <a:pPr marL="0" indent="0">
              <a:buNone/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num1++;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document.write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(num1, “&lt;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&gt;”);</a:t>
            </a:r>
          </a:p>
          <a:p>
            <a:pPr marL="0" indent="0">
              <a:buNone/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result = num2++;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document.write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(result, “&lt;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&gt;”);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= ++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은 증감되고 나서 대입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/ </a:t>
            </a:r>
          </a:p>
          <a:p>
            <a:pPr marL="0" indent="0">
              <a:buNone/>
            </a:pP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++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는 값을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에 대입한 후에 증가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207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343</a:t>
            </a:r>
            <a:r>
              <a:rPr lang="ko-KR" altLang="en-US" dirty="0" smtClean="0"/>
              <a:t>쪽 중첩구구단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86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 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자바스크립트는 객체 기반의 언어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객체는 </a:t>
            </a:r>
            <a:r>
              <a:rPr lang="en-US" altLang="ko-KR" dirty="0" smtClean="0"/>
              <a:t>TV</a:t>
            </a:r>
            <a:r>
              <a:rPr lang="ko-KR" altLang="en-US" dirty="0" smtClean="0"/>
              <a:t>라는 객체에는 켜다</a:t>
            </a:r>
            <a:r>
              <a:rPr lang="en-US" altLang="ko-KR" dirty="0" smtClean="0"/>
              <a:t>,</a:t>
            </a:r>
            <a:r>
              <a:rPr lang="ko-KR" altLang="en-US" dirty="0" smtClean="0"/>
              <a:t>끄다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볼륨조절이라는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(Method) </a:t>
            </a:r>
            <a:r>
              <a:rPr lang="ko-KR" altLang="en-US" dirty="0" smtClean="0"/>
              <a:t>동작과</a:t>
            </a:r>
            <a:endParaRPr lang="en-US" altLang="ko-KR" dirty="0" smtClean="0"/>
          </a:p>
          <a:p>
            <a:pPr lvl="3"/>
            <a:r>
              <a:rPr lang="ko-KR" altLang="en-US" sz="2400" dirty="0" smtClean="0"/>
              <a:t>크기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무게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색상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제조사 등을 나타내는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특징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속성</a:t>
            </a:r>
            <a:r>
              <a:rPr lang="en-US" altLang="ko-KR" sz="2400" dirty="0" smtClean="0"/>
              <a:t>Property</a:t>
            </a:r>
            <a:r>
              <a:rPr lang="ko-KR" altLang="en-US" sz="2400" dirty="0" smtClean="0"/>
              <a:t>이 있다</a:t>
            </a:r>
            <a:r>
              <a:rPr lang="en-US" altLang="ko-KR" sz="2400" dirty="0" smtClean="0"/>
              <a:t>.</a:t>
            </a:r>
          </a:p>
          <a:p>
            <a:pPr lvl="3"/>
            <a:endParaRPr lang="en-US" altLang="ko-KR" sz="2400" dirty="0"/>
          </a:p>
          <a:p>
            <a:r>
              <a:rPr lang="ko-KR" altLang="en-US" sz="2600" dirty="0" smtClean="0"/>
              <a:t>내장 객체 </a:t>
            </a:r>
            <a:r>
              <a:rPr lang="en-US" altLang="ko-KR" sz="2600" dirty="0" smtClean="0"/>
              <a:t>(Built-in Object)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: </a:t>
            </a:r>
            <a:r>
              <a:rPr lang="ko-KR" altLang="en-US" sz="2600" dirty="0" smtClean="0"/>
              <a:t>문자</a:t>
            </a:r>
            <a:r>
              <a:rPr lang="en-US" altLang="ko-KR" sz="2600" dirty="0" smtClean="0"/>
              <a:t>String, </a:t>
            </a:r>
            <a:r>
              <a:rPr lang="ko-KR" altLang="en-US" sz="2600" dirty="0" smtClean="0"/>
              <a:t>날짜</a:t>
            </a:r>
            <a:r>
              <a:rPr lang="en-US" altLang="ko-KR" sz="2600" dirty="0" err="1" smtClean="0"/>
              <a:t>getDate</a:t>
            </a:r>
            <a:r>
              <a:rPr lang="en-US" altLang="ko-KR" sz="2600" dirty="0" smtClean="0"/>
              <a:t>(), </a:t>
            </a:r>
            <a:r>
              <a:rPr lang="ko-KR" altLang="en-US" sz="2600" dirty="0" smtClean="0"/>
              <a:t>배열</a:t>
            </a:r>
            <a:r>
              <a:rPr lang="en-US" altLang="ko-KR" sz="2600" dirty="0" smtClean="0"/>
              <a:t>Array, </a:t>
            </a:r>
            <a:r>
              <a:rPr lang="ko-KR" altLang="en-US" sz="2600" dirty="0" smtClean="0"/>
              <a:t>수학</a:t>
            </a:r>
            <a:r>
              <a:rPr lang="en-US" altLang="ko-KR" sz="2600" dirty="0" smtClean="0"/>
              <a:t>Math </a:t>
            </a:r>
            <a:r>
              <a:rPr lang="ko-KR" altLang="en-US" sz="2600" dirty="0" smtClean="0"/>
              <a:t>등</a:t>
            </a:r>
            <a:endParaRPr lang="en-US" altLang="ko-KR" sz="2600" dirty="0" smtClean="0"/>
          </a:p>
          <a:p>
            <a:r>
              <a:rPr lang="ko-KR" altLang="en-US" sz="2600" dirty="0" smtClean="0"/>
              <a:t>브라우저 객체모델</a:t>
            </a:r>
            <a:r>
              <a:rPr lang="en-US" altLang="ko-KR" sz="2600" dirty="0" smtClean="0"/>
              <a:t>BOM : Browser Object Model : window(document, location</a:t>
            </a:r>
            <a:r>
              <a:rPr lang="ko-KR" altLang="en-US" sz="2600" dirty="0" smtClean="0"/>
              <a:t>의 상위객체</a:t>
            </a:r>
            <a:r>
              <a:rPr lang="en-US" altLang="ko-KR" sz="2600" dirty="0" smtClean="0"/>
              <a:t>), screen, navigator, location, history </a:t>
            </a:r>
            <a:r>
              <a:rPr lang="ko-KR" altLang="en-US" sz="2600" dirty="0" smtClean="0"/>
              <a:t>등</a:t>
            </a:r>
            <a:endParaRPr lang="en-US" altLang="ko-KR" sz="2600" dirty="0" smtClean="0"/>
          </a:p>
          <a:p>
            <a:r>
              <a:rPr lang="ko-KR" altLang="en-US" sz="2600" dirty="0" smtClean="0"/>
              <a:t>문서 객체 모델 </a:t>
            </a:r>
            <a:r>
              <a:rPr lang="en-US" altLang="ko-KR" sz="2600" dirty="0" smtClean="0"/>
              <a:t>DOM : Document Object Model : &lt;head&gt;&lt;body&gt;&lt;</a:t>
            </a:r>
            <a:r>
              <a:rPr lang="en-US" altLang="ko-KR" sz="2600" dirty="0" err="1" smtClean="0"/>
              <a:t>img</a:t>
            </a:r>
            <a:r>
              <a:rPr lang="en-US" altLang="ko-KR" sz="2600" dirty="0" smtClean="0"/>
              <a:t>&gt;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6319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solidFill>
                  <a:schemeClr val="bg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						</a:t>
            </a:r>
            <a:r>
              <a:rPr lang="ko-KR" altLang="en-US" sz="4400" dirty="0" smtClean="0">
                <a:solidFill>
                  <a:schemeClr val="bg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객체란</a:t>
            </a:r>
            <a:r>
              <a:rPr lang="en-US" altLang="ko-KR" sz="4400" dirty="0" smtClean="0">
                <a:solidFill>
                  <a:schemeClr val="bg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?</a:t>
            </a:r>
            <a:endParaRPr lang="ko-KR" altLang="en-US" sz="4400" dirty="0">
              <a:solidFill>
                <a:schemeClr val="bg2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2052" name="Picture 4" descr="충격! 실제로 하늘을 나는 자동차 7선 - YouTub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02" y="618518"/>
            <a:ext cx="4593368" cy="258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363910"/>
              </p:ext>
            </p:extLst>
          </p:nvPr>
        </p:nvGraphicFramePr>
        <p:xfrm>
          <a:off x="3004456" y="2817848"/>
          <a:ext cx="8042954" cy="31910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21477"/>
                <a:gridCol w="4021477"/>
              </a:tblGrid>
              <a:tr h="638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2"/>
                          </a:solidFill>
                        </a:rPr>
                        <a:t>특징</a:t>
                      </a:r>
                      <a:r>
                        <a:rPr lang="en-US" altLang="ko-KR" sz="2000" dirty="0" smtClean="0">
                          <a:solidFill>
                            <a:schemeClr val="bg2"/>
                          </a:solidFill>
                        </a:rPr>
                        <a:t>, </a:t>
                      </a:r>
                      <a:r>
                        <a:rPr lang="ko-KR" altLang="en-US" sz="2000" dirty="0" smtClean="0">
                          <a:solidFill>
                            <a:schemeClr val="bg2"/>
                          </a:solidFill>
                        </a:rPr>
                        <a:t>속성 </a:t>
                      </a:r>
                      <a:r>
                        <a:rPr lang="ko-KR" altLang="en-US" sz="2800" dirty="0" err="1" smtClean="0">
                          <a:solidFill>
                            <a:schemeClr val="bg2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프로퍼티</a:t>
                      </a:r>
                      <a:endParaRPr lang="ko-KR" altLang="en-US" sz="2800" dirty="0">
                        <a:solidFill>
                          <a:schemeClr val="bg2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 smtClean="0">
                          <a:solidFill>
                            <a:schemeClr val="bg2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메서드</a:t>
                      </a:r>
                      <a:r>
                        <a:rPr lang="ko-KR" altLang="en-US" sz="2000" dirty="0" smtClean="0">
                          <a:solidFill>
                            <a:schemeClr val="bg2"/>
                          </a:solidFill>
                        </a:rPr>
                        <a:t> 동작</a:t>
                      </a:r>
                      <a:r>
                        <a:rPr lang="en-US" altLang="ko-KR" sz="2000" dirty="0" smtClean="0">
                          <a:solidFill>
                            <a:schemeClr val="bg2"/>
                          </a:solidFill>
                        </a:rPr>
                        <a:t>()</a:t>
                      </a:r>
                      <a:endParaRPr lang="ko-KR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</a:tr>
              <a:tr h="638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2"/>
                          </a:solidFill>
                        </a:rPr>
                        <a:t>제조사</a:t>
                      </a:r>
                      <a:endParaRPr lang="ko-KR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2"/>
                          </a:solidFill>
                        </a:rPr>
                        <a:t>시동 걸기</a:t>
                      </a:r>
                      <a:endParaRPr lang="ko-KR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</a:tr>
              <a:tr h="638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2"/>
                          </a:solidFill>
                        </a:rPr>
                        <a:t>모델명</a:t>
                      </a:r>
                      <a:endParaRPr lang="ko-KR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2"/>
                          </a:solidFill>
                        </a:rPr>
                        <a:t>달리기</a:t>
                      </a:r>
                      <a:endParaRPr lang="ko-KR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</a:tr>
              <a:tr h="638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2"/>
                          </a:solidFill>
                        </a:rPr>
                        <a:t>색상</a:t>
                      </a:r>
                      <a:endParaRPr lang="ko-KR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2"/>
                          </a:solidFill>
                        </a:rPr>
                        <a:t>날기</a:t>
                      </a:r>
                      <a:endParaRPr lang="ko-KR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</a:tr>
              <a:tr h="638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2"/>
                          </a:solidFill>
                        </a:rPr>
                        <a:t>배기량</a:t>
                      </a:r>
                      <a:endParaRPr lang="ko-KR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2"/>
                          </a:solidFill>
                        </a:rPr>
                        <a:t>주차하기</a:t>
                      </a:r>
                      <a:endParaRPr lang="ko-KR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0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>
                <a:solidFill>
                  <a:schemeClr val="bg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						</a:t>
            </a:r>
            <a:r>
              <a:rPr lang="ko-KR" altLang="en-US" sz="4400" dirty="0" smtClean="0">
                <a:solidFill>
                  <a:schemeClr val="bg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객체란</a:t>
            </a:r>
            <a:r>
              <a:rPr lang="en-US" altLang="ko-KR" sz="4400" dirty="0" smtClean="0">
                <a:solidFill>
                  <a:schemeClr val="bg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?</a:t>
            </a:r>
            <a:endParaRPr lang="ko-KR" altLang="en-US" sz="4400" dirty="0">
              <a:solidFill>
                <a:schemeClr val="bg2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058421"/>
              </p:ext>
            </p:extLst>
          </p:nvPr>
        </p:nvGraphicFramePr>
        <p:xfrm>
          <a:off x="5004262" y="2817848"/>
          <a:ext cx="6043147" cy="31910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78550"/>
                <a:gridCol w="2364597"/>
              </a:tblGrid>
              <a:tr h="638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2"/>
                          </a:solidFill>
                        </a:rPr>
                        <a:t>특징</a:t>
                      </a:r>
                      <a:r>
                        <a:rPr lang="en-US" altLang="ko-KR" sz="2000" dirty="0" smtClean="0">
                          <a:solidFill>
                            <a:schemeClr val="bg2"/>
                          </a:solidFill>
                        </a:rPr>
                        <a:t>, </a:t>
                      </a:r>
                      <a:r>
                        <a:rPr lang="ko-KR" altLang="en-US" sz="2000" dirty="0" smtClean="0">
                          <a:solidFill>
                            <a:schemeClr val="bg2"/>
                          </a:solidFill>
                        </a:rPr>
                        <a:t>속성 </a:t>
                      </a:r>
                      <a:r>
                        <a:rPr lang="ko-KR" altLang="en-US" sz="2800" dirty="0" err="1" smtClean="0">
                          <a:solidFill>
                            <a:schemeClr val="bg2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프로퍼티</a:t>
                      </a:r>
                      <a:endParaRPr lang="ko-KR" altLang="en-US" sz="2800" dirty="0">
                        <a:solidFill>
                          <a:schemeClr val="bg2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 smtClean="0">
                          <a:solidFill>
                            <a:schemeClr val="bg2"/>
                          </a:solidFill>
                          <a:latin typeface="HY목각파임B" panose="02030600000101010101" pitchFamily="18" charset="-127"/>
                          <a:ea typeface="HY목각파임B" panose="02030600000101010101" pitchFamily="18" charset="-127"/>
                        </a:rPr>
                        <a:t>메서드</a:t>
                      </a:r>
                      <a:r>
                        <a:rPr lang="ko-KR" altLang="en-US" sz="2000" dirty="0" smtClean="0">
                          <a:solidFill>
                            <a:schemeClr val="bg2"/>
                          </a:solidFill>
                        </a:rPr>
                        <a:t> 동작</a:t>
                      </a:r>
                      <a:r>
                        <a:rPr lang="en-US" altLang="ko-KR" sz="2000" dirty="0" smtClean="0">
                          <a:solidFill>
                            <a:schemeClr val="bg2"/>
                          </a:solidFill>
                        </a:rPr>
                        <a:t>()</a:t>
                      </a:r>
                      <a:endParaRPr lang="ko-KR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</a:tr>
              <a:tr h="638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2"/>
                          </a:solidFill>
                        </a:rPr>
                        <a:t>색상</a:t>
                      </a:r>
                      <a:r>
                        <a:rPr lang="en-US" altLang="ko-KR" sz="2000" dirty="0" smtClean="0">
                          <a:solidFill>
                            <a:schemeClr val="bg2"/>
                          </a:solidFill>
                        </a:rPr>
                        <a:t>;</a:t>
                      </a:r>
                      <a:endParaRPr lang="ko-KR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켜기</a:t>
                      </a:r>
                      <a:r>
                        <a:rPr lang="en-US" altLang="ko-KR" sz="2000" dirty="0" smtClean="0">
                          <a:solidFill>
                            <a:schemeClr val="bg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();</a:t>
                      </a:r>
                      <a:endParaRPr lang="ko-KR" altLang="en-US" sz="2000" dirty="0">
                        <a:solidFill>
                          <a:schemeClr val="bg2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</a:tr>
              <a:tr h="638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2"/>
                          </a:solidFill>
                        </a:rPr>
                        <a:t>무게</a:t>
                      </a:r>
                      <a:r>
                        <a:rPr lang="en-US" altLang="ko-KR" sz="2000" dirty="0" smtClean="0">
                          <a:solidFill>
                            <a:schemeClr val="bg2"/>
                          </a:solidFill>
                        </a:rPr>
                        <a:t>;</a:t>
                      </a:r>
                      <a:endParaRPr lang="ko-KR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끄기</a:t>
                      </a:r>
                      <a:r>
                        <a:rPr lang="en-US" altLang="ko-KR" sz="2000" dirty="0" smtClean="0">
                          <a:solidFill>
                            <a:schemeClr val="bg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();</a:t>
                      </a:r>
                      <a:endParaRPr lang="ko-KR" altLang="en-US" sz="2000" dirty="0">
                        <a:solidFill>
                          <a:schemeClr val="bg2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</a:tr>
              <a:tr h="638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2"/>
                          </a:solidFill>
                        </a:rPr>
                        <a:t>높이</a:t>
                      </a:r>
                      <a:r>
                        <a:rPr lang="en-US" altLang="ko-KR" sz="2000" dirty="0" smtClean="0">
                          <a:solidFill>
                            <a:schemeClr val="bg2"/>
                          </a:solidFill>
                        </a:rPr>
                        <a:t>;</a:t>
                      </a:r>
                      <a:endParaRPr lang="ko-KR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solidFill>
                            <a:schemeClr val="bg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문자보내기</a:t>
                      </a:r>
                      <a:r>
                        <a:rPr lang="en-US" altLang="ko-KR" sz="2000" dirty="0" smtClean="0">
                          <a:solidFill>
                            <a:schemeClr val="bg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();</a:t>
                      </a:r>
                      <a:endParaRPr lang="ko-KR" altLang="en-US" sz="2000" dirty="0">
                        <a:solidFill>
                          <a:schemeClr val="bg2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</a:tr>
              <a:tr h="638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2"/>
                          </a:solidFill>
                        </a:rPr>
                        <a:t>가로</a:t>
                      </a:r>
                      <a:r>
                        <a:rPr lang="en-US" altLang="ko-KR" sz="2000" dirty="0" smtClean="0">
                          <a:solidFill>
                            <a:schemeClr val="bg2"/>
                          </a:solidFill>
                        </a:rPr>
                        <a:t>;</a:t>
                      </a:r>
                      <a:endParaRPr lang="ko-KR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solidFill>
                            <a:schemeClr val="bg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전화걸기</a:t>
                      </a:r>
                      <a:r>
                        <a:rPr lang="en-US" altLang="ko-KR" sz="2000" dirty="0" smtClean="0">
                          <a:solidFill>
                            <a:schemeClr val="bg2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();</a:t>
                      </a:r>
                      <a:endParaRPr lang="ko-KR" altLang="en-US" sz="2000" dirty="0">
                        <a:solidFill>
                          <a:schemeClr val="bg2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919451"/>
            <a:ext cx="9905999" cy="3541714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휴대폰의 경우 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속성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색상과 크기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기능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err="1" smtClean="0">
                <a:solidFill>
                  <a:schemeClr val="bg1"/>
                </a:solidFill>
              </a:rPr>
              <a:t>문자보내기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전화걸기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 descr="무료 빈티지 스타일 전화기 일러스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98" y="2690308"/>
            <a:ext cx="3665913" cy="366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42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496538"/>
              </p:ext>
            </p:extLst>
          </p:nvPr>
        </p:nvGraphicFramePr>
        <p:xfrm>
          <a:off x="1231641" y="1082349"/>
          <a:ext cx="10021078" cy="49108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0176"/>
                <a:gridCol w="2968517"/>
                <a:gridCol w="4632385"/>
              </a:tblGrid>
              <a:tr h="963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2"/>
                          </a:solidFill>
                        </a:rPr>
                        <a:t>객체의 분류</a:t>
                      </a:r>
                      <a:endParaRPr lang="ko-KR" altLang="en-US" sz="2800" dirty="0">
                        <a:solidFill>
                          <a:schemeClr val="bg2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2"/>
                          </a:solidFill>
                        </a:rPr>
                        <a:t>종류</a:t>
                      </a:r>
                      <a:endParaRPr lang="ko-KR" altLang="en-US" sz="2400" dirty="0">
                        <a:solidFill>
                          <a:schemeClr val="bg2"/>
                        </a:solidFill>
                        <a:latin typeface="HY목각파임B" panose="02030600000101010101" pitchFamily="18" charset="-127"/>
                        <a:ea typeface="HY목각파임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2"/>
                          </a:solidFill>
                        </a:rPr>
                        <a:t>설명</a:t>
                      </a:r>
                      <a:endParaRPr lang="ko-KR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</a:tr>
              <a:tr h="1705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2"/>
                          </a:solidFill>
                        </a:rPr>
                        <a:t>사용자 정의</a:t>
                      </a:r>
                      <a:r>
                        <a:rPr lang="ko-KR" altLang="en-US" sz="2000" baseline="0" dirty="0" smtClean="0">
                          <a:solidFill>
                            <a:schemeClr val="bg2"/>
                          </a:solidFill>
                        </a:rPr>
                        <a:t> 객체</a:t>
                      </a:r>
                      <a:endParaRPr lang="ko-KR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 smtClean="0">
                          <a:solidFill>
                            <a:schemeClr val="bg2"/>
                          </a:solidFill>
                        </a:rPr>
                        <a:t>객체 </a:t>
                      </a:r>
                      <a:r>
                        <a:rPr lang="ko-KR" altLang="en-US" sz="2000" dirty="0" err="1" smtClean="0">
                          <a:solidFill>
                            <a:schemeClr val="bg2"/>
                          </a:solidFill>
                        </a:rPr>
                        <a:t>리터럴</a:t>
                      </a:r>
                      <a:endParaRPr lang="en-US" altLang="ko-KR" sz="2000" dirty="0" smtClean="0">
                        <a:solidFill>
                          <a:schemeClr val="bg2"/>
                        </a:solidFill>
                      </a:endParaRPr>
                    </a:p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 smtClean="0">
                          <a:solidFill>
                            <a:schemeClr val="bg2"/>
                          </a:solidFill>
                        </a:rPr>
                        <a:t>객체 </a:t>
                      </a:r>
                      <a:r>
                        <a:rPr lang="ko-KR" altLang="en-US" sz="2000" dirty="0" err="1" smtClean="0">
                          <a:solidFill>
                            <a:schemeClr val="bg2"/>
                          </a:solidFill>
                        </a:rPr>
                        <a:t>생성자</a:t>
                      </a:r>
                      <a:r>
                        <a:rPr lang="ko-KR" altLang="en-US" sz="2000" dirty="0" smtClean="0">
                          <a:solidFill>
                            <a:schemeClr val="bg2"/>
                          </a:solidFill>
                        </a:rPr>
                        <a:t> 함수</a:t>
                      </a:r>
                      <a:endParaRPr lang="en-US" altLang="ko-KR" sz="2000" dirty="0" smtClean="0">
                        <a:solidFill>
                          <a:schemeClr val="bg2"/>
                        </a:solidFill>
                      </a:endParaRPr>
                    </a:p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 smtClean="0">
                          <a:solidFill>
                            <a:schemeClr val="bg2"/>
                          </a:solidFill>
                        </a:rPr>
                        <a:t>클래스</a:t>
                      </a:r>
                      <a:r>
                        <a:rPr lang="en-US" altLang="ko-KR" sz="2000" dirty="0" smtClean="0">
                          <a:solidFill>
                            <a:schemeClr val="bg2"/>
                          </a:solidFill>
                        </a:rPr>
                        <a:t>(</a:t>
                      </a:r>
                      <a:r>
                        <a:rPr lang="en-US" altLang="ko-KR" sz="2000" dirty="0" err="1" smtClean="0">
                          <a:solidFill>
                            <a:schemeClr val="bg2"/>
                          </a:solidFill>
                        </a:rPr>
                        <a:t>ECMAScript</a:t>
                      </a:r>
                      <a:r>
                        <a:rPr lang="en-US" altLang="ko-KR" sz="2000" dirty="0" smtClean="0">
                          <a:solidFill>
                            <a:schemeClr val="bg2"/>
                          </a:solidFill>
                        </a:rPr>
                        <a:t> 2015(ES6))</a:t>
                      </a:r>
                      <a:endParaRPr lang="ko-KR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2"/>
                          </a:solidFill>
                        </a:rPr>
                        <a:t>사용자가 직접 정의해서 사용하는 객체</a:t>
                      </a:r>
                      <a:endParaRPr lang="ko-KR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</a:tr>
              <a:tr h="22423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solidFill>
                            <a:schemeClr val="bg2"/>
                          </a:solidFill>
                        </a:rPr>
                        <a:t>내장 객체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 smtClean="0">
                          <a:solidFill>
                            <a:schemeClr val="bg2"/>
                          </a:solidFill>
                        </a:rPr>
                        <a:t>Number</a:t>
                      </a:r>
                    </a:p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 smtClean="0">
                          <a:solidFill>
                            <a:schemeClr val="bg2"/>
                          </a:solidFill>
                        </a:rPr>
                        <a:t>String</a:t>
                      </a:r>
                    </a:p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 smtClean="0">
                          <a:solidFill>
                            <a:schemeClr val="bg2"/>
                          </a:solidFill>
                        </a:rPr>
                        <a:t>Array</a:t>
                      </a:r>
                    </a:p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 smtClean="0">
                          <a:solidFill>
                            <a:schemeClr val="bg2"/>
                          </a:solidFill>
                        </a:rPr>
                        <a:t>Math</a:t>
                      </a:r>
                    </a:p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 smtClean="0">
                          <a:solidFill>
                            <a:schemeClr val="bg2"/>
                          </a:solidFill>
                        </a:rPr>
                        <a:t>Date</a:t>
                      </a:r>
                    </a:p>
                    <a:p>
                      <a:pPr marL="342900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dirty="0" err="1" smtClean="0">
                          <a:solidFill>
                            <a:schemeClr val="bg2"/>
                          </a:solidFill>
                        </a:rPr>
                        <a:t>RegExp</a:t>
                      </a:r>
                      <a:endParaRPr lang="ko-KR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2"/>
                          </a:solidFill>
                        </a:rPr>
                        <a:t>자바스크립트에서 제공해 주는 객체</a:t>
                      </a:r>
                      <a:endParaRPr lang="ko-KR" altLang="en-US" sz="2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4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5593" y="949778"/>
            <a:ext cx="1026633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문서 객체 모델</a:t>
            </a:r>
            <a:r>
              <a:rPr lang="en-US" altLang="ko-KR" b="1" dirty="0" smtClean="0"/>
              <a:t>(DOM)</a:t>
            </a:r>
            <a:r>
              <a:rPr lang="en-US" altLang="ko-KR" dirty="0" smtClean="0"/>
              <a:t> : document object model</a:t>
            </a:r>
          </a:p>
          <a:p>
            <a:r>
              <a:rPr lang="ko-KR" altLang="en-US" dirty="0" smtClean="0"/>
              <a:t>웹 문서 자체도 객체이고 그 안에 삽입되어 있는 이미지와 링크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 필드 등도 모두 객체입니다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일반적으로 웹 문서에 삽입하는 요소는 </a:t>
            </a:r>
            <a:r>
              <a:rPr lang="en-US" altLang="ko-KR" dirty="0" smtClean="0"/>
              <a:t>document, image, link</a:t>
            </a:r>
            <a:r>
              <a:rPr lang="ko-KR" altLang="en-US" dirty="0" smtClean="0"/>
              <a:t>객체 등이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b="1" dirty="0" smtClean="0"/>
              <a:t>브라우저 관련 객체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웹 브라우저에서 사용하는 정보도 객체로 나타낼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사용하는 브라우저 정보를 담고 있는</a:t>
            </a:r>
            <a:endParaRPr lang="en-US" altLang="ko-KR" dirty="0" smtClean="0"/>
          </a:p>
          <a:p>
            <a:r>
              <a:rPr lang="en-US" altLang="ko-KR" dirty="0" smtClean="0"/>
              <a:t>navigator</a:t>
            </a:r>
            <a:r>
              <a:rPr lang="ko-KR" altLang="en-US" dirty="0" smtClean="0"/>
              <a:t>객체를 비롯해 </a:t>
            </a:r>
            <a:r>
              <a:rPr lang="en-US" altLang="ko-KR" dirty="0" smtClean="0"/>
              <a:t>history, location, screen </a:t>
            </a:r>
            <a:r>
              <a:rPr lang="ko-KR" altLang="en-US" dirty="0" smtClean="0"/>
              <a:t>객체 등이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b="1" dirty="0" smtClean="0"/>
              <a:t>내장 객체 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웹 프로그래밍을 할 때 자주 사용하는 요소는 자바스크립트 안에 미리 객체로 정의되어 있는데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이를 내장 객체라고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시간과 관련된 프로그램을 개발하려면 </a:t>
            </a:r>
            <a:r>
              <a:rPr lang="en-US" altLang="ko-KR" dirty="0" smtClean="0"/>
              <a:t>Date</a:t>
            </a:r>
            <a:r>
              <a:rPr lang="ko-KR" altLang="en-US" dirty="0" smtClean="0"/>
              <a:t>객체를</a:t>
            </a:r>
            <a:endParaRPr lang="en-US" altLang="ko-KR" dirty="0" smtClean="0"/>
          </a:p>
          <a:p>
            <a:r>
              <a:rPr lang="ko-KR" altLang="en-US" dirty="0" smtClean="0"/>
              <a:t>가져와 쉽게 사용할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sz="2000" dirty="0" smtClean="0"/>
              <a:t>	window</a:t>
            </a:r>
            <a:r>
              <a:rPr lang="en-US" altLang="ko-KR" sz="2000" dirty="0"/>
              <a:t>:</a:t>
            </a:r>
            <a:r>
              <a:rPr lang="en-US" altLang="ko-KR" sz="2000" dirty="0" smtClean="0"/>
              <a:t> </a:t>
            </a:r>
            <a:r>
              <a:rPr lang="ko-KR" altLang="en-US" dirty="0" smtClean="0"/>
              <a:t>브라우저</a:t>
            </a:r>
            <a:r>
              <a:rPr lang="en-US" altLang="ko-KR" dirty="0" smtClean="0"/>
              <a:t> </a:t>
            </a:r>
            <a:r>
              <a:rPr lang="ko-KR" altLang="en-US" dirty="0" smtClean="0"/>
              <a:t>창이 열릴 때마다 하나씩 만들어짐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브라우저 창 안의 요소 중 최상위에 있다</a:t>
            </a:r>
            <a:r>
              <a:rPr lang="en-US" altLang="ko-KR" dirty="0" smtClean="0"/>
              <a:t>.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document: </a:t>
            </a:r>
            <a:r>
              <a:rPr lang="ko-KR" altLang="en-US" sz="2000" dirty="0" smtClean="0"/>
              <a:t>웹 페이지마다 하나씩 있으며 </a:t>
            </a:r>
            <a:r>
              <a:rPr lang="en-US" altLang="ko-KR" sz="2000" dirty="0" smtClean="0"/>
              <a:t>&lt;body&gt;</a:t>
            </a:r>
            <a:r>
              <a:rPr lang="ko-KR" altLang="en-US" sz="2000" dirty="0" smtClean="0"/>
              <a:t>태그를 만나면 만들어짐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문서정보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navigator: </a:t>
            </a:r>
            <a:r>
              <a:rPr lang="ko-KR" altLang="en-US" sz="2000" dirty="0" smtClean="0"/>
              <a:t>현재 사용하는 브라우저의 정보</a:t>
            </a:r>
            <a:endParaRPr lang="en-US" altLang="ko-KR" sz="2000" dirty="0" smtClean="0"/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history: </a:t>
            </a:r>
            <a:r>
              <a:rPr lang="ko-KR" altLang="en-US" sz="2000" dirty="0" smtClean="0"/>
              <a:t>현재 창에서 사용자의 방문 기록을 저장</a:t>
            </a:r>
            <a:endParaRPr lang="en-US" altLang="ko-KR" sz="2000" dirty="0" smtClean="0"/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location: </a:t>
            </a:r>
            <a:r>
              <a:rPr lang="ko-KR" altLang="en-US" sz="2000" dirty="0" smtClean="0"/>
              <a:t>현재 페이지의 </a:t>
            </a:r>
            <a:r>
              <a:rPr lang="en-US" altLang="ko-KR" sz="2000" dirty="0" smtClean="0"/>
              <a:t>URL</a:t>
            </a:r>
            <a:r>
              <a:rPr lang="ko-KR" altLang="en-US" sz="2000" dirty="0" smtClean="0"/>
              <a:t>정보가 담겨 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screen: </a:t>
            </a:r>
            <a:r>
              <a:rPr lang="ko-KR" altLang="en-US" sz="2000" dirty="0" smtClean="0"/>
              <a:t>현재 사용하는 화면 정보를 다룸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7800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console.log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console.log(“Hello world”);</a:t>
            </a:r>
          </a:p>
          <a:p>
            <a:r>
              <a:rPr lang="en-US" altLang="ko-KR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prompt/ alert 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let title = </a:t>
            </a:r>
            <a:r>
              <a:rPr lang="en-US" altLang="ko-KR" sz="2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(‘#title’); //id</a:t>
            </a:r>
            <a:r>
              <a:rPr lang="ko-KR" altLang="en-US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를 </a:t>
            </a:r>
            <a:r>
              <a:rPr lang="en-US" altLang="ko-KR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ko-KR" altLang="en-US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문서에 설정</a:t>
            </a:r>
            <a:endParaRPr lang="en-US" altLang="ko-KR" sz="2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console.log(title);</a:t>
            </a:r>
            <a:endParaRPr lang="ko-KR" altLang="en-US" sz="28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693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5494" y="970384"/>
            <a:ext cx="1399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2"/>
                </a:solidFill>
              </a:rPr>
              <a:t>함수란</a:t>
            </a:r>
            <a:r>
              <a:rPr lang="en-US" altLang="ko-KR" sz="2800" dirty="0" smtClean="0">
                <a:solidFill>
                  <a:schemeClr val="bg2"/>
                </a:solidFill>
              </a:rPr>
              <a:t>?</a:t>
            </a:r>
            <a:endParaRPr lang="ko-KR" altLang="en-US" sz="2800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9457" y="1526158"/>
            <a:ext cx="8032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 변수와 달리 코드를 미리 저장했다가 필요할 때마다 호출하여 사용할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TV</a:t>
            </a:r>
            <a:r>
              <a:rPr lang="ko-KR" altLang="en-US" dirty="0" smtClean="0">
                <a:solidFill>
                  <a:schemeClr val="bg1"/>
                </a:solidFill>
              </a:rPr>
              <a:t>의 리모컨처럼 각 채널로 바꿀 수 있는 코드가 저장되어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435365" y="2952377"/>
            <a:ext cx="6651816" cy="3157478"/>
            <a:chOff x="4551472" y="2980854"/>
            <a:chExt cx="3089054" cy="3157478"/>
          </a:xfrm>
        </p:grpSpPr>
        <p:sp>
          <p:nvSpPr>
            <p:cNvPr id="6" name="자유형 5"/>
            <p:cNvSpPr/>
            <p:nvPr/>
          </p:nvSpPr>
          <p:spPr>
            <a:xfrm rot="21600000">
              <a:off x="4551472" y="2980854"/>
              <a:ext cx="1510238" cy="2471320"/>
            </a:xfrm>
            <a:custGeom>
              <a:avLst/>
              <a:gdLst>
                <a:gd name="connsiteX0" fmla="*/ 251757 w 2471320"/>
                <a:gd name="connsiteY0" fmla="*/ 0 h 1510238"/>
                <a:gd name="connsiteX1" fmla="*/ 2219563 w 2471320"/>
                <a:gd name="connsiteY1" fmla="*/ 0 h 1510238"/>
                <a:gd name="connsiteX2" fmla="*/ 2471320 w 2471320"/>
                <a:gd name="connsiteY2" fmla="*/ 251757 h 1510238"/>
                <a:gd name="connsiteX3" fmla="*/ 2471320 w 2471320"/>
                <a:gd name="connsiteY3" fmla="*/ 1510238 h 1510238"/>
                <a:gd name="connsiteX4" fmla="*/ 2471320 w 2471320"/>
                <a:gd name="connsiteY4" fmla="*/ 1510238 h 1510238"/>
                <a:gd name="connsiteX5" fmla="*/ 0 w 2471320"/>
                <a:gd name="connsiteY5" fmla="*/ 1510238 h 1510238"/>
                <a:gd name="connsiteX6" fmla="*/ 0 w 2471320"/>
                <a:gd name="connsiteY6" fmla="*/ 1510238 h 1510238"/>
                <a:gd name="connsiteX7" fmla="*/ 0 w 2471320"/>
                <a:gd name="connsiteY7" fmla="*/ 251757 h 1510238"/>
                <a:gd name="connsiteX8" fmla="*/ 251757 w 2471320"/>
                <a:gd name="connsiteY8" fmla="*/ 0 h 151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1320" h="1510238">
                  <a:moveTo>
                    <a:pt x="1" y="1356388"/>
                  </a:moveTo>
                  <a:lnTo>
                    <a:pt x="1" y="153850"/>
                  </a:lnTo>
                  <a:cubicBezTo>
                    <a:pt x="1" y="68881"/>
                    <a:pt x="184445" y="0"/>
                    <a:pt x="411970" y="0"/>
                  </a:cubicBezTo>
                  <a:lnTo>
                    <a:pt x="2471319" y="0"/>
                  </a:lnTo>
                  <a:lnTo>
                    <a:pt x="2471319" y="0"/>
                  </a:lnTo>
                  <a:lnTo>
                    <a:pt x="2471319" y="1510238"/>
                  </a:lnTo>
                  <a:lnTo>
                    <a:pt x="2471319" y="1510238"/>
                  </a:lnTo>
                  <a:lnTo>
                    <a:pt x="411970" y="1510238"/>
                  </a:lnTo>
                  <a:cubicBezTo>
                    <a:pt x="184445" y="1510238"/>
                    <a:pt x="1" y="1441357"/>
                    <a:pt x="1" y="135638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417" tIns="251538" rIns="160020" bIns="251536" numCol="1" spcCol="1270" anchor="t" anchorCtr="0">
              <a:noAutofit/>
            </a:bodyPr>
            <a:lstStyle/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400" dirty="0" smtClean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  <a:r>
                <a:rPr lang="ko-KR" altLang="en-US" sz="2400" dirty="0" smtClean="0">
                  <a:solidFill>
                    <a:schemeClr val="accent6">
                      <a:lumMod val="50000"/>
                    </a:schemeClr>
                  </a:solidFill>
                </a:rPr>
                <a:t>개의 데이터만 저장</a:t>
              </a:r>
              <a:endParaRPr lang="en-US" altLang="ko-KR" sz="2400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dirty="0" smtClean="0">
                  <a:solidFill>
                    <a:schemeClr val="accent6">
                      <a:lumMod val="50000"/>
                    </a:schemeClr>
                  </a:solidFill>
                </a:rPr>
                <a:t>문자형</a:t>
              </a:r>
              <a:r>
                <a:rPr lang="en-US" altLang="ko-KR" sz="2400" dirty="0" smtClean="0">
                  <a:solidFill>
                    <a:schemeClr val="accent6">
                      <a:lumMod val="50000"/>
                    </a:schemeClr>
                  </a:solidFill>
                </a:rPr>
                <a:t>,</a:t>
              </a:r>
              <a:r>
                <a:rPr lang="ko-KR" altLang="en-US" sz="2400" dirty="0" err="1" smtClean="0">
                  <a:solidFill>
                    <a:schemeClr val="accent6">
                      <a:lumMod val="50000"/>
                    </a:schemeClr>
                  </a:solidFill>
                </a:rPr>
                <a:t>숫자형</a:t>
              </a:r>
              <a:r>
                <a:rPr lang="ko-KR" altLang="en-US" sz="2400" dirty="0" smtClean="0">
                  <a:solidFill>
                    <a:schemeClr val="accent6">
                      <a:lumMod val="50000"/>
                    </a:schemeClr>
                  </a:solidFill>
                </a:rPr>
                <a:t> 논리형 데이터 보관</a:t>
              </a:r>
              <a:endParaRPr lang="en-US" altLang="ko-KR" sz="24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dirty="0" smtClean="0">
                  <a:solidFill>
                    <a:schemeClr val="accent6">
                      <a:lumMod val="50000"/>
                    </a:schemeClr>
                  </a:solidFill>
                </a:rPr>
                <a:t>객체를 참조</a:t>
              </a:r>
              <a:endParaRPr lang="en-US" altLang="ko-KR" sz="2400" dirty="0" smtClean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6130288" y="2980854"/>
              <a:ext cx="1510238" cy="2471320"/>
            </a:xfrm>
            <a:custGeom>
              <a:avLst/>
              <a:gdLst>
                <a:gd name="connsiteX0" fmla="*/ 251757 w 2471320"/>
                <a:gd name="connsiteY0" fmla="*/ 0 h 1510238"/>
                <a:gd name="connsiteX1" fmla="*/ 2219563 w 2471320"/>
                <a:gd name="connsiteY1" fmla="*/ 0 h 1510238"/>
                <a:gd name="connsiteX2" fmla="*/ 2471320 w 2471320"/>
                <a:gd name="connsiteY2" fmla="*/ 251757 h 1510238"/>
                <a:gd name="connsiteX3" fmla="*/ 2471320 w 2471320"/>
                <a:gd name="connsiteY3" fmla="*/ 1510238 h 1510238"/>
                <a:gd name="connsiteX4" fmla="*/ 2471320 w 2471320"/>
                <a:gd name="connsiteY4" fmla="*/ 1510238 h 1510238"/>
                <a:gd name="connsiteX5" fmla="*/ 0 w 2471320"/>
                <a:gd name="connsiteY5" fmla="*/ 1510238 h 1510238"/>
                <a:gd name="connsiteX6" fmla="*/ 0 w 2471320"/>
                <a:gd name="connsiteY6" fmla="*/ 1510238 h 1510238"/>
                <a:gd name="connsiteX7" fmla="*/ 0 w 2471320"/>
                <a:gd name="connsiteY7" fmla="*/ 251757 h 1510238"/>
                <a:gd name="connsiteX8" fmla="*/ 251757 w 2471320"/>
                <a:gd name="connsiteY8" fmla="*/ 0 h 151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1320" h="1510238">
                  <a:moveTo>
                    <a:pt x="2471319" y="153850"/>
                  </a:moveTo>
                  <a:lnTo>
                    <a:pt x="2471319" y="1356388"/>
                  </a:lnTo>
                  <a:cubicBezTo>
                    <a:pt x="2471319" y="1441357"/>
                    <a:pt x="2286875" y="1510238"/>
                    <a:pt x="2059350" y="1510238"/>
                  </a:cubicBezTo>
                  <a:lnTo>
                    <a:pt x="1" y="1510238"/>
                  </a:lnTo>
                  <a:lnTo>
                    <a:pt x="1" y="1510238"/>
                  </a:lnTo>
                  <a:lnTo>
                    <a:pt x="1" y="0"/>
                  </a:lnTo>
                  <a:lnTo>
                    <a:pt x="1" y="0"/>
                  </a:lnTo>
                  <a:lnTo>
                    <a:pt x="2059350" y="0"/>
                  </a:lnTo>
                  <a:cubicBezTo>
                    <a:pt x="2286875" y="0"/>
                    <a:pt x="2471319" y="68881"/>
                    <a:pt x="2471319" y="15385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0020" tIns="251538" rIns="180417" bIns="251536" numCol="1" spcCol="1270" anchor="t" anchorCtr="0">
              <a:noAutofit/>
            </a:bodyPr>
            <a:lstStyle/>
            <a:p>
              <a:pPr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800" dirty="0" smtClean="0">
                  <a:solidFill>
                    <a:schemeClr val="accent6">
                      <a:lumMod val="50000"/>
                    </a:schemeClr>
                  </a:solidFill>
                </a:rPr>
                <a:t>function</a:t>
              </a:r>
              <a:r>
                <a:rPr lang="ko-KR" altLang="en-US" sz="2800" dirty="0" smtClean="0">
                  <a:solidFill>
                    <a:schemeClr val="accent6">
                      <a:lumMod val="50000"/>
                    </a:schemeClr>
                  </a:solidFill>
                </a:rPr>
                <a:t>이라는 키워드 이용</a:t>
              </a:r>
              <a:endParaRPr lang="en-US" altLang="ko-KR" sz="2800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800" dirty="0" err="1" smtClean="0">
                  <a:solidFill>
                    <a:schemeClr val="accent6">
                      <a:lumMod val="50000"/>
                    </a:schemeClr>
                  </a:solidFill>
                </a:rPr>
                <a:t>출력문</a:t>
              </a:r>
              <a:r>
                <a:rPr lang="en-US" altLang="ko-KR" sz="2800" dirty="0" smtClean="0">
                  <a:solidFill>
                    <a:schemeClr val="accent6">
                      <a:lumMod val="50000"/>
                    </a:schemeClr>
                  </a:solidFill>
                </a:rPr>
                <a:t>, </a:t>
              </a:r>
              <a:r>
                <a:rPr lang="ko-KR" altLang="en-US" sz="2800" dirty="0" err="1" smtClean="0">
                  <a:solidFill>
                    <a:schemeClr val="accent6">
                      <a:lumMod val="50000"/>
                    </a:schemeClr>
                  </a:solidFill>
                </a:rPr>
                <a:t>제어문</a:t>
              </a:r>
              <a:r>
                <a:rPr lang="ko-KR" altLang="en-US" sz="2800" dirty="0" smtClean="0">
                  <a:solidFill>
                    <a:schemeClr val="accent6">
                      <a:lumMod val="50000"/>
                    </a:schemeClr>
                  </a:solidFill>
                </a:rPr>
                <a:t> 등의 코드를 저장하고 데이터를 반환</a:t>
              </a:r>
              <a:endParaRPr lang="en-US" altLang="ko-KR" sz="28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lvl="0" algn="l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800" kern="1200" dirty="0"/>
            </a:p>
          </p:txBody>
        </p:sp>
        <p:sp>
          <p:nvSpPr>
            <p:cNvPr id="9" name="원형 화살표 8"/>
            <p:cNvSpPr/>
            <p:nvPr/>
          </p:nvSpPr>
          <p:spPr>
            <a:xfrm rot="10800000">
              <a:off x="5306437" y="4559593"/>
              <a:ext cx="1578815" cy="1578739"/>
            </a:xfrm>
            <a:prstGeom prst="circularArrow">
              <a:avLst>
                <a:gd name="adj1" fmla="val 6335"/>
                <a:gd name="adj2" fmla="val 1142322"/>
                <a:gd name="adj3" fmla="val 20503930"/>
                <a:gd name="adj4" fmla="val 10800000"/>
                <a:gd name="adj5" fmla="val 17889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11" name="그룹 10"/>
          <p:cNvGrpSpPr/>
          <p:nvPr/>
        </p:nvGrpSpPr>
        <p:grpSpPr>
          <a:xfrm>
            <a:off x="1249019" y="2495366"/>
            <a:ext cx="9130707" cy="3821220"/>
            <a:chOff x="1249019" y="2495366"/>
            <a:chExt cx="9130707" cy="3821220"/>
          </a:xfrm>
        </p:grpSpPr>
        <p:sp>
          <p:nvSpPr>
            <p:cNvPr id="14" name="자유형 13"/>
            <p:cNvSpPr/>
            <p:nvPr/>
          </p:nvSpPr>
          <p:spPr>
            <a:xfrm>
              <a:off x="1249019" y="4623915"/>
              <a:ext cx="1692671" cy="1692671"/>
            </a:xfrm>
            <a:custGeom>
              <a:avLst/>
              <a:gdLst>
                <a:gd name="connsiteX0" fmla="*/ 0 w 1692671"/>
                <a:gd name="connsiteY0" fmla="*/ 846336 h 1692671"/>
                <a:gd name="connsiteX1" fmla="*/ 846336 w 1692671"/>
                <a:gd name="connsiteY1" fmla="*/ 0 h 1692671"/>
                <a:gd name="connsiteX2" fmla="*/ 1692672 w 1692671"/>
                <a:gd name="connsiteY2" fmla="*/ 846336 h 1692671"/>
                <a:gd name="connsiteX3" fmla="*/ 846336 w 1692671"/>
                <a:gd name="connsiteY3" fmla="*/ 1692672 h 1692671"/>
                <a:gd name="connsiteX4" fmla="*/ 0 w 1692671"/>
                <a:gd name="connsiteY4" fmla="*/ 846336 h 169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2671" h="1692671">
                  <a:moveTo>
                    <a:pt x="0" y="846336"/>
                  </a:moveTo>
                  <a:cubicBezTo>
                    <a:pt x="0" y="378918"/>
                    <a:pt x="378918" y="0"/>
                    <a:pt x="846336" y="0"/>
                  </a:cubicBezTo>
                  <a:cubicBezTo>
                    <a:pt x="1313754" y="0"/>
                    <a:pt x="1692672" y="378918"/>
                    <a:pt x="1692672" y="846336"/>
                  </a:cubicBezTo>
                  <a:cubicBezTo>
                    <a:pt x="1692672" y="1313754"/>
                    <a:pt x="1313754" y="1692672"/>
                    <a:pt x="846336" y="1692672"/>
                  </a:cubicBezTo>
                  <a:cubicBezTo>
                    <a:pt x="378918" y="1692672"/>
                    <a:pt x="0" y="1313754"/>
                    <a:pt x="0" y="846336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886" tIns="247886" rIns="247886" bIns="247886" numCol="1" spcCol="1270" anchor="ctr" anchorCtr="0">
              <a:noAutofit/>
            </a:bodyPr>
            <a:lstStyle/>
            <a:p>
              <a:pPr lvl="0" algn="ct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800" kern="1200" dirty="0" smtClean="0"/>
                <a:t>변수</a:t>
              </a:r>
              <a:endParaRPr lang="ko-KR" altLang="en-US" sz="2800" kern="1200" dirty="0"/>
            </a:p>
          </p:txBody>
        </p:sp>
        <p:sp>
          <p:nvSpPr>
            <p:cNvPr id="17" name="자유형 16"/>
            <p:cNvSpPr/>
            <p:nvPr/>
          </p:nvSpPr>
          <p:spPr>
            <a:xfrm>
              <a:off x="8687055" y="2495366"/>
              <a:ext cx="1692671" cy="1692671"/>
            </a:xfrm>
            <a:custGeom>
              <a:avLst/>
              <a:gdLst>
                <a:gd name="connsiteX0" fmla="*/ 0 w 1692671"/>
                <a:gd name="connsiteY0" fmla="*/ 846336 h 1692671"/>
                <a:gd name="connsiteX1" fmla="*/ 846336 w 1692671"/>
                <a:gd name="connsiteY1" fmla="*/ 0 h 1692671"/>
                <a:gd name="connsiteX2" fmla="*/ 1692672 w 1692671"/>
                <a:gd name="connsiteY2" fmla="*/ 846336 h 1692671"/>
                <a:gd name="connsiteX3" fmla="*/ 846336 w 1692671"/>
                <a:gd name="connsiteY3" fmla="*/ 1692672 h 1692671"/>
                <a:gd name="connsiteX4" fmla="*/ 0 w 1692671"/>
                <a:gd name="connsiteY4" fmla="*/ 846336 h 169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2671" h="1692671">
                  <a:moveTo>
                    <a:pt x="0" y="846336"/>
                  </a:moveTo>
                  <a:cubicBezTo>
                    <a:pt x="0" y="378918"/>
                    <a:pt x="378918" y="0"/>
                    <a:pt x="846336" y="0"/>
                  </a:cubicBezTo>
                  <a:cubicBezTo>
                    <a:pt x="1313754" y="0"/>
                    <a:pt x="1692672" y="378918"/>
                    <a:pt x="1692672" y="846336"/>
                  </a:cubicBezTo>
                  <a:cubicBezTo>
                    <a:pt x="1692672" y="1313754"/>
                    <a:pt x="1313754" y="1692672"/>
                    <a:pt x="846336" y="1692672"/>
                  </a:cubicBezTo>
                  <a:cubicBezTo>
                    <a:pt x="378918" y="1692672"/>
                    <a:pt x="0" y="1313754"/>
                    <a:pt x="0" y="846336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886" tIns="247886" rIns="247886" bIns="247886" numCol="1" spcCol="1270" anchor="ctr" anchorCtr="0">
              <a:noAutofit/>
            </a:bodyPr>
            <a:lstStyle/>
            <a:p>
              <a:pPr lvl="0" algn="ct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800" kern="1200" dirty="0" smtClean="0"/>
                <a:t>함수</a:t>
              </a:r>
              <a:endParaRPr lang="ko-KR" altLang="en-US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727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자유형 15"/>
          <p:cNvSpPr/>
          <p:nvPr/>
        </p:nvSpPr>
        <p:spPr>
          <a:xfrm rot="5400000">
            <a:off x="3602093" y="4610607"/>
            <a:ext cx="1007555" cy="37185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607"/>
                </a:moveTo>
                <a:lnTo>
                  <a:pt x="794715" y="32607"/>
                </a:lnTo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sp>
      <p:grpSp>
        <p:nvGrpSpPr>
          <p:cNvPr id="4" name="그룹 3"/>
          <p:cNvGrpSpPr/>
          <p:nvPr/>
        </p:nvGrpSpPr>
        <p:grpSpPr>
          <a:xfrm rot="5400000">
            <a:off x="1397306" y="389486"/>
            <a:ext cx="5844615" cy="6314591"/>
            <a:chOff x="1763421" y="652365"/>
            <a:chExt cx="4609973" cy="4838214"/>
          </a:xfrm>
        </p:grpSpPr>
        <p:sp>
          <p:nvSpPr>
            <p:cNvPr id="5" name="자유형 4"/>
            <p:cNvSpPr/>
            <p:nvPr/>
          </p:nvSpPr>
          <p:spPr>
            <a:xfrm rot="2563309">
              <a:off x="3605513" y="4090790"/>
              <a:ext cx="714163" cy="652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2607"/>
                  </a:moveTo>
                  <a:lnTo>
                    <a:pt x="714163" y="32607"/>
                  </a:lnTo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6" name="자유형 5"/>
            <p:cNvSpPr/>
            <p:nvPr/>
          </p:nvSpPr>
          <p:spPr>
            <a:xfrm>
              <a:off x="3700262" y="3112036"/>
              <a:ext cx="794715" cy="652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2607"/>
                  </a:moveTo>
                  <a:lnTo>
                    <a:pt x="794715" y="32607"/>
                  </a:lnTo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7" name="자유형 6"/>
            <p:cNvSpPr/>
            <p:nvPr/>
          </p:nvSpPr>
          <p:spPr>
            <a:xfrm rot="19036691">
              <a:off x="3605513" y="2133281"/>
              <a:ext cx="714163" cy="652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2607"/>
                  </a:moveTo>
                  <a:lnTo>
                    <a:pt x="714163" y="32607"/>
                  </a:lnTo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8" name="타원 7"/>
            <p:cNvSpPr/>
            <p:nvPr/>
          </p:nvSpPr>
          <p:spPr>
            <a:xfrm>
              <a:off x="1763421" y="2005324"/>
              <a:ext cx="2280121" cy="2278637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9" name="자유형 8"/>
            <p:cNvSpPr/>
            <p:nvPr/>
          </p:nvSpPr>
          <p:spPr>
            <a:xfrm rot="16200000">
              <a:off x="4667826" y="652365"/>
              <a:ext cx="1367182" cy="1367182"/>
            </a:xfrm>
            <a:custGeom>
              <a:avLst/>
              <a:gdLst>
                <a:gd name="connsiteX0" fmla="*/ 0 w 1367182"/>
                <a:gd name="connsiteY0" fmla="*/ 683591 h 1367182"/>
                <a:gd name="connsiteX1" fmla="*/ 683591 w 1367182"/>
                <a:gd name="connsiteY1" fmla="*/ 0 h 1367182"/>
                <a:gd name="connsiteX2" fmla="*/ 1367182 w 1367182"/>
                <a:gd name="connsiteY2" fmla="*/ 683591 h 1367182"/>
                <a:gd name="connsiteX3" fmla="*/ 683591 w 1367182"/>
                <a:gd name="connsiteY3" fmla="*/ 1367182 h 1367182"/>
                <a:gd name="connsiteX4" fmla="*/ 0 w 1367182"/>
                <a:gd name="connsiteY4" fmla="*/ 683591 h 13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7182" h="1367182">
                  <a:moveTo>
                    <a:pt x="0" y="683591"/>
                  </a:moveTo>
                  <a:cubicBezTo>
                    <a:pt x="0" y="306054"/>
                    <a:pt x="306054" y="0"/>
                    <a:pt x="683591" y="0"/>
                  </a:cubicBezTo>
                  <a:cubicBezTo>
                    <a:pt x="1061128" y="0"/>
                    <a:pt x="1367182" y="306054"/>
                    <a:pt x="1367182" y="683591"/>
                  </a:cubicBezTo>
                  <a:cubicBezTo>
                    <a:pt x="1367182" y="1061128"/>
                    <a:pt x="1061128" y="1367182"/>
                    <a:pt x="683591" y="1367182"/>
                  </a:cubicBezTo>
                  <a:cubicBezTo>
                    <a:pt x="306054" y="1367182"/>
                    <a:pt x="0" y="1061128"/>
                    <a:pt x="0" y="68359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211649" tIns="211649" rIns="211649" bIns="211649" numCol="1" spcCol="1270" anchor="ctr" anchorCtr="0">
              <a:noAutofit/>
            </a:bodyPr>
            <a:lstStyle/>
            <a:p>
              <a:pPr lvl="0" algn="ctr" defTabSz="8001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sz="1800" kern="1200" dirty="0" err="1" smtClean="0"/>
                <a:t>메서드</a:t>
              </a:r>
              <a:endParaRPr lang="ko-KR" sz="1800" kern="1200" dirty="0"/>
            </a:p>
          </p:txBody>
        </p:sp>
        <p:sp>
          <p:nvSpPr>
            <p:cNvPr id="10" name="자유형 9"/>
            <p:cNvSpPr/>
            <p:nvPr/>
          </p:nvSpPr>
          <p:spPr>
            <a:xfrm rot="16459073">
              <a:off x="5006212" y="2387882"/>
              <a:ext cx="1367182" cy="1367182"/>
            </a:xfrm>
            <a:custGeom>
              <a:avLst/>
              <a:gdLst>
                <a:gd name="connsiteX0" fmla="*/ 0 w 1367182"/>
                <a:gd name="connsiteY0" fmla="*/ 683591 h 1367182"/>
                <a:gd name="connsiteX1" fmla="*/ 683591 w 1367182"/>
                <a:gd name="connsiteY1" fmla="*/ 0 h 1367182"/>
                <a:gd name="connsiteX2" fmla="*/ 1367182 w 1367182"/>
                <a:gd name="connsiteY2" fmla="*/ 683591 h 1367182"/>
                <a:gd name="connsiteX3" fmla="*/ 683591 w 1367182"/>
                <a:gd name="connsiteY3" fmla="*/ 1367182 h 1367182"/>
                <a:gd name="connsiteX4" fmla="*/ 0 w 1367182"/>
                <a:gd name="connsiteY4" fmla="*/ 683591 h 13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7182" h="1367182">
                  <a:moveTo>
                    <a:pt x="0" y="683591"/>
                  </a:moveTo>
                  <a:cubicBezTo>
                    <a:pt x="0" y="306054"/>
                    <a:pt x="306054" y="0"/>
                    <a:pt x="683591" y="0"/>
                  </a:cubicBezTo>
                  <a:cubicBezTo>
                    <a:pt x="1061128" y="0"/>
                    <a:pt x="1367182" y="306054"/>
                    <a:pt x="1367182" y="683591"/>
                  </a:cubicBezTo>
                  <a:cubicBezTo>
                    <a:pt x="1367182" y="1061128"/>
                    <a:pt x="1061128" y="1367182"/>
                    <a:pt x="683591" y="1367182"/>
                  </a:cubicBezTo>
                  <a:cubicBezTo>
                    <a:pt x="306054" y="1367182"/>
                    <a:pt x="0" y="1061128"/>
                    <a:pt x="0" y="68359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211649" tIns="211649" rIns="211649" bIns="211649" numCol="1" spcCol="1270" anchor="ctr" anchorCtr="0">
              <a:noAutofit/>
            </a:bodyPr>
            <a:lstStyle/>
            <a:p>
              <a:pPr lvl="0" algn="ctr" defTabSz="8001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sz="1800" kern="1200" dirty="0" err="1" smtClean="0"/>
                <a:t>메서드</a:t>
              </a:r>
              <a:endParaRPr lang="ko-KR" sz="1800" kern="1200" dirty="0"/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4679929" y="4123397"/>
              <a:ext cx="1367182" cy="1367182"/>
            </a:xfrm>
            <a:custGeom>
              <a:avLst/>
              <a:gdLst>
                <a:gd name="connsiteX0" fmla="*/ 0 w 1367182"/>
                <a:gd name="connsiteY0" fmla="*/ 683591 h 1367182"/>
                <a:gd name="connsiteX1" fmla="*/ 683591 w 1367182"/>
                <a:gd name="connsiteY1" fmla="*/ 0 h 1367182"/>
                <a:gd name="connsiteX2" fmla="*/ 1367182 w 1367182"/>
                <a:gd name="connsiteY2" fmla="*/ 683591 h 1367182"/>
                <a:gd name="connsiteX3" fmla="*/ 683591 w 1367182"/>
                <a:gd name="connsiteY3" fmla="*/ 1367182 h 1367182"/>
                <a:gd name="connsiteX4" fmla="*/ 0 w 1367182"/>
                <a:gd name="connsiteY4" fmla="*/ 683591 h 13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7182" h="1367182">
                  <a:moveTo>
                    <a:pt x="0" y="683591"/>
                  </a:moveTo>
                  <a:cubicBezTo>
                    <a:pt x="0" y="306054"/>
                    <a:pt x="306054" y="0"/>
                    <a:pt x="683591" y="0"/>
                  </a:cubicBezTo>
                  <a:cubicBezTo>
                    <a:pt x="1061128" y="0"/>
                    <a:pt x="1367182" y="306054"/>
                    <a:pt x="1367182" y="683591"/>
                  </a:cubicBezTo>
                  <a:cubicBezTo>
                    <a:pt x="1367182" y="1061128"/>
                    <a:pt x="1061128" y="1367182"/>
                    <a:pt x="683591" y="1367182"/>
                  </a:cubicBezTo>
                  <a:cubicBezTo>
                    <a:pt x="306054" y="1367182"/>
                    <a:pt x="0" y="1061128"/>
                    <a:pt x="0" y="683591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211649" tIns="211649" rIns="211649" bIns="211649" numCol="1" spcCol="1270" anchor="ctr" anchorCtr="0">
              <a:noAutofit/>
            </a:bodyPr>
            <a:lstStyle/>
            <a:p>
              <a:pPr lvl="0" algn="ctr" defTabSz="8001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sz="1800" kern="1200" dirty="0" err="1" smtClean="0"/>
                <a:t>메서드</a:t>
              </a:r>
              <a:endParaRPr lang="ko-KR" sz="1800" kern="12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795586" y="1721122"/>
            <a:ext cx="2896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객체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생성자</a:t>
            </a:r>
            <a:r>
              <a:rPr lang="ko-KR" altLang="en-US" sz="2800" dirty="0" smtClean="0">
                <a:solidFill>
                  <a:schemeClr val="bg1"/>
                </a:solidFill>
              </a:rPr>
              <a:t> 함수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08277" y="3500724"/>
            <a:ext cx="2141034" cy="8213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객체생성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284889" y="3788522"/>
            <a:ext cx="2141034" cy="8213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객체생성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98709" y="3471402"/>
            <a:ext cx="2141034" cy="8213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객체생성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64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자유형 15"/>
          <p:cNvSpPr/>
          <p:nvPr/>
        </p:nvSpPr>
        <p:spPr>
          <a:xfrm rot="5400000">
            <a:off x="3369316" y="5600270"/>
            <a:ext cx="1007555" cy="37185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607"/>
                </a:moveTo>
                <a:lnTo>
                  <a:pt x="794715" y="32607"/>
                </a:lnTo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sp>
      <p:sp>
        <p:nvSpPr>
          <p:cNvPr id="5" name="자유형 4"/>
          <p:cNvSpPr/>
          <p:nvPr/>
        </p:nvSpPr>
        <p:spPr>
          <a:xfrm rot="7963309">
            <a:off x="2355315" y="5095534"/>
            <a:ext cx="1095202" cy="3737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607"/>
                </a:moveTo>
                <a:lnTo>
                  <a:pt x="714163" y="32607"/>
                </a:lnTo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sp>
      <p:sp>
        <p:nvSpPr>
          <p:cNvPr id="6" name="자유형 5"/>
          <p:cNvSpPr/>
          <p:nvPr/>
        </p:nvSpPr>
        <p:spPr>
          <a:xfrm rot="5400000">
            <a:off x="3527538" y="3335840"/>
            <a:ext cx="1007555" cy="8511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607"/>
                </a:moveTo>
                <a:lnTo>
                  <a:pt x="794715" y="32607"/>
                </a:lnTo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sp>
      <p:sp>
        <p:nvSpPr>
          <p:cNvPr id="7" name="자유형 6"/>
          <p:cNvSpPr/>
          <p:nvPr/>
        </p:nvSpPr>
        <p:spPr>
          <a:xfrm rot="2836691">
            <a:off x="4697358" y="5208693"/>
            <a:ext cx="1206074" cy="8819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607"/>
                </a:moveTo>
                <a:lnTo>
                  <a:pt x="714163" y="32607"/>
                </a:lnTo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sp>
      <p:sp>
        <p:nvSpPr>
          <p:cNvPr id="8" name="타원 7"/>
          <p:cNvSpPr/>
          <p:nvPr/>
        </p:nvSpPr>
        <p:spPr>
          <a:xfrm rot="5400000">
            <a:off x="2585925" y="377464"/>
            <a:ext cx="2890783" cy="297396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sp>
      <p:sp>
        <p:nvSpPr>
          <p:cNvPr id="10" name="자유형 9"/>
          <p:cNvSpPr/>
          <p:nvPr/>
        </p:nvSpPr>
        <p:spPr>
          <a:xfrm>
            <a:off x="3166834" y="3662219"/>
            <a:ext cx="1784376" cy="1733340"/>
          </a:xfrm>
          <a:custGeom>
            <a:avLst/>
            <a:gdLst>
              <a:gd name="connsiteX0" fmla="*/ 0 w 1367182"/>
              <a:gd name="connsiteY0" fmla="*/ 683591 h 1367182"/>
              <a:gd name="connsiteX1" fmla="*/ 683591 w 1367182"/>
              <a:gd name="connsiteY1" fmla="*/ 0 h 1367182"/>
              <a:gd name="connsiteX2" fmla="*/ 1367182 w 1367182"/>
              <a:gd name="connsiteY2" fmla="*/ 683591 h 1367182"/>
              <a:gd name="connsiteX3" fmla="*/ 683591 w 1367182"/>
              <a:gd name="connsiteY3" fmla="*/ 1367182 h 1367182"/>
              <a:gd name="connsiteX4" fmla="*/ 0 w 1367182"/>
              <a:gd name="connsiteY4" fmla="*/ 683591 h 1367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7182" h="1367182">
                <a:moveTo>
                  <a:pt x="0" y="683591"/>
                </a:moveTo>
                <a:cubicBezTo>
                  <a:pt x="0" y="306054"/>
                  <a:pt x="306054" y="0"/>
                  <a:pt x="683591" y="0"/>
                </a:cubicBezTo>
                <a:cubicBezTo>
                  <a:pt x="1061128" y="0"/>
                  <a:pt x="1367182" y="306054"/>
                  <a:pt x="1367182" y="683591"/>
                </a:cubicBezTo>
                <a:cubicBezTo>
                  <a:pt x="1367182" y="1061128"/>
                  <a:pt x="1061128" y="1367182"/>
                  <a:pt x="683591" y="1367182"/>
                </a:cubicBezTo>
                <a:cubicBezTo>
                  <a:pt x="306054" y="1367182"/>
                  <a:pt x="0" y="1061128"/>
                  <a:pt x="0" y="683591"/>
                </a:cubicBez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211649" tIns="211649" rIns="211649" bIns="211649" numCol="1" spcCol="1270" anchor="ctr" anchorCtr="0">
            <a:noAutofit/>
          </a:bodyPr>
          <a:lstStyle/>
          <a:p>
            <a:pPr lvl="0" algn="ctr" defTabSz="8001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400" kern="1200" dirty="0" smtClean="0"/>
              <a:t>Prototype</a:t>
            </a:r>
          </a:p>
          <a:p>
            <a:pPr lvl="0" algn="ctr" defTabSz="8001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1800" kern="1200" dirty="0" err="1" smtClean="0"/>
              <a:t>메서드</a:t>
            </a:r>
            <a:endParaRPr lang="ko-KR" sz="1800" kern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585885" y="1496150"/>
            <a:ext cx="29514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객체 </a:t>
            </a:r>
            <a:r>
              <a:rPr lang="ko-KR" altLang="en-US" sz="2800" dirty="0" err="1" smtClean="0">
                <a:solidFill>
                  <a:schemeClr val="bg1"/>
                </a:solidFill>
                <a:latin typeface="+mj-ea"/>
                <a:ea typeface="+mj-ea"/>
              </a:rPr>
              <a:t>생성자</a:t>
            </a:r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 함수</a:t>
            </a:r>
            <a:endParaRPr lang="en-US" altLang="ko-KR" sz="28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</a:rPr>
              <a:t>원형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18541" y="5400833"/>
            <a:ext cx="2141034" cy="8213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객체생성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141065" y="5628571"/>
            <a:ext cx="2141034" cy="8213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객체생성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23864" y="5217893"/>
            <a:ext cx="2141034" cy="8213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객체생성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738947" y="882361"/>
            <a:ext cx="386118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  <a:latin typeface="Hi Melody" pitchFamily="2" charset="-127"/>
                <a:ea typeface="Hi Melody" pitchFamily="2" charset="-127"/>
              </a:rPr>
              <a:t>메모리 절약 </a:t>
            </a:r>
            <a:r>
              <a:rPr lang="ko-KR" altLang="en-US" sz="2800" dirty="0" err="1" smtClean="0">
                <a:solidFill>
                  <a:schemeClr val="accent6">
                    <a:lumMod val="50000"/>
                  </a:schemeClr>
                </a:solidFill>
              </a:rPr>
              <a:t>프로토타입</a:t>
            </a:r>
            <a:endParaRPr lang="en-US" altLang="ko-KR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2800" dirty="0" smtClean="0">
                <a:solidFill>
                  <a:schemeClr val="accent6">
                    <a:lumMod val="50000"/>
                  </a:schemeClr>
                </a:solidFill>
              </a:rPr>
              <a:t>Prototype : </a:t>
            </a:r>
            <a:r>
              <a:rPr lang="ko-KR" altLang="en-US" sz="2800" dirty="0" smtClean="0">
                <a:solidFill>
                  <a:schemeClr val="accent6">
                    <a:lumMod val="50000"/>
                  </a:schemeClr>
                </a:solidFill>
              </a:rPr>
              <a:t>객체의 원형 </a:t>
            </a:r>
            <a:endParaRPr lang="en-US" altLang="ko-KR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2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2800" dirty="0" smtClean="0">
                <a:solidFill>
                  <a:schemeClr val="accent6">
                    <a:lumMod val="50000"/>
                  </a:schemeClr>
                </a:solidFill>
              </a:rPr>
              <a:t>함수 여러 개를 등록할</a:t>
            </a:r>
            <a:endParaRPr lang="en-US" altLang="ko-KR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2800" dirty="0" smtClean="0">
                <a:solidFill>
                  <a:schemeClr val="accent6">
                    <a:lumMod val="50000"/>
                  </a:schemeClr>
                </a:solidFill>
              </a:rPr>
              <a:t>필요가 없다</a:t>
            </a:r>
            <a:r>
              <a:rPr lang="en-US" altLang="ko-KR" sz="28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ko-KR" alt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10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45029" y="1127499"/>
            <a:ext cx="6153552" cy="5097241"/>
            <a:chOff x="6692653" y="1671975"/>
            <a:chExt cx="5218450" cy="3439091"/>
          </a:xfrm>
        </p:grpSpPr>
        <p:sp>
          <p:nvSpPr>
            <p:cNvPr id="8" name="자유형 7"/>
            <p:cNvSpPr/>
            <p:nvPr/>
          </p:nvSpPr>
          <p:spPr>
            <a:xfrm>
              <a:off x="7845672" y="1671975"/>
              <a:ext cx="2205429" cy="977631"/>
            </a:xfrm>
            <a:custGeom>
              <a:avLst/>
              <a:gdLst>
                <a:gd name="connsiteX0" fmla="*/ 0 w 2205429"/>
                <a:gd name="connsiteY0" fmla="*/ 162971 h 977631"/>
                <a:gd name="connsiteX1" fmla="*/ 162971 w 2205429"/>
                <a:gd name="connsiteY1" fmla="*/ 0 h 977631"/>
                <a:gd name="connsiteX2" fmla="*/ 2042458 w 2205429"/>
                <a:gd name="connsiteY2" fmla="*/ 0 h 977631"/>
                <a:gd name="connsiteX3" fmla="*/ 2205429 w 2205429"/>
                <a:gd name="connsiteY3" fmla="*/ 162971 h 977631"/>
                <a:gd name="connsiteX4" fmla="*/ 2205429 w 2205429"/>
                <a:gd name="connsiteY4" fmla="*/ 814660 h 977631"/>
                <a:gd name="connsiteX5" fmla="*/ 2042458 w 2205429"/>
                <a:gd name="connsiteY5" fmla="*/ 977631 h 977631"/>
                <a:gd name="connsiteX6" fmla="*/ 162971 w 2205429"/>
                <a:gd name="connsiteY6" fmla="*/ 977631 h 977631"/>
                <a:gd name="connsiteX7" fmla="*/ 0 w 2205429"/>
                <a:gd name="connsiteY7" fmla="*/ 814660 h 977631"/>
                <a:gd name="connsiteX8" fmla="*/ 0 w 2205429"/>
                <a:gd name="connsiteY8" fmla="*/ 162971 h 97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05429" h="977631">
                  <a:moveTo>
                    <a:pt x="0" y="162971"/>
                  </a:moveTo>
                  <a:cubicBezTo>
                    <a:pt x="0" y="72965"/>
                    <a:pt x="72965" y="0"/>
                    <a:pt x="162971" y="0"/>
                  </a:cubicBezTo>
                  <a:lnTo>
                    <a:pt x="2042458" y="0"/>
                  </a:lnTo>
                  <a:cubicBezTo>
                    <a:pt x="2132464" y="0"/>
                    <a:pt x="2205429" y="72965"/>
                    <a:pt x="2205429" y="162971"/>
                  </a:cubicBezTo>
                  <a:lnTo>
                    <a:pt x="2205429" y="814660"/>
                  </a:lnTo>
                  <a:cubicBezTo>
                    <a:pt x="2205429" y="904666"/>
                    <a:pt x="2132464" y="977631"/>
                    <a:pt x="2042458" y="977631"/>
                  </a:cubicBezTo>
                  <a:lnTo>
                    <a:pt x="162971" y="977631"/>
                  </a:lnTo>
                  <a:cubicBezTo>
                    <a:pt x="72965" y="977631"/>
                    <a:pt x="0" y="904666"/>
                    <a:pt x="0" y="814660"/>
                  </a:cubicBezTo>
                  <a:lnTo>
                    <a:pt x="0" y="162971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313" tIns="116313" rIns="116313" bIns="116313" numCol="1" spcCol="1270" anchor="ctr" anchorCtr="0">
              <a:noAutofit/>
            </a:bodyPr>
            <a:lstStyle/>
            <a:p>
              <a:pPr lvl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800" kern="1200" dirty="0" smtClean="0"/>
                <a:t>객체 </a:t>
              </a:r>
              <a:r>
                <a:rPr lang="ko-KR" altLang="en-US" sz="1800" kern="1200" dirty="0" err="1" smtClean="0"/>
                <a:t>생성자</a:t>
              </a:r>
              <a:r>
                <a:rPr lang="ko-KR" altLang="en-US" sz="1800" kern="1200" dirty="0" smtClean="0"/>
                <a:t> 함수</a:t>
              </a:r>
              <a:r>
                <a:rPr lang="en-US" altLang="ko-KR" sz="1800" kern="1200" dirty="0" smtClean="0"/>
                <a:t>(</a:t>
              </a:r>
              <a:r>
                <a:rPr lang="ko-KR" altLang="en-US" sz="1800" kern="1200" dirty="0" smtClean="0"/>
                <a:t>원형</a:t>
              </a:r>
              <a:r>
                <a:rPr lang="en-US" altLang="ko-KR" sz="1800" kern="1200" dirty="0" smtClean="0"/>
                <a:t>)</a:t>
              </a:r>
              <a:endParaRPr lang="ko-KR" altLang="en-US" sz="1800" kern="12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595472" y="2191654"/>
              <a:ext cx="1015812" cy="79016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자유형 10"/>
            <p:cNvSpPr/>
            <p:nvPr/>
          </p:nvSpPr>
          <p:spPr>
            <a:xfrm>
              <a:off x="6692653" y="4072190"/>
              <a:ext cx="1396681" cy="977631"/>
            </a:xfrm>
            <a:custGeom>
              <a:avLst/>
              <a:gdLst>
                <a:gd name="connsiteX0" fmla="*/ 0 w 1396681"/>
                <a:gd name="connsiteY0" fmla="*/ 162971 h 977631"/>
                <a:gd name="connsiteX1" fmla="*/ 162971 w 1396681"/>
                <a:gd name="connsiteY1" fmla="*/ 0 h 977631"/>
                <a:gd name="connsiteX2" fmla="*/ 1233710 w 1396681"/>
                <a:gd name="connsiteY2" fmla="*/ 0 h 977631"/>
                <a:gd name="connsiteX3" fmla="*/ 1396681 w 1396681"/>
                <a:gd name="connsiteY3" fmla="*/ 162971 h 977631"/>
                <a:gd name="connsiteX4" fmla="*/ 1396681 w 1396681"/>
                <a:gd name="connsiteY4" fmla="*/ 814660 h 977631"/>
                <a:gd name="connsiteX5" fmla="*/ 1233710 w 1396681"/>
                <a:gd name="connsiteY5" fmla="*/ 977631 h 977631"/>
                <a:gd name="connsiteX6" fmla="*/ 162971 w 1396681"/>
                <a:gd name="connsiteY6" fmla="*/ 977631 h 977631"/>
                <a:gd name="connsiteX7" fmla="*/ 0 w 1396681"/>
                <a:gd name="connsiteY7" fmla="*/ 814660 h 977631"/>
                <a:gd name="connsiteX8" fmla="*/ 0 w 1396681"/>
                <a:gd name="connsiteY8" fmla="*/ 162971 h 97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6681" h="977631">
                  <a:moveTo>
                    <a:pt x="0" y="162971"/>
                  </a:moveTo>
                  <a:cubicBezTo>
                    <a:pt x="0" y="72965"/>
                    <a:pt x="72965" y="0"/>
                    <a:pt x="162971" y="0"/>
                  </a:cubicBezTo>
                  <a:lnTo>
                    <a:pt x="1233710" y="0"/>
                  </a:lnTo>
                  <a:cubicBezTo>
                    <a:pt x="1323716" y="0"/>
                    <a:pt x="1396681" y="72965"/>
                    <a:pt x="1396681" y="162971"/>
                  </a:cubicBezTo>
                  <a:lnTo>
                    <a:pt x="1396681" y="814660"/>
                  </a:lnTo>
                  <a:cubicBezTo>
                    <a:pt x="1396681" y="904666"/>
                    <a:pt x="1323716" y="977631"/>
                    <a:pt x="1233710" y="977631"/>
                  </a:cubicBezTo>
                  <a:lnTo>
                    <a:pt x="162971" y="977631"/>
                  </a:lnTo>
                  <a:cubicBezTo>
                    <a:pt x="72965" y="977631"/>
                    <a:pt x="0" y="904666"/>
                    <a:pt x="0" y="814660"/>
                  </a:cubicBezTo>
                  <a:lnTo>
                    <a:pt x="0" y="162971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313" tIns="116313" rIns="116313" bIns="116313" numCol="1" spcCol="1270" anchor="ctr" anchorCtr="0">
              <a:noAutofit/>
            </a:bodyPr>
            <a:lstStyle/>
            <a:p>
              <a:pPr lvl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800" kern="1200" dirty="0" smtClean="0"/>
                <a:t>객체 생성</a:t>
              </a:r>
              <a:r>
                <a:rPr lang="en-US" altLang="ko-KR" sz="1800" kern="1200" dirty="0" smtClean="0"/>
                <a:t>1</a:t>
              </a:r>
              <a:endParaRPr lang="ko-KR" altLang="en-US" sz="1800" kern="12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543195" y="3245087"/>
              <a:ext cx="1015812" cy="79016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자유형 13"/>
            <p:cNvSpPr/>
            <p:nvPr/>
          </p:nvSpPr>
          <p:spPr>
            <a:xfrm>
              <a:off x="8487999" y="4133435"/>
              <a:ext cx="1396681" cy="977631"/>
            </a:xfrm>
            <a:custGeom>
              <a:avLst/>
              <a:gdLst>
                <a:gd name="connsiteX0" fmla="*/ 0 w 1396681"/>
                <a:gd name="connsiteY0" fmla="*/ 162971 h 977631"/>
                <a:gd name="connsiteX1" fmla="*/ 162971 w 1396681"/>
                <a:gd name="connsiteY1" fmla="*/ 0 h 977631"/>
                <a:gd name="connsiteX2" fmla="*/ 1233710 w 1396681"/>
                <a:gd name="connsiteY2" fmla="*/ 0 h 977631"/>
                <a:gd name="connsiteX3" fmla="*/ 1396681 w 1396681"/>
                <a:gd name="connsiteY3" fmla="*/ 162971 h 977631"/>
                <a:gd name="connsiteX4" fmla="*/ 1396681 w 1396681"/>
                <a:gd name="connsiteY4" fmla="*/ 814660 h 977631"/>
                <a:gd name="connsiteX5" fmla="*/ 1233710 w 1396681"/>
                <a:gd name="connsiteY5" fmla="*/ 977631 h 977631"/>
                <a:gd name="connsiteX6" fmla="*/ 162971 w 1396681"/>
                <a:gd name="connsiteY6" fmla="*/ 977631 h 977631"/>
                <a:gd name="connsiteX7" fmla="*/ 0 w 1396681"/>
                <a:gd name="connsiteY7" fmla="*/ 814660 h 977631"/>
                <a:gd name="connsiteX8" fmla="*/ 0 w 1396681"/>
                <a:gd name="connsiteY8" fmla="*/ 162971 h 97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6681" h="977631">
                  <a:moveTo>
                    <a:pt x="0" y="162971"/>
                  </a:moveTo>
                  <a:cubicBezTo>
                    <a:pt x="0" y="72965"/>
                    <a:pt x="72965" y="0"/>
                    <a:pt x="162971" y="0"/>
                  </a:cubicBezTo>
                  <a:lnTo>
                    <a:pt x="1233710" y="0"/>
                  </a:lnTo>
                  <a:cubicBezTo>
                    <a:pt x="1323716" y="0"/>
                    <a:pt x="1396681" y="72965"/>
                    <a:pt x="1396681" y="162971"/>
                  </a:cubicBezTo>
                  <a:lnTo>
                    <a:pt x="1396681" y="814660"/>
                  </a:lnTo>
                  <a:cubicBezTo>
                    <a:pt x="1396681" y="904666"/>
                    <a:pt x="1323716" y="977631"/>
                    <a:pt x="1233710" y="977631"/>
                  </a:cubicBezTo>
                  <a:lnTo>
                    <a:pt x="162971" y="977631"/>
                  </a:lnTo>
                  <a:cubicBezTo>
                    <a:pt x="72965" y="977631"/>
                    <a:pt x="0" y="904666"/>
                    <a:pt x="0" y="814660"/>
                  </a:cubicBezTo>
                  <a:lnTo>
                    <a:pt x="0" y="162971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313" tIns="116313" rIns="116313" bIns="116313" numCol="1" spcCol="1270" anchor="ctr" anchorCtr="0">
              <a:noAutofit/>
            </a:bodyPr>
            <a:lstStyle/>
            <a:p>
              <a:pPr lvl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800" kern="1200" dirty="0" smtClean="0"/>
                <a:t>객체 생성</a:t>
              </a:r>
              <a:r>
                <a:rPr lang="en-US" altLang="ko-KR" sz="1800" kern="1200" dirty="0" smtClean="0"/>
                <a:t>2</a:t>
              </a:r>
              <a:endParaRPr lang="ko-KR" altLang="en-US" sz="1800" kern="12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895291" y="4276505"/>
              <a:ext cx="1015812" cy="79016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자유형 15"/>
            <p:cNvSpPr/>
            <p:nvPr/>
          </p:nvSpPr>
          <p:spPr>
            <a:xfrm>
              <a:off x="10270749" y="4050843"/>
              <a:ext cx="1396681" cy="977631"/>
            </a:xfrm>
            <a:custGeom>
              <a:avLst/>
              <a:gdLst>
                <a:gd name="connsiteX0" fmla="*/ 0 w 1396681"/>
                <a:gd name="connsiteY0" fmla="*/ 162971 h 977631"/>
                <a:gd name="connsiteX1" fmla="*/ 162971 w 1396681"/>
                <a:gd name="connsiteY1" fmla="*/ 0 h 977631"/>
                <a:gd name="connsiteX2" fmla="*/ 1233710 w 1396681"/>
                <a:gd name="connsiteY2" fmla="*/ 0 h 977631"/>
                <a:gd name="connsiteX3" fmla="*/ 1396681 w 1396681"/>
                <a:gd name="connsiteY3" fmla="*/ 162971 h 977631"/>
                <a:gd name="connsiteX4" fmla="*/ 1396681 w 1396681"/>
                <a:gd name="connsiteY4" fmla="*/ 814660 h 977631"/>
                <a:gd name="connsiteX5" fmla="*/ 1233710 w 1396681"/>
                <a:gd name="connsiteY5" fmla="*/ 977631 h 977631"/>
                <a:gd name="connsiteX6" fmla="*/ 162971 w 1396681"/>
                <a:gd name="connsiteY6" fmla="*/ 977631 h 977631"/>
                <a:gd name="connsiteX7" fmla="*/ 0 w 1396681"/>
                <a:gd name="connsiteY7" fmla="*/ 814660 h 977631"/>
                <a:gd name="connsiteX8" fmla="*/ 0 w 1396681"/>
                <a:gd name="connsiteY8" fmla="*/ 162971 h 97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6681" h="977631">
                  <a:moveTo>
                    <a:pt x="0" y="162971"/>
                  </a:moveTo>
                  <a:cubicBezTo>
                    <a:pt x="0" y="72965"/>
                    <a:pt x="72965" y="0"/>
                    <a:pt x="162971" y="0"/>
                  </a:cubicBezTo>
                  <a:lnTo>
                    <a:pt x="1233710" y="0"/>
                  </a:lnTo>
                  <a:cubicBezTo>
                    <a:pt x="1323716" y="0"/>
                    <a:pt x="1396681" y="72965"/>
                    <a:pt x="1396681" y="162971"/>
                  </a:cubicBezTo>
                  <a:lnTo>
                    <a:pt x="1396681" y="814660"/>
                  </a:lnTo>
                  <a:cubicBezTo>
                    <a:pt x="1396681" y="904666"/>
                    <a:pt x="1323716" y="977631"/>
                    <a:pt x="1233710" y="977631"/>
                  </a:cubicBezTo>
                  <a:lnTo>
                    <a:pt x="162971" y="977631"/>
                  </a:lnTo>
                  <a:cubicBezTo>
                    <a:pt x="72965" y="977631"/>
                    <a:pt x="0" y="904666"/>
                    <a:pt x="0" y="814660"/>
                  </a:cubicBezTo>
                  <a:lnTo>
                    <a:pt x="0" y="162971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313" tIns="116313" rIns="116313" bIns="116313" numCol="1" spcCol="1270" anchor="ctr" anchorCtr="0">
              <a:noAutofit/>
            </a:bodyPr>
            <a:lstStyle/>
            <a:p>
              <a:pPr lvl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1800" kern="1200" dirty="0" smtClean="0"/>
                <a:t>객체 생성</a:t>
              </a:r>
              <a:r>
                <a:rPr lang="en-US" altLang="ko-KR" sz="1800" kern="1200" dirty="0" smtClean="0"/>
                <a:t>3</a:t>
              </a:r>
              <a:endParaRPr lang="ko-KR" altLang="en-US" sz="1800" kern="1200" dirty="0"/>
            </a:p>
          </p:txBody>
        </p:sp>
      </p:grpSp>
      <p:sp>
        <p:nvSpPr>
          <p:cNvPr id="5" name="아래쪽 화살표 4"/>
          <p:cNvSpPr/>
          <p:nvPr/>
        </p:nvSpPr>
        <p:spPr>
          <a:xfrm>
            <a:off x="7418890" y="3638995"/>
            <a:ext cx="484632" cy="97840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004659" y="2722016"/>
            <a:ext cx="3190108" cy="120937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prototype</a:t>
            </a:r>
          </a:p>
          <a:p>
            <a:pPr algn="ctr"/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18" name="아래쪽 화살표 17"/>
          <p:cNvSpPr/>
          <p:nvPr/>
        </p:nvSpPr>
        <p:spPr>
          <a:xfrm>
            <a:off x="8653655" y="3574810"/>
            <a:ext cx="484632" cy="97840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5909933" y="3638995"/>
            <a:ext cx="484632" cy="97840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1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66950" y="2343150"/>
            <a:ext cx="1683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3200" dirty="0" smtClean="0">
                <a:solidFill>
                  <a:schemeClr val="tx1">
                    <a:lumMod val="95000"/>
                  </a:schemeClr>
                </a:solidFill>
                <a:latin typeface="+mj-ea"/>
                <a:ea typeface="+mj-ea"/>
              </a:rPr>
              <a:t>element</a:t>
            </a:r>
            <a:endParaRPr lang="ko-KR" altLang="en-US" sz="3200" dirty="0">
              <a:solidFill>
                <a:schemeClr val="tx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38450" y="335280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/>
                </a:solidFill>
              </a:rPr>
              <a:t>head </a:t>
            </a:r>
            <a:endParaRPr lang="ko-KR" altLang="en-US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218038"/>
              </p:ext>
            </p:extLst>
          </p:nvPr>
        </p:nvGraphicFramePr>
        <p:xfrm>
          <a:off x="703262" y="0"/>
          <a:ext cx="1105058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826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14400" y="2286000"/>
            <a:ext cx="1083258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DOM </a:t>
            </a:r>
            <a:r>
              <a:rPr lang="ko-KR" altLang="en-US" sz="3200" dirty="0" smtClean="0">
                <a:solidFill>
                  <a:schemeClr val="bg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구성 기본 원칙</a:t>
            </a:r>
            <a:endParaRPr lang="en-US" altLang="ko-KR" sz="3200" dirty="0" smtClean="0">
              <a:solidFill>
                <a:schemeClr val="bg2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endParaRPr lang="en-US" altLang="ko-KR" sz="2400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800" spc="-150" dirty="0" smtClean="0">
                <a:solidFill>
                  <a:schemeClr val="bg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모든 </a:t>
            </a:r>
            <a:r>
              <a:rPr lang="en-US" altLang="ko-KR" sz="2800" spc="-150" dirty="0" smtClean="0">
                <a:solidFill>
                  <a:schemeClr val="bg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HTML </a:t>
            </a:r>
            <a:r>
              <a:rPr lang="ko-KR" altLang="en-US" sz="2800" spc="-150" dirty="0" smtClean="0">
                <a:solidFill>
                  <a:schemeClr val="bg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태그는 요소</a:t>
            </a:r>
            <a:r>
              <a:rPr lang="en-US" altLang="ko-KR" sz="2800" spc="-150" dirty="0" smtClean="0">
                <a:solidFill>
                  <a:schemeClr val="bg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(element) </a:t>
            </a:r>
            <a:r>
              <a:rPr lang="ko-KR" altLang="en-US" sz="2800" spc="-150" dirty="0" err="1" smtClean="0">
                <a:solidFill>
                  <a:schemeClr val="bg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노드입니다</a:t>
            </a:r>
            <a:r>
              <a:rPr lang="en-US" altLang="ko-KR" sz="2800" spc="-150" dirty="0" smtClean="0">
                <a:solidFill>
                  <a:schemeClr val="bg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2800" spc="-150" dirty="0" smtClean="0">
                <a:solidFill>
                  <a:schemeClr val="bg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HTML </a:t>
            </a:r>
            <a:r>
              <a:rPr lang="ko-KR" altLang="en-US" sz="2800" spc="-150" dirty="0" smtClean="0">
                <a:solidFill>
                  <a:schemeClr val="bg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태그에서 사용하는 텍스트 내용은 자식 </a:t>
            </a:r>
            <a:r>
              <a:rPr lang="ko-KR" altLang="en-US" sz="2800" spc="-150" dirty="0" err="1" smtClean="0">
                <a:solidFill>
                  <a:schemeClr val="bg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노드인</a:t>
            </a:r>
            <a:r>
              <a:rPr lang="ko-KR" altLang="en-US" sz="2800" spc="-150" dirty="0" smtClean="0">
                <a:solidFill>
                  <a:schemeClr val="bg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텍스트</a:t>
            </a:r>
            <a:r>
              <a:rPr lang="en-US" altLang="ko-KR" sz="2800" spc="-150" dirty="0" smtClean="0">
                <a:solidFill>
                  <a:schemeClr val="bg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(text)</a:t>
            </a:r>
            <a:r>
              <a:rPr lang="ko-KR" altLang="en-US" sz="2800" spc="-150" dirty="0" err="1" smtClean="0">
                <a:solidFill>
                  <a:schemeClr val="bg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노드</a:t>
            </a:r>
            <a:r>
              <a:rPr lang="ko-KR" altLang="en-US" sz="2800" spc="-150" dirty="0" smtClean="0">
                <a:solidFill>
                  <a:schemeClr val="bg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입니다</a:t>
            </a:r>
            <a:r>
              <a:rPr lang="en-US" altLang="ko-KR" sz="2800" spc="-150" dirty="0" smtClean="0">
                <a:solidFill>
                  <a:schemeClr val="bg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2800" spc="-150" dirty="0" smtClean="0">
                <a:solidFill>
                  <a:schemeClr val="bg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HTML </a:t>
            </a:r>
            <a:r>
              <a:rPr lang="ko-KR" altLang="en-US" sz="2800" spc="-150" dirty="0" smtClean="0">
                <a:solidFill>
                  <a:schemeClr val="bg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태그에 있는 속성은 자식 </a:t>
            </a:r>
            <a:r>
              <a:rPr lang="ko-KR" altLang="en-US" sz="2800" spc="-150" dirty="0" err="1" smtClean="0">
                <a:solidFill>
                  <a:schemeClr val="bg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노드인</a:t>
            </a:r>
            <a:r>
              <a:rPr lang="ko-KR" altLang="en-US" sz="2800" spc="-150" dirty="0" smtClean="0">
                <a:solidFill>
                  <a:schemeClr val="bg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속성</a:t>
            </a:r>
            <a:r>
              <a:rPr lang="en-US" altLang="ko-KR" sz="2800" spc="-150" dirty="0" smtClean="0">
                <a:solidFill>
                  <a:schemeClr val="bg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(attribute) </a:t>
            </a:r>
            <a:r>
              <a:rPr lang="ko-KR" altLang="en-US" sz="2800" spc="-150" dirty="0" err="1" smtClean="0">
                <a:solidFill>
                  <a:schemeClr val="bg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노드</a:t>
            </a:r>
            <a:r>
              <a:rPr lang="ko-KR" altLang="en-US" sz="2800" spc="-150" dirty="0" smtClean="0">
                <a:solidFill>
                  <a:schemeClr val="bg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입니다</a:t>
            </a:r>
            <a:r>
              <a:rPr lang="en-US" altLang="ko-KR" sz="2800" spc="-150" dirty="0" smtClean="0">
                <a:solidFill>
                  <a:schemeClr val="bg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800" spc="-150" dirty="0" smtClean="0">
                <a:solidFill>
                  <a:schemeClr val="bg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주석은 주석</a:t>
            </a:r>
            <a:r>
              <a:rPr lang="en-US" altLang="ko-KR" sz="2800" spc="-150" dirty="0">
                <a:solidFill>
                  <a:schemeClr val="bg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sz="2800" spc="-150" dirty="0" smtClean="0">
                <a:solidFill>
                  <a:schemeClr val="bg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comment) </a:t>
            </a:r>
            <a:r>
              <a:rPr lang="ko-KR" altLang="en-US" sz="2800" spc="-150" dirty="0" err="1" smtClean="0">
                <a:solidFill>
                  <a:schemeClr val="bg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노드입니다</a:t>
            </a:r>
            <a:r>
              <a:rPr lang="en-US" altLang="ko-KR" sz="2800" spc="-150" dirty="0" smtClean="0">
                <a:solidFill>
                  <a:schemeClr val="bg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2800" spc="-150" dirty="0">
              <a:solidFill>
                <a:schemeClr val="bg2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036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66950" y="2343150"/>
            <a:ext cx="1683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3200" dirty="0" smtClean="0">
                <a:solidFill>
                  <a:schemeClr val="tx1">
                    <a:lumMod val="95000"/>
                  </a:schemeClr>
                </a:solidFill>
                <a:latin typeface="+mj-ea"/>
                <a:ea typeface="+mj-ea"/>
              </a:rPr>
              <a:t>element</a:t>
            </a:r>
            <a:endParaRPr lang="ko-KR" altLang="en-US" sz="3200" dirty="0">
              <a:solidFill>
                <a:schemeClr val="tx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38450" y="335280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2"/>
                </a:solidFill>
              </a:rPr>
              <a:t>head </a:t>
            </a:r>
            <a:endParaRPr lang="ko-KR" altLang="en-US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462775"/>
              </p:ext>
            </p:extLst>
          </p:nvPr>
        </p:nvGraphicFramePr>
        <p:xfrm>
          <a:off x="703262" y="0"/>
          <a:ext cx="1105058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581650" y="1282808"/>
            <a:ext cx="92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3600" dirty="0" smtClean="0">
                <a:solidFill>
                  <a:schemeClr val="bg2"/>
                </a:solidFill>
              </a:rPr>
              <a:t>html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86808" y="2552580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2"/>
                </a:solidFill>
              </a:rPr>
              <a:t>head</a:t>
            </a:r>
            <a:endParaRPr lang="ko-KR" altLang="en-US" sz="3600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10600" y="2635537"/>
            <a:ext cx="1142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3600" dirty="0" smtClean="0">
                <a:solidFill>
                  <a:schemeClr val="bg2"/>
                </a:solidFill>
              </a:rPr>
              <a:t>body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75261" y="2229415"/>
            <a:ext cx="1612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element</a:t>
            </a:r>
            <a:endParaRPr lang="ko-KR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300101" y="2112317"/>
            <a:ext cx="1757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attribute</a:t>
            </a:r>
            <a:endParaRPr lang="ko-KR" alt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5684029" y="2758648"/>
            <a:ext cx="1665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2"/>
                </a:solidFill>
              </a:rPr>
              <a:t>lang</a:t>
            </a:r>
            <a:r>
              <a:rPr lang="en-US" altLang="ko-KR" sz="2800" dirty="0" smtClean="0">
                <a:solidFill>
                  <a:schemeClr val="bg2"/>
                </a:solidFill>
              </a:rPr>
              <a:t>=“</a:t>
            </a:r>
            <a:r>
              <a:rPr lang="en-US" altLang="ko-KR" sz="2800" dirty="0" err="1" smtClean="0">
                <a:solidFill>
                  <a:schemeClr val="bg2"/>
                </a:solidFill>
              </a:rPr>
              <a:t>ko</a:t>
            </a:r>
            <a:r>
              <a:rPr lang="en-US" altLang="ko-KR" sz="2800" dirty="0" smtClean="0">
                <a:solidFill>
                  <a:schemeClr val="bg2"/>
                </a:solidFill>
              </a:rPr>
              <a:t>”</a:t>
            </a:r>
            <a:endParaRPr lang="ko-KR" alt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21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110</a:t>
            </a:r>
            <a:r>
              <a:rPr lang="ko-KR" altLang="en-US" dirty="0" smtClean="0"/>
              <a:t>쪽</a:t>
            </a:r>
            <a:r>
              <a:rPr lang="en-US" altLang="ko-KR" dirty="0" smtClean="0"/>
              <a:t>, 134</a:t>
            </a:r>
            <a:r>
              <a:rPr lang="ko-KR" altLang="en-US" dirty="0" smtClean="0"/>
              <a:t>쪽</a:t>
            </a:r>
            <a:r>
              <a:rPr lang="en-US" altLang="ko-KR" dirty="0" smtClean="0"/>
              <a:t>,(</a:t>
            </a:r>
            <a:r>
              <a:rPr lang="ko-KR" altLang="en-US" dirty="0" smtClean="0"/>
              <a:t>배열과 함수 </a:t>
            </a:r>
            <a:r>
              <a:rPr lang="en-US" altLang="ko-KR" dirty="0" smtClean="0"/>
              <a:t>if</a:t>
            </a:r>
            <a:r>
              <a:rPr lang="ko-KR" altLang="en-US" dirty="0" smtClean="0"/>
              <a:t> 같이</a:t>
            </a:r>
            <a:r>
              <a:rPr lang="en-US" altLang="ko-KR" dirty="0" smtClean="0"/>
              <a:t>) 140, 141,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84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194247087"/>
              </p:ext>
            </p:extLst>
          </p:nvPr>
        </p:nvGraphicFramePr>
        <p:xfrm>
          <a:off x="1141413" y="571500"/>
          <a:ext cx="7850188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2" y="1886857"/>
            <a:ext cx="4388531" cy="3541714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적용 범위 제한 없는 전역변수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글로벌 변수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예를 들어 함수에서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로 선언했던 변수 함수 밖에서 사용 안됨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지역변수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로컬 변수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let,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1186" y="1886856"/>
            <a:ext cx="4103913" cy="40934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사용한 변수의 재할당 </a:t>
            </a:r>
            <a:r>
              <a:rPr lang="ko-KR" altLang="en-US" sz="2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재선언</a:t>
            </a:r>
            <a:endParaRPr lang="en-US" altLang="ko-KR" sz="22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2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2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addNumber</a:t>
            </a:r>
            <a:r>
              <a:rPr lang="en-US" altLang="ko-KR" sz="22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a,b</a:t>
            </a:r>
            <a:r>
              <a:rPr lang="en-US" altLang="ko-KR" sz="2200" dirty="0">
                <a:latin typeface="D2Coding" panose="020B0609020101020101" pitchFamily="49" charset="-127"/>
                <a:ea typeface="D2Coding" panose="020B0609020101020101" pitchFamily="49" charset="-127"/>
              </a:rPr>
              <a:t>){</a:t>
            </a:r>
          </a:p>
          <a:p>
            <a:r>
              <a:rPr lang="en-US" altLang="ko-KR" sz="2200" dirty="0">
                <a:latin typeface="D2Coding" panose="020B0609020101020101" pitchFamily="49" charset="-127"/>
                <a:ea typeface="D2Coding" panose="020B0609020101020101" pitchFamily="49" charset="-127"/>
              </a:rPr>
              <a:t>        return </a:t>
            </a:r>
            <a:r>
              <a:rPr lang="en-US" altLang="ko-KR" sz="2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a+b</a:t>
            </a:r>
            <a:r>
              <a:rPr lang="en-US" altLang="ko-KR" sz="22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2200" dirty="0">
                <a:latin typeface="D2Coding" panose="020B0609020101020101" pitchFamily="49" charset="-127"/>
                <a:ea typeface="D2Coding" panose="020B0609020101020101" pitchFamily="49" charset="-127"/>
              </a:rPr>
              <a:t>    }</a:t>
            </a:r>
          </a:p>
          <a:p>
            <a:r>
              <a:rPr lang="en-US" altLang="ko-KR" sz="2200" dirty="0"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2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sz="2200" dirty="0">
                <a:latin typeface="D2Coding" panose="020B0609020101020101" pitchFamily="49" charset="-127"/>
                <a:ea typeface="D2Coding" panose="020B0609020101020101" pitchFamily="49" charset="-127"/>
              </a:rPr>
              <a:t> sum = </a:t>
            </a:r>
            <a:r>
              <a:rPr lang="en-US" altLang="ko-KR" sz="2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addNumber</a:t>
            </a:r>
            <a:r>
              <a:rPr lang="en-US" altLang="ko-KR" sz="2200" dirty="0">
                <a:latin typeface="D2Coding" panose="020B0609020101020101" pitchFamily="49" charset="-127"/>
                <a:ea typeface="D2Coding" panose="020B0609020101020101" pitchFamily="49" charset="-127"/>
              </a:rPr>
              <a:t>(1,2);</a:t>
            </a:r>
          </a:p>
          <a:p>
            <a:r>
              <a:rPr lang="en-US" altLang="ko-KR" sz="2200" dirty="0">
                <a:latin typeface="D2Coding" panose="020B0609020101020101" pitchFamily="49" charset="-127"/>
                <a:ea typeface="D2Coding" panose="020B0609020101020101" pitchFamily="49" charset="-127"/>
              </a:rPr>
              <a:t>    console.log(sum);</a:t>
            </a:r>
          </a:p>
          <a:p>
            <a:r>
              <a:rPr lang="en-US" altLang="ko-KR" sz="2200" dirty="0">
                <a:latin typeface="D2Coding" panose="020B0609020101020101" pitchFamily="49" charset="-127"/>
                <a:ea typeface="D2Coding" panose="020B0609020101020101" pitchFamily="49" charset="-127"/>
              </a:rPr>
              <a:t>    sum = 5;</a:t>
            </a:r>
          </a:p>
          <a:p>
            <a:r>
              <a:rPr lang="en-US" altLang="ko-KR" sz="2200" dirty="0">
                <a:latin typeface="D2Coding" panose="020B0609020101020101" pitchFamily="49" charset="-127"/>
                <a:ea typeface="D2Coding" panose="020B0609020101020101" pitchFamily="49" charset="-127"/>
              </a:rPr>
              <a:t>    console.log(sum);</a:t>
            </a:r>
          </a:p>
          <a:p>
            <a:r>
              <a:rPr lang="en-US" altLang="ko-KR" sz="2200" dirty="0"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2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sz="2200" dirty="0">
                <a:latin typeface="D2Coding" panose="020B0609020101020101" pitchFamily="49" charset="-127"/>
                <a:ea typeface="D2Coding" panose="020B0609020101020101" pitchFamily="49" charset="-127"/>
              </a:rPr>
              <a:t> sum = 10;</a:t>
            </a:r>
          </a:p>
          <a:p>
            <a:r>
              <a:rPr lang="en-US" altLang="ko-KR" sz="2200" dirty="0">
                <a:latin typeface="D2Coding" panose="020B0609020101020101" pitchFamily="49" charset="-127"/>
                <a:ea typeface="D2Coding" panose="020B0609020101020101" pitchFamily="49" charset="-127"/>
              </a:rPr>
              <a:t>    console.log(sum);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27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363217687"/>
              </p:ext>
            </p:extLst>
          </p:nvPr>
        </p:nvGraphicFramePr>
        <p:xfrm>
          <a:off x="1141413" y="618519"/>
          <a:ext cx="6705802" cy="661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9858871"/>
              </p:ext>
            </p:extLst>
          </p:nvPr>
        </p:nvGraphicFramePr>
        <p:xfrm>
          <a:off x="1158038" y="1845426"/>
          <a:ext cx="9906000" cy="404168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977048"/>
                <a:gridCol w="2015412"/>
                <a:gridCol w="5913540"/>
              </a:tblGrid>
              <a:tr h="8977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변수 범위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</a:rPr>
                        <a:t>변수 선언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 특징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8534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함수 레벨 </a:t>
                      </a:r>
                      <a:r>
                        <a:rPr lang="ko-KR" altLang="en-US" dirty="0" err="1" smtClean="0"/>
                        <a:t>스코프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err="1" smtClean="0"/>
                        <a:t>var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변수를 </a:t>
                      </a:r>
                      <a:r>
                        <a:rPr lang="ko-KR" altLang="en-US" b="1" dirty="0" smtClean="0">
                          <a:solidFill>
                            <a:srgbClr val="FF0000"/>
                          </a:solidFill>
                        </a:rPr>
                        <a:t>중복해서 선언할 수 있다</a:t>
                      </a:r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dirty="0" smtClean="0"/>
                        <a:t>함수 블록</a:t>
                      </a:r>
                      <a:r>
                        <a:rPr lang="en-US" altLang="ko-KR" dirty="0" smtClean="0"/>
                        <a:t>{}</a:t>
                      </a:r>
                      <a:r>
                        <a:rPr lang="ko-KR" altLang="en-US" dirty="0" smtClean="0"/>
                        <a:t>내에서만 지역 변수가 존재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1143313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블록 레벨 </a:t>
                      </a:r>
                      <a:r>
                        <a:rPr lang="ko-KR" altLang="en-US" dirty="0" err="1" smtClean="0"/>
                        <a:t>스코프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let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</a:t>
                      </a:r>
                      <a:r>
                        <a:rPr lang="ko-KR" altLang="en-US" dirty="0" smtClean="0"/>
                        <a:t>와 같지만 같은 블록</a:t>
                      </a:r>
                      <a:r>
                        <a:rPr lang="en-US" altLang="ko-KR" dirty="0" smtClean="0"/>
                        <a:t>{}</a:t>
                      </a:r>
                      <a:r>
                        <a:rPr lang="ko-KR" altLang="en-US" dirty="0" smtClean="0"/>
                        <a:t>에서는 이미 </a:t>
                      </a:r>
                      <a:r>
                        <a:rPr lang="ko-KR" altLang="en-US" b="1" dirty="0" smtClean="0">
                          <a:solidFill>
                            <a:srgbClr val="FF0000"/>
                          </a:solidFill>
                        </a:rPr>
                        <a:t>선언한 변수를 중복해서 선언할 수 없다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dirty="0" smtClean="0"/>
                        <a:t>블록</a:t>
                      </a:r>
                      <a:r>
                        <a:rPr lang="en-US" altLang="ko-KR" dirty="0" smtClean="0"/>
                        <a:t>{}, </a:t>
                      </a:r>
                      <a:r>
                        <a:rPr lang="ko-KR" altLang="en-US" dirty="0" err="1" smtClean="0"/>
                        <a:t>제어문</a:t>
                      </a:r>
                      <a:r>
                        <a:rPr lang="ko-KR" altLang="en-US" dirty="0" smtClean="0"/>
                        <a:t> 블록</a:t>
                      </a:r>
                      <a:r>
                        <a:rPr lang="en-US" altLang="ko-KR" dirty="0" smtClean="0"/>
                        <a:t>{}</a:t>
                      </a:r>
                      <a:r>
                        <a:rPr lang="ko-KR" altLang="en-US" dirty="0" smtClean="0"/>
                        <a:t>에서도 지역 변수가 존재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11471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err="1" smtClean="0"/>
                        <a:t>const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같은 블록</a:t>
                      </a:r>
                      <a:r>
                        <a:rPr lang="en-US" altLang="ko-KR" dirty="0" smtClean="0"/>
                        <a:t>{}</a:t>
                      </a:r>
                      <a:r>
                        <a:rPr lang="ko-KR" altLang="en-US" dirty="0" smtClean="0"/>
                        <a:t>에서는 이미 선언한 변수를 중복해서 선언할 수 없고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b="1" dirty="0" smtClean="0">
                          <a:solidFill>
                            <a:srgbClr val="FF0000"/>
                          </a:solidFill>
                        </a:rPr>
                        <a:t>저장된 값을 변경할 수 없다</a:t>
                      </a:r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dirty="0" smtClean="0"/>
                        <a:t>블록</a:t>
                      </a:r>
                      <a:r>
                        <a:rPr lang="en-US" altLang="ko-KR" dirty="0" smtClean="0"/>
                        <a:t>{}, </a:t>
                      </a:r>
                      <a:r>
                        <a:rPr lang="ko-KR" altLang="en-US" dirty="0" err="1" smtClean="0"/>
                        <a:t>제어문</a:t>
                      </a:r>
                      <a:r>
                        <a:rPr lang="ko-KR" altLang="en-US" dirty="0" smtClean="0"/>
                        <a:t> 블록</a:t>
                      </a:r>
                      <a:r>
                        <a:rPr lang="en-US" altLang="ko-KR" dirty="0" smtClean="0"/>
                        <a:t>{}</a:t>
                      </a:r>
                      <a:r>
                        <a:rPr lang="ko-KR" altLang="en-US" dirty="0" smtClean="0"/>
                        <a:t>에서도 지역 변수가 존재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96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console.log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name = prompt(“</a:t>
            </a:r>
            <a:r>
              <a:rPr lang="ko-KR" altLang="en-US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이름을 입력하세요</a:t>
            </a:r>
            <a:r>
              <a:rPr lang="en-US" altLang="ko-KR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.”);</a:t>
            </a:r>
          </a:p>
          <a:p>
            <a:r>
              <a:rPr lang="en-US" altLang="ko-KR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console.log(name + “</a:t>
            </a:r>
            <a:r>
              <a:rPr lang="ko-KR" altLang="en-US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님</a:t>
            </a:r>
            <a:r>
              <a:rPr lang="en-US" altLang="ko-KR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환영합니다</a:t>
            </a:r>
            <a:r>
              <a:rPr lang="en-US" altLang="ko-KR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.”);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0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442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● test02.html - Api - Visual Studio Code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17" t="40475" r="44407" b="46331"/>
          <a:stretch/>
        </p:blipFill>
        <p:spPr>
          <a:xfrm>
            <a:off x="1255363" y="1100379"/>
            <a:ext cx="4215539" cy="2061276"/>
          </a:xfrm>
        </p:spPr>
      </p:pic>
      <p:sp>
        <p:nvSpPr>
          <p:cNvPr id="5" name="직사각형 4"/>
          <p:cNvSpPr/>
          <p:nvPr/>
        </p:nvSpPr>
        <p:spPr>
          <a:xfrm>
            <a:off x="4076053" y="1100379"/>
            <a:ext cx="852407" cy="5269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524786" y="1100379"/>
            <a:ext cx="1224363" cy="4001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2"/>
                </a:solidFill>
              </a:rPr>
              <a:t>매개변수</a:t>
            </a:r>
            <a:endParaRPr lang="ko-KR" altLang="en-US" sz="2000" b="1" dirty="0">
              <a:solidFill>
                <a:schemeClr val="bg2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928460" y="1179184"/>
            <a:ext cx="15963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874575" y="2883997"/>
            <a:ext cx="15963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70902" y="2801056"/>
            <a:ext cx="821409" cy="4001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2"/>
                </a:solidFill>
              </a:rPr>
              <a:t> 인수</a:t>
            </a:r>
            <a:endParaRPr lang="ko-KR" altLang="en-US" sz="2000" b="1" dirty="0">
              <a:solidFill>
                <a:schemeClr val="bg2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20691" y="2603715"/>
            <a:ext cx="821411" cy="5579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389756" y="522259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더하는 함수</a:t>
            </a:r>
            <a:endParaRPr lang="ko-KR" altLang="en-US" sz="2400" dirty="0">
              <a:solidFill>
                <a:schemeClr val="bg2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66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 descr="test02.html - Api - Visual Studio Code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2" t="45575" r="43463" b="35661"/>
          <a:stretch/>
        </p:blipFill>
        <p:spPr>
          <a:xfrm>
            <a:off x="2619211" y="2123267"/>
            <a:ext cx="3487119" cy="2231756"/>
          </a:xfrm>
        </p:spPr>
      </p:pic>
      <p:sp>
        <p:nvSpPr>
          <p:cNvPr id="12" name="TextBox 11"/>
          <p:cNvSpPr txBox="1"/>
          <p:nvPr/>
        </p:nvSpPr>
        <p:spPr>
          <a:xfrm>
            <a:off x="1389756" y="522259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익명 함수</a:t>
            </a:r>
            <a:endParaRPr lang="ko-KR" altLang="en-US" sz="2400" dirty="0">
              <a:solidFill>
                <a:schemeClr val="bg2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12624" y="3239145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2"/>
                </a:solidFill>
              </a:rPr>
              <a:t>이름이 없는 함수 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42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389756" y="522259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즉시 실행 함수</a:t>
            </a:r>
            <a:endParaRPr lang="ko-KR" altLang="en-US" sz="2400" dirty="0">
              <a:solidFill>
                <a:schemeClr val="bg2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12624" y="3239145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/>
                </a:solidFill>
              </a:rPr>
              <a:t>()</a:t>
            </a:r>
            <a:r>
              <a:rPr lang="ko-KR" altLang="en-US" dirty="0" smtClean="0">
                <a:solidFill>
                  <a:schemeClr val="bg2"/>
                </a:solidFill>
              </a:rPr>
              <a:t>감싸준다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4" name="내용 개체 틀 3" descr="test02.html - Api - Visual Studio Code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3" t="63388" r="43812" b="22609"/>
          <a:stretch/>
        </p:blipFill>
        <p:spPr>
          <a:xfrm>
            <a:off x="1921791" y="1718998"/>
            <a:ext cx="4429020" cy="2171078"/>
          </a:xfrm>
        </p:spPr>
      </p:pic>
      <p:sp>
        <p:nvSpPr>
          <p:cNvPr id="8" name="직사각형 7"/>
          <p:cNvSpPr/>
          <p:nvPr/>
        </p:nvSpPr>
        <p:spPr>
          <a:xfrm>
            <a:off x="4136301" y="1999280"/>
            <a:ext cx="216978" cy="5269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725955" y="2804537"/>
            <a:ext cx="216978" cy="5269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30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389756" y="522259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화살표 함수</a:t>
            </a:r>
            <a:endParaRPr lang="ko-KR" altLang="en-US" sz="2400" dirty="0">
              <a:solidFill>
                <a:schemeClr val="bg2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12624" y="3239145"/>
            <a:ext cx="1350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/>
                </a:solidFill>
              </a:rPr>
              <a:t>3</a:t>
            </a:r>
            <a:r>
              <a:rPr lang="ko-KR" altLang="en-US" dirty="0" smtClean="0">
                <a:solidFill>
                  <a:schemeClr val="bg2"/>
                </a:solidFill>
              </a:rPr>
              <a:t>가지 방식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2"/>
                </a:solidFill>
              </a:rPr>
              <a:t>모두 같다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3" name="내용 개체 틀 2" descr="● test02.html - Api - Visual Studio Code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43" t="71702" r="33249" b="9349"/>
          <a:stretch/>
        </p:blipFill>
        <p:spPr>
          <a:xfrm>
            <a:off x="1901200" y="1765493"/>
            <a:ext cx="4417017" cy="1999938"/>
          </a:xfrm>
        </p:spPr>
      </p:pic>
    </p:spTree>
    <p:extLst>
      <p:ext uri="{BB962C8B-B14F-4D97-AF65-F5344CB8AC3E}">
        <p14:creationId xmlns:p14="http://schemas.microsoft.com/office/powerpoint/2010/main" val="15262176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245324503"/>
              </p:ext>
            </p:extLst>
          </p:nvPr>
        </p:nvGraphicFramePr>
        <p:xfrm>
          <a:off x="1141413" y="618519"/>
          <a:ext cx="6705802" cy="661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7189" y="2388637"/>
            <a:ext cx="9674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2"/>
                </a:solidFill>
              </a:rPr>
              <a:t>일반적으로 함수 내 지역 변수는 함수 밖에서 참조할 수 없지만</a:t>
            </a:r>
            <a:r>
              <a:rPr lang="en-US" altLang="ko-KR" dirty="0" smtClean="0">
                <a:solidFill>
                  <a:schemeClr val="bg2"/>
                </a:solidFill>
              </a:rPr>
              <a:t>, </a:t>
            </a:r>
            <a:r>
              <a:rPr lang="ko-KR" altLang="en-US" dirty="0" err="1" smtClean="0">
                <a:solidFill>
                  <a:schemeClr val="bg2"/>
                </a:solidFill>
              </a:rPr>
              <a:t>클로져는</a:t>
            </a:r>
            <a:r>
              <a:rPr lang="ko-KR" altLang="en-US" dirty="0" smtClean="0">
                <a:solidFill>
                  <a:schemeClr val="bg2"/>
                </a:solidFill>
              </a:rPr>
              <a:t> 함수 내 지역 변수를</a:t>
            </a:r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ko-KR" altLang="en-US" dirty="0" smtClean="0">
                <a:solidFill>
                  <a:schemeClr val="bg2"/>
                </a:solidFill>
              </a:rPr>
              <a:t>함수 밖에서도 참조할 수 있게 해줍니다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59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571306456"/>
              </p:ext>
            </p:extLst>
          </p:nvPr>
        </p:nvGraphicFramePr>
        <p:xfrm>
          <a:off x="1141413" y="618519"/>
          <a:ext cx="6705802" cy="661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7189" y="2388637"/>
            <a:ext cx="9135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</a:rPr>
              <a:t> 외부 라이브러리를 사용하지 않거나 최소한으로 사용하여 작성한 자바스크립트 코드를 </a:t>
            </a:r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en-US" altLang="ko-KR" dirty="0" smtClean="0">
                <a:solidFill>
                  <a:schemeClr val="bg2"/>
                </a:solidFill>
              </a:rPr>
              <a:t>Vanilla </a:t>
            </a:r>
            <a:r>
              <a:rPr lang="en-US" altLang="ko-KR" dirty="0">
                <a:solidFill>
                  <a:schemeClr val="bg2"/>
                </a:solidFill>
              </a:rPr>
              <a:t>JavaScript</a:t>
            </a:r>
            <a:r>
              <a:rPr lang="ko-KR" altLang="en-US" dirty="0">
                <a:solidFill>
                  <a:schemeClr val="bg2"/>
                </a:solidFill>
              </a:rPr>
              <a:t>라고 </a:t>
            </a:r>
            <a:r>
              <a:rPr lang="ko-KR" altLang="en-US" dirty="0" smtClean="0">
                <a:solidFill>
                  <a:schemeClr val="bg2"/>
                </a:solidFill>
              </a:rPr>
              <a:t>하는데</a:t>
            </a:r>
            <a:endParaRPr lang="en-US" altLang="ko-KR" dirty="0" smtClean="0">
              <a:solidFill>
                <a:schemeClr val="bg2"/>
              </a:solidFill>
            </a:endParaRPr>
          </a:p>
          <a:p>
            <a:r>
              <a:rPr lang="en-US" altLang="ko-KR" dirty="0" smtClean="0">
                <a:solidFill>
                  <a:schemeClr val="bg2"/>
                </a:solidFill>
              </a:rPr>
              <a:t> </a:t>
            </a:r>
            <a:r>
              <a:rPr lang="ko-KR" altLang="en-US" dirty="0">
                <a:solidFill>
                  <a:schemeClr val="bg2"/>
                </a:solidFill>
              </a:rPr>
              <a:t>어떤 라이브러리나 프레임워크를 사용하더라도 작동이 잘 되는 큰 장점이 </a:t>
            </a:r>
            <a:r>
              <a:rPr lang="ko-KR" altLang="en-US" dirty="0" smtClean="0">
                <a:solidFill>
                  <a:schemeClr val="bg2"/>
                </a:solidFill>
              </a:rPr>
              <a:t>있다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4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3959701298"/>
              </p:ext>
            </p:extLst>
          </p:nvPr>
        </p:nvGraphicFramePr>
        <p:xfrm>
          <a:off x="1141413" y="618518"/>
          <a:ext cx="6669087" cy="1095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내용 개체 틀 15"/>
          <p:cNvPicPr>
            <a:picLocks noGrp="1" noChangeAspect="1"/>
          </p:cNvPicPr>
          <p:nvPr>
            <p:ph idx="1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414"/>
          <a:stretch/>
        </p:blipFill>
        <p:spPr>
          <a:xfrm>
            <a:off x="1493560" y="2673577"/>
            <a:ext cx="7985679" cy="1912937"/>
          </a:xfrm>
        </p:spPr>
      </p:pic>
      <p:sp>
        <p:nvSpPr>
          <p:cNvPr id="17" name="TextBox 16"/>
          <p:cNvSpPr txBox="1"/>
          <p:nvPr/>
        </p:nvSpPr>
        <p:spPr>
          <a:xfrm>
            <a:off x="1741714" y="5065486"/>
            <a:ext cx="76610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let </a:t>
            </a:r>
            <a:r>
              <a:rPr lang="ko-KR" altLang="en-US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변수이름 </a:t>
            </a:r>
            <a:r>
              <a:rPr lang="en-US" altLang="ko-KR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= [“</a:t>
            </a:r>
            <a:r>
              <a:rPr lang="ko-KR" altLang="en-US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영희</a:t>
            </a:r>
            <a:r>
              <a:rPr lang="en-US" altLang="ko-KR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”, “</a:t>
            </a:r>
            <a:r>
              <a:rPr lang="ko-KR" altLang="en-US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철수</a:t>
            </a:r>
            <a:r>
              <a:rPr lang="en-US" altLang="ko-KR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”, 123, 345 ] </a:t>
            </a:r>
            <a:r>
              <a:rPr lang="ko-KR" altLang="en-US" dirty="0" err="1" smtClean="0"/>
              <a:t>배열만들기</a:t>
            </a:r>
            <a:r>
              <a:rPr lang="en-US" altLang="ko-KR" dirty="0" smtClean="0"/>
              <a:t>.</a:t>
            </a:r>
          </a:p>
          <a:p>
            <a:r>
              <a:rPr lang="en-US" altLang="ko-KR" sz="20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document.write</a:t>
            </a:r>
            <a:r>
              <a:rPr lang="en-US" altLang="ko-KR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변수이름</a:t>
            </a:r>
            <a:r>
              <a:rPr lang="en-US" altLang="ko-KR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.length); </a:t>
            </a:r>
            <a:r>
              <a:rPr lang="ko-KR" altLang="en-US" dirty="0" smtClean="0"/>
              <a:t>는 배열의 길이를 나타내줍니다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변수이름</a:t>
            </a:r>
            <a:r>
              <a:rPr lang="en-US" altLang="ko-KR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.push(“</a:t>
            </a:r>
            <a:r>
              <a:rPr lang="ko-KR" altLang="en-US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길동</a:t>
            </a:r>
            <a:r>
              <a:rPr lang="en-US" altLang="ko-KR" sz="2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”); </a:t>
            </a:r>
            <a:r>
              <a:rPr lang="ko-KR" altLang="en-US" dirty="0" smtClean="0"/>
              <a:t>를 하면 배열에 새로운 데이터가 추가됩니다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231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for/ while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alist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변수명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document.querySelectorAll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(‘a’);</a:t>
            </a:r>
          </a:p>
          <a:p>
            <a:pPr marL="0" indent="0">
              <a:buNone/>
            </a:pP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= 0;</a:t>
            </a:r>
          </a:p>
          <a:p>
            <a:pPr marL="0" indent="0">
              <a:buNone/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while(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alist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변수명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.length){</a:t>
            </a:r>
          </a:p>
          <a:p>
            <a:pPr marL="457200" lvl="1" indent="0">
              <a:buNone/>
            </a:pP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console.log(</a:t>
            </a:r>
            <a:r>
              <a:rPr lang="en-US" altLang="ko-KR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alist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]);</a:t>
            </a:r>
          </a:p>
          <a:p>
            <a:pPr marL="457200" lvl="1" indent="0">
              <a:buNone/>
            </a:pPr>
            <a:r>
              <a:rPr lang="en-US" altLang="ko-KR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=i+1;</a:t>
            </a:r>
          </a:p>
          <a:p>
            <a:pPr marL="0" indent="0">
              <a:buNone/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509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만약에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2556932"/>
            <a:ext cx="4913670" cy="33189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altLang="ko-KR" sz="1800" b="1" dirty="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if(</a:t>
            </a:r>
            <a:r>
              <a:rPr lang="ko-KR" altLang="en-US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소괄호의 내용에 부합하면</a:t>
            </a:r>
            <a:r>
              <a:rPr lang="en-US" altLang="ko-KR" sz="1800" b="1" dirty="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){</a:t>
            </a:r>
          </a:p>
          <a:p>
            <a:r>
              <a:rPr lang="ko-KR" altLang="en-US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중괄호 안의 내용이 실행되고</a:t>
            </a:r>
            <a:endParaRPr lang="en-US" altLang="ko-KR" sz="18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800" b="1" dirty="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}else if(</a:t>
            </a:r>
            <a:r>
              <a:rPr lang="ko-KR" altLang="en-US" sz="1800" dirty="0">
                <a:latin typeface="D2Coding" panose="020B0609020101020101" pitchFamily="49" charset="-127"/>
                <a:ea typeface="D2Coding" panose="020B0609020101020101" pitchFamily="49" charset="-127"/>
              </a:rPr>
              <a:t>또 다른 이 내용의 조건에 </a:t>
            </a:r>
            <a:r>
              <a:rPr lang="ko-KR" altLang="en-US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부합하면</a:t>
            </a:r>
            <a:r>
              <a:rPr lang="en-US" altLang="ko-KR" sz="1800" b="1" dirty="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){</a:t>
            </a:r>
          </a:p>
          <a:p>
            <a:r>
              <a:rPr lang="ko-KR" altLang="en-US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이 중괄호가 실행되고</a:t>
            </a:r>
            <a:endParaRPr lang="en-US" altLang="ko-KR" sz="18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800" b="1" dirty="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}else{</a:t>
            </a:r>
          </a:p>
          <a:p>
            <a:r>
              <a:rPr lang="ko-KR" altLang="en-US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그렇지 않으면 이 내용이 실행됩니다</a:t>
            </a:r>
            <a:r>
              <a:rPr lang="en-US" altLang="ko-KR" sz="18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en-US" altLang="ko-KR" sz="1800" b="1" dirty="0" smtClean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800" b="1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56555" y="3111910"/>
            <a:ext cx="4372607" cy="181588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/>
              <a:t>let </a:t>
            </a:r>
            <a:r>
              <a:rPr lang="en-US" altLang="ko-KR" sz="1600" dirty="0" err="1" smtClean="0"/>
              <a:t>numberOne</a:t>
            </a:r>
            <a:r>
              <a:rPr lang="en-US" altLang="ko-KR" sz="1600" dirty="0" smtClean="0"/>
              <a:t> = prompt(“50</a:t>
            </a:r>
            <a:r>
              <a:rPr lang="ko-KR" altLang="en-US" sz="1600" dirty="0" smtClean="0"/>
              <a:t>미만인 숫자 입력</a:t>
            </a:r>
            <a:r>
              <a:rPr lang="en-US" altLang="ko-KR" sz="1600" dirty="0" smtClean="0"/>
              <a:t>”);</a:t>
            </a:r>
          </a:p>
          <a:p>
            <a:r>
              <a:rPr lang="en-US" altLang="ko-KR" sz="1600" dirty="0" smtClean="0"/>
              <a:t>let </a:t>
            </a:r>
            <a:r>
              <a:rPr lang="en-US" altLang="ko-KR" sz="1600" dirty="0" err="1" smtClean="0"/>
              <a:t>numberTwo</a:t>
            </a:r>
            <a:r>
              <a:rPr lang="en-US" altLang="ko-KR" sz="1600" dirty="0" smtClean="0"/>
              <a:t> = prompt(“50</a:t>
            </a:r>
            <a:r>
              <a:rPr lang="ko-KR" altLang="en-US" sz="1600" dirty="0" smtClean="0"/>
              <a:t>미만인 숫자입력</a:t>
            </a:r>
            <a:r>
              <a:rPr lang="en-US" altLang="ko-KR" sz="1600" dirty="0" smtClean="0"/>
              <a:t>”);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if (</a:t>
            </a:r>
            <a:r>
              <a:rPr lang="en-US" altLang="ko-KR" sz="1600" dirty="0" err="1" smtClean="0"/>
              <a:t>numberOne</a:t>
            </a:r>
            <a:r>
              <a:rPr lang="en-US" altLang="ko-KR" sz="1600" dirty="0" smtClean="0"/>
              <a:t>&lt;50 &amp;&amp; </a:t>
            </a:r>
            <a:r>
              <a:rPr lang="en-US" altLang="ko-KR" sz="1600" dirty="0" err="1" smtClean="0"/>
              <a:t>numberTwo</a:t>
            </a:r>
            <a:r>
              <a:rPr lang="en-US" altLang="ko-KR" sz="1600" dirty="0" smtClean="0"/>
              <a:t> &lt; 50)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alert(“</a:t>
            </a:r>
            <a:r>
              <a:rPr lang="ko-KR" altLang="en-US" sz="1600" dirty="0" smtClean="0"/>
              <a:t>숫자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 모두 </a:t>
            </a:r>
            <a:r>
              <a:rPr lang="en-US" altLang="ko-KR" sz="1600" dirty="0" smtClean="0"/>
              <a:t>50 </a:t>
            </a:r>
            <a:r>
              <a:rPr lang="ko-KR" altLang="en-US" sz="1600" dirty="0" smtClean="0"/>
              <a:t>미만이군요</a:t>
            </a:r>
            <a:r>
              <a:rPr lang="en-US" altLang="ko-KR" sz="1600" dirty="0" smtClean="0"/>
              <a:t>.”);</a:t>
            </a:r>
          </a:p>
          <a:p>
            <a:r>
              <a:rPr lang="en-US" altLang="ko-KR" sz="1600" dirty="0" smtClean="0"/>
              <a:t>else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alert(“</a:t>
            </a:r>
            <a:r>
              <a:rPr lang="ko-KR" altLang="en-US" sz="1600" dirty="0" smtClean="0"/>
              <a:t>조건에 맞지 않는 숫자가 있습니다</a:t>
            </a:r>
            <a:r>
              <a:rPr lang="en-US" altLang="ko-KR" sz="1600" dirty="0" smtClean="0"/>
              <a:t>”)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1781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2" y="2249487"/>
            <a:ext cx="5898017" cy="3541714"/>
          </a:xfrm>
        </p:spPr>
        <p:txBody>
          <a:bodyPr/>
          <a:lstStyle/>
          <a:p>
            <a:r>
              <a:rPr lang="ko-KR" altLang="en-US" dirty="0" smtClean="0"/>
              <a:t>매개변수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),</a:t>
            </a:r>
            <a:r>
              <a:rPr lang="ko-KR" altLang="en-US" dirty="0" smtClean="0"/>
              <a:t>인자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아규먼트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리턴</a:t>
            </a:r>
            <a:endParaRPr lang="en-US" altLang="ko-KR" dirty="0" smtClean="0"/>
          </a:p>
          <a:p>
            <a:r>
              <a:rPr lang="en-US" altLang="ko-KR" dirty="0" smtClean="0"/>
              <a:t>function 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(){</a:t>
            </a:r>
          </a:p>
          <a:p>
            <a:pPr marL="457200" lvl="1" indent="0">
              <a:buNone/>
            </a:pPr>
            <a:r>
              <a:rPr lang="ko-KR" altLang="en-US" dirty="0" smtClean="0"/>
              <a:t>실행할 내용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}</a:t>
            </a:r>
          </a:p>
          <a:p>
            <a:r>
              <a:rPr lang="ko-KR" altLang="en-US" dirty="0" err="1" smtClean="0"/>
              <a:t>함수명</a:t>
            </a:r>
            <a:r>
              <a:rPr lang="en-US" altLang="ko-KR" dirty="0" smtClean="0"/>
              <a:t>(); //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23200" y="2699657"/>
            <a:ext cx="2954655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예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:)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더하기 함수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addNumber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a,b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){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var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sum =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a+b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alert(sum);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777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내부</a:t>
            </a:r>
            <a:r>
              <a:rPr lang="en-US" altLang="ko-KR" dirty="0" smtClean="0"/>
              <a:t>/</a:t>
            </a:r>
            <a:r>
              <a:rPr lang="ko-KR" altLang="en-US" dirty="0" smtClean="0"/>
              <a:t>외부 파일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sz="2000" dirty="0" smtClean="0"/>
              <a:t>html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파일 안에 넣는 내부 </a:t>
            </a:r>
            <a:r>
              <a:rPr lang="en-US" altLang="ko-KR" sz="2000" dirty="0" smtClean="0"/>
              <a:t>head</a:t>
            </a:r>
            <a:r>
              <a:rPr lang="ko-KR" altLang="en-US" sz="2000" dirty="0" smtClean="0"/>
              <a:t> 안의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css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링크 바로 아래 </a:t>
            </a:r>
            <a:r>
              <a:rPr lang="en-US" altLang="ko-KR" sz="2000" dirty="0" smtClean="0"/>
              <a:t>&lt;script&gt;…&lt;/script&gt;</a:t>
            </a:r>
            <a:r>
              <a:rPr lang="ko-KR" altLang="en-US" sz="2000" dirty="0" smtClean="0"/>
              <a:t>넣을 수도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파일을 분리해두면 소스 분석이 편하고 다른 개발자가 잘못하여 소스 손상시킬 일이 없다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내부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외부파일 위치는 </a:t>
            </a:r>
            <a:r>
              <a:rPr lang="en-US" altLang="ko-KR" sz="2000" dirty="0" smtClean="0"/>
              <a:t>body</a:t>
            </a:r>
            <a:r>
              <a:rPr lang="ko-KR" altLang="en-US" sz="2000" dirty="0" smtClean="0"/>
              <a:t>태그 안에서 </a:t>
            </a:r>
            <a:r>
              <a:rPr lang="ko-KR" altLang="en-US" sz="2000" b="1" dirty="0" smtClean="0"/>
              <a:t>맨 아래 줄에 </a:t>
            </a:r>
            <a:r>
              <a:rPr lang="ko-KR" altLang="en-US" sz="2000" dirty="0" smtClean="0"/>
              <a:t>넣기도 </a:t>
            </a:r>
            <a:r>
              <a:rPr lang="ko-KR" altLang="en-US" sz="2000" dirty="0"/>
              <a:t>하</a:t>
            </a:r>
            <a:r>
              <a:rPr lang="ko-KR" altLang="en-US" sz="2000" dirty="0" smtClean="0"/>
              <a:t>지만</a:t>
            </a:r>
            <a:endParaRPr lang="en-US" altLang="ko-KR" sz="2000" dirty="0" smtClean="0"/>
          </a:p>
          <a:p>
            <a:r>
              <a:rPr lang="en-US" altLang="ko-KR" sz="2000" dirty="0" smtClean="0"/>
              <a:t>link</a:t>
            </a:r>
            <a:r>
              <a:rPr lang="ko-KR" altLang="en-US" sz="2000" dirty="0" smtClean="0"/>
              <a:t>아래에 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&lt;script </a:t>
            </a:r>
            <a:r>
              <a:rPr lang="en-US" altLang="ko-KR" sz="1600" b="1" dirty="0" smtClean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defer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=“main.js”&gt;&lt;/script&gt;</a:t>
            </a:r>
            <a:r>
              <a:rPr lang="ko-KR" altLang="en-US" sz="2000" dirty="0" smtClean="0"/>
              <a:t>로 실무에서는 넣기도 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웹브라우저</a:t>
            </a:r>
            <a:r>
              <a:rPr lang="ko-KR" altLang="en-US" sz="2000" dirty="0" smtClean="0"/>
              <a:t> 해석기가 </a:t>
            </a:r>
            <a:r>
              <a:rPr lang="en-US" altLang="ko-KR" sz="2000" dirty="0" smtClean="0"/>
              <a:t>body</a:t>
            </a:r>
            <a:r>
              <a:rPr lang="ko-KR" altLang="en-US" sz="2000" dirty="0" smtClean="0"/>
              <a:t>해석하면서 동시에 외부파일 가져오고 바디내용 출력되면 외부스크립트 파일을 실행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4988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</a:t>
            </a:r>
            <a:r>
              <a:rPr lang="ko-KR" altLang="en-US" dirty="0" smtClean="0"/>
              <a:t>을 구성하는 기본 원칙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모든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태그는 요소 </a:t>
            </a:r>
            <a:r>
              <a:rPr lang="en-US" altLang="ko-KR" dirty="0" smtClean="0"/>
              <a:t>element</a:t>
            </a:r>
            <a:r>
              <a:rPr lang="ko-KR" altLang="en-US" dirty="0" err="1" smtClean="0"/>
              <a:t>노드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HTML</a:t>
            </a:r>
            <a:r>
              <a:rPr lang="ko-KR" altLang="en-US" dirty="0" smtClean="0"/>
              <a:t>태그에서 사용하는 텍스트 내용은 자식 </a:t>
            </a:r>
            <a:r>
              <a:rPr lang="ko-KR" altLang="en-US" dirty="0" err="1" smtClean="0"/>
              <a:t>노드인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text </a:t>
            </a:r>
            <a:r>
              <a:rPr lang="ko-KR" altLang="en-US" dirty="0" err="1" smtClean="0"/>
              <a:t>노드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HTML</a:t>
            </a:r>
            <a:r>
              <a:rPr lang="ko-KR" altLang="en-US" dirty="0" smtClean="0"/>
              <a:t>태그에 있는 속성은 </a:t>
            </a:r>
            <a:r>
              <a:rPr lang="ko-KR" altLang="en-US" dirty="0" err="1" smtClean="0"/>
              <a:t>자식노드인</a:t>
            </a:r>
            <a:r>
              <a:rPr lang="ko-KR" altLang="en-US" dirty="0" smtClean="0"/>
              <a:t> 속성</a:t>
            </a:r>
            <a:r>
              <a:rPr lang="en-US" altLang="ko-KR" dirty="0" smtClean="0"/>
              <a:t>attribute</a:t>
            </a:r>
            <a:r>
              <a:rPr lang="ko-KR" altLang="en-US" dirty="0" err="1" smtClean="0"/>
              <a:t>노드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주석은 </a:t>
            </a:r>
            <a:r>
              <a:rPr lang="en-US" altLang="ko-KR" dirty="0" smtClean="0"/>
              <a:t>comment </a:t>
            </a:r>
            <a:r>
              <a:rPr lang="ko-KR" altLang="en-US" dirty="0" err="1" smtClean="0"/>
              <a:t>노드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document object model </a:t>
            </a:r>
            <a:r>
              <a:rPr lang="ko-KR" altLang="en-US" dirty="0" smtClean="0"/>
              <a:t>문서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모델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자바스크립트를 이용해 </a:t>
            </a:r>
            <a:r>
              <a:rPr lang="ko-KR" altLang="en-US" dirty="0" err="1" smtClean="0"/>
              <a:t>웹문서에</a:t>
            </a:r>
            <a:r>
              <a:rPr lang="ko-KR" altLang="en-US" dirty="0" smtClean="0"/>
              <a:t> 접근하고 제어할 수 있도록 객체를 사용 </a:t>
            </a:r>
            <a:r>
              <a:rPr lang="ko-KR" altLang="en-US" dirty="0" err="1" smtClean="0"/>
              <a:t>웹문서를</a:t>
            </a:r>
            <a:r>
              <a:rPr lang="ko-KR" altLang="en-US" dirty="0" smtClean="0"/>
              <a:t> 체계적으로 정리하는 방법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768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2" y="748145"/>
            <a:ext cx="9905999" cy="50430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3200" dirty="0" smtClean="0">
                <a:solidFill>
                  <a:schemeClr val="bg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DOM</a:t>
            </a:r>
            <a:r>
              <a:rPr lang="ko-KR" altLang="en-US" sz="3200" dirty="0" err="1" smtClean="0">
                <a:solidFill>
                  <a:schemeClr val="bg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노드</a:t>
            </a:r>
            <a:r>
              <a:rPr lang="ko-KR" altLang="en-US" sz="3200" dirty="0" smtClean="0">
                <a:solidFill>
                  <a:schemeClr val="bg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추가</a:t>
            </a:r>
            <a:endParaRPr lang="en-US" altLang="ko-KR" sz="32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bg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&lt;!DOCTYPE html&gt;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bg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bg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&lt;head&gt;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 smtClean="0">
                <a:solidFill>
                  <a:schemeClr val="bg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&lt;title&gt;</a:t>
            </a:r>
            <a:r>
              <a:rPr lang="ko-KR" altLang="en-US" sz="1800" dirty="0" smtClean="0">
                <a:solidFill>
                  <a:schemeClr val="bg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새 요소 삽입</a:t>
            </a:r>
            <a:r>
              <a:rPr lang="en-US" altLang="ko-KR" sz="1800" dirty="0" smtClean="0">
                <a:solidFill>
                  <a:schemeClr val="bg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&lt;/title&gt;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bg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&lt;/head&gt;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 smtClean="0">
                <a:solidFill>
                  <a:schemeClr val="bg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bg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&lt;p&gt;</a:t>
            </a:r>
            <a:r>
              <a:rPr lang="ko-KR" altLang="en-US" sz="1800" dirty="0" smtClean="0">
                <a:solidFill>
                  <a:schemeClr val="bg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돔 </a:t>
            </a:r>
            <a:r>
              <a:rPr lang="ko-KR" altLang="en-US" sz="1800" dirty="0" err="1" smtClean="0">
                <a:solidFill>
                  <a:schemeClr val="bg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노드</a:t>
            </a:r>
            <a:r>
              <a:rPr lang="ko-KR" altLang="en-US" sz="1800" dirty="0" smtClean="0">
                <a:solidFill>
                  <a:schemeClr val="bg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추가</a:t>
            </a:r>
            <a:r>
              <a:rPr lang="en-US" altLang="ko-KR" sz="1800" dirty="0" smtClean="0">
                <a:solidFill>
                  <a:schemeClr val="bg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en-US" altLang="ko-KR" sz="1800" dirty="0">
              <a:solidFill>
                <a:schemeClr val="bg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bg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800" dirty="0" err="1" smtClean="0">
                <a:solidFill>
                  <a:schemeClr val="bg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800" dirty="0" smtClean="0">
                <a:solidFill>
                  <a:schemeClr val="bg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 err="1" smtClean="0">
                <a:solidFill>
                  <a:schemeClr val="bg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800" dirty="0" smtClean="0">
                <a:solidFill>
                  <a:schemeClr val="bg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=“…”&gt;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800" dirty="0" smtClean="0">
                <a:solidFill>
                  <a:schemeClr val="bg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bg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&lt;/html&gt;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152101760"/>
              </p:ext>
            </p:extLst>
          </p:nvPr>
        </p:nvGraphicFramePr>
        <p:xfrm>
          <a:off x="418352" y="555812"/>
          <a:ext cx="9586259" cy="9792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604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2" y="748145"/>
            <a:ext cx="9905999" cy="5043056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solidFill>
                  <a:schemeClr val="bg1"/>
                </a:solidFill>
              </a:rPr>
              <a:t>Content Delivery Network 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r>
              <a:rPr lang="en-US" altLang="ko-KR" sz="1800" dirty="0" smtClean="0">
                <a:solidFill>
                  <a:schemeClr val="bg1"/>
                </a:solidFill>
              </a:rPr>
              <a:t>CDN </a:t>
            </a:r>
            <a:r>
              <a:rPr lang="ko-KR" altLang="en-US" sz="1800" dirty="0">
                <a:solidFill>
                  <a:schemeClr val="bg1"/>
                </a:solidFill>
              </a:rPr>
              <a:t>파일을 여러 공개 서버에 분산시키고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사용자가 접속하는 지역과 가장 가까운 곳의 서버에서 파일을 전송하는 기술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89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 descr="UpAndDown.png - 그림판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" t="22779" r="4224" b="7386"/>
          <a:stretch/>
        </p:blipFill>
        <p:spPr>
          <a:xfrm>
            <a:off x="670087" y="371426"/>
            <a:ext cx="10573646" cy="6265864"/>
          </a:xfrm>
        </p:spPr>
      </p:pic>
    </p:spTree>
    <p:extLst>
      <p:ext uri="{BB962C8B-B14F-4D97-AF65-F5344CB8AC3E}">
        <p14:creationId xmlns:p14="http://schemas.microsoft.com/office/powerpoint/2010/main" val="327083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2" y="748145"/>
            <a:ext cx="9905999" cy="5043056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API</a:t>
            </a:r>
            <a:r>
              <a:rPr lang="ko-KR" altLang="en-US" dirty="0" smtClean="0">
                <a:solidFill>
                  <a:schemeClr val="bg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란</a:t>
            </a:r>
            <a:r>
              <a:rPr lang="en-US" altLang="ko-KR" dirty="0" smtClean="0">
                <a:solidFill>
                  <a:schemeClr val="bg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?</a:t>
            </a:r>
          </a:p>
          <a:p>
            <a:endParaRPr lang="en-US" altLang="ko-KR" dirty="0" smtClean="0">
              <a:solidFill>
                <a:schemeClr val="bg2"/>
              </a:solidFill>
            </a:endParaRPr>
          </a:p>
          <a:p>
            <a:pPr marL="457200" lvl="1" indent="0">
              <a:buNone/>
            </a:pPr>
            <a:r>
              <a:rPr lang="en-US" altLang="ko-KR" sz="2800" dirty="0" smtClean="0">
                <a:solidFill>
                  <a:srgbClr val="C00000"/>
                </a:solidFill>
              </a:rPr>
              <a:t>A</a:t>
            </a:r>
            <a:r>
              <a:rPr lang="en-US" altLang="ko-KR" sz="2800" dirty="0" smtClean="0">
                <a:solidFill>
                  <a:schemeClr val="bg2"/>
                </a:solidFill>
              </a:rPr>
              <a:t>pplication</a:t>
            </a:r>
            <a:endParaRPr lang="en-US" altLang="ko-KR" sz="2800" dirty="0">
              <a:solidFill>
                <a:schemeClr val="bg2"/>
              </a:solidFill>
            </a:endParaRP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C00000"/>
                </a:solidFill>
              </a:rPr>
              <a:t>P</a:t>
            </a:r>
            <a:r>
              <a:rPr lang="en-US" altLang="ko-KR" sz="2800" dirty="0">
                <a:solidFill>
                  <a:schemeClr val="bg2"/>
                </a:solidFill>
              </a:rPr>
              <a:t>rogramming</a:t>
            </a:r>
          </a:p>
          <a:p>
            <a:pPr marL="457200" lvl="1" indent="0">
              <a:buNone/>
            </a:pPr>
            <a:r>
              <a:rPr lang="en-US" altLang="ko-KR" sz="2800" dirty="0" smtClean="0">
                <a:solidFill>
                  <a:srgbClr val="C00000"/>
                </a:solidFill>
              </a:rPr>
              <a:t>I</a:t>
            </a:r>
            <a:r>
              <a:rPr lang="en-US" altLang="ko-KR" sz="2800" dirty="0" smtClean="0">
                <a:solidFill>
                  <a:schemeClr val="bg2"/>
                </a:solidFill>
              </a:rPr>
              <a:t>nterface</a:t>
            </a:r>
          </a:p>
          <a:p>
            <a:r>
              <a:rPr lang="ko-KR" altLang="en-US" sz="2000" dirty="0" err="1" smtClean="0">
                <a:solidFill>
                  <a:schemeClr val="bg2"/>
                </a:solidFill>
                <a:latin typeface="+mj-ea"/>
                <a:ea typeface="+mj-ea"/>
              </a:rPr>
              <a:t>프론트엔드에서</a:t>
            </a:r>
            <a:r>
              <a:rPr lang="ko-KR" altLang="en-US" sz="2000" dirty="0" smtClean="0">
                <a:solidFill>
                  <a:schemeClr val="bg2"/>
                </a:solidFill>
                <a:latin typeface="+mj-ea"/>
                <a:ea typeface="+mj-ea"/>
              </a:rPr>
              <a:t> </a:t>
            </a:r>
            <a:r>
              <a:rPr lang="ko-KR" altLang="en-US" sz="2000" dirty="0" err="1" smtClean="0">
                <a:solidFill>
                  <a:schemeClr val="bg2"/>
                </a:solidFill>
                <a:latin typeface="+mj-ea"/>
                <a:ea typeface="+mj-ea"/>
              </a:rPr>
              <a:t>백엔드에</a:t>
            </a:r>
            <a:r>
              <a:rPr lang="ko-KR" altLang="en-US" sz="2000" dirty="0" smtClean="0">
                <a:solidFill>
                  <a:schemeClr val="bg2"/>
                </a:solidFill>
                <a:latin typeface="+mj-ea"/>
                <a:ea typeface="+mj-ea"/>
              </a:rPr>
              <a:t> 보여달라고 요청할 때 </a:t>
            </a:r>
            <a:endParaRPr lang="en-US" altLang="ko-KR" sz="2000" dirty="0" smtClean="0">
              <a:solidFill>
                <a:schemeClr val="bg2"/>
              </a:solidFill>
              <a:latin typeface="+mj-ea"/>
              <a:ea typeface="+mj-ea"/>
            </a:endParaRPr>
          </a:p>
          <a:p>
            <a:r>
              <a:rPr lang="ko-KR" altLang="en-US" sz="2000" dirty="0" smtClean="0">
                <a:solidFill>
                  <a:schemeClr val="bg2"/>
                </a:solidFill>
                <a:latin typeface="+mj-ea"/>
                <a:ea typeface="+mj-ea"/>
              </a:rPr>
              <a:t>규칙에 맞게 요청하는데</a:t>
            </a:r>
            <a:r>
              <a:rPr lang="en-US" altLang="ko-KR" sz="2000" dirty="0" smtClean="0">
                <a:solidFill>
                  <a:schemeClr val="bg2"/>
                </a:solidFill>
                <a:latin typeface="+mj-ea"/>
                <a:ea typeface="+mj-ea"/>
              </a:rPr>
              <a:t>//</a:t>
            </a:r>
            <a:r>
              <a:rPr lang="ko-KR" altLang="en-US" sz="2000" dirty="0" smtClean="0">
                <a:solidFill>
                  <a:schemeClr val="bg2"/>
                </a:solidFill>
                <a:latin typeface="+mj-ea"/>
                <a:ea typeface="+mj-ea"/>
              </a:rPr>
              <a:t> 사용 규칙을 제공하는 것</a:t>
            </a:r>
            <a:r>
              <a:rPr lang="en-US" altLang="ko-KR" sz="2000" dirty="0" smtClean="0">
                <a:solidFill>
                  <a:schemeClr val="bg2"/>
                </a:solidFill>
                <a:latin typeface="+mj-ea"/>
                <a:ea typeface="+mj-ea"/>
              </a:rPr>
              <a:t>.</a:t>
            </a:r>
          </a:p>
          <a:p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51914" y="4572000"/>
            <a:ext cx="3300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solidFill>
                <a:schemeClr val="bg2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ko-KR" altLang="en-US" dirty="0">
                <a:solidFill>
                  <a:schemeClr val="bg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카카오</a:t>
            </a:r>
            <a:r>
              <a:rPr lang="en-US" altLang="ko-KR" dirty="0" err="1">
                <a:solidFill>
                  <a:schemeClr val="bg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api</a:t>
            </a:r>
            <a:r>
              <a:rPr lang="en-US" altLang="ko-KR" dirty="0">
                <a:solidFill>
                  <a:schemeClr val="bg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/ </a:t>
            </a:r>
            <a:r>
              <a:rPr lang="en-US" altLang="ko-KR" dirty="0" smtClean="0">
                <a:solidFill>
                  <a:schemeClr val="bg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developer</a:t>
            </a:r>
            <a:endParaRPr lang="en-US" altLang="ko-KR" dirty="0">
              <a:solidFill>
                <a:schemeClr val="bg2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dirty="0">
                <a:solidFill>
                  <a:schemeClr val="bg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REST API </a:t>
            </a:r>
            <a:r>
              <a:rPr lang="ko-KR" altLang="en-US" dirty="0">
                <a:solidFill>
                  <a:schemeClr val="bg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키 </a:t>
            </a:r>
            <a:r>
              <a:rPr lang="en-US" altLang="ko-KR" dirty="0">
                <a:solidFill>
                  <a:schemeClr val="bg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dirty="0" err="1">
                <a:solidFill>
                  <a:schemeClr val="bg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url</a:t>
            </a:r>
            <a:r>
              <a:rPr lang="ko-KR" altLang="en-US" dirty="0" err="1">
                <a:solidFill>
                  <a:schemeClr val="bg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호출하는거</a:t>
            </a:r>
            <a:r>
              <a:rPr lang="en-US" altLang="ko-KR" dirty="0" smtClean="0">
                <a:solidFill>
                  <a:schemeClr val="bg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58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2" y="637309"/>
            <a:ext cx="9905999" cy="5153892"/>
          </a:xfrm>
          <a:solidFill>
            <a:schemeClr val="lt1"/>
          </a:solidFill>
        </p:spPr>
        <p:txBody>
          <a:bodyPr>
            <a:normAutofit fontScale="85000" lnSpcReduction="10000"/>
          </a:bodyPr>
          <a:lstStyle/>
          <a:p>
            <a:r>
              <a:rPr lang="en-US" altLang="ko-KR" b="1" dirty="0" smtClean="0">
                <a:solidFill>
                  <a:schemeClr val="bg2"/>
                </a:solidFill>
              </a:rPr>
              <a:t>Ajax (Asynchronous JavaScript and XML)</a:t>
            </a:r>
            <a:endParaRPr lang="ko-KR" altLang="en-US" b="1" dirty="0" smtClean="0">
              <a:solidFill>
                <a:schemeClr val="bg2"/>
              </a:solidFill>
            </a:endParaRPr>
          </a:p>
          <a:p>
            <a:r>
              <a:rPr lang="ko-KR" altLang="en-US" b="1" dirty="0" smtClean="0">
                <a:solidFill>
                  <a:schemeClr val="bg2"/>
                </a:solidFill>
              </a:rPr>
              <a:t>자바스크립트</a:t>
            </a:r>
            <a:r>
              <a:rPr lang="ko-KR" altLang="en-US" dirty="0" smtClean="0">
                <a:solidFill>
                  <a:schemeClr val="bg2"/>
                </a:solidFill>
              </a:rPr>
              <a:t>로 </a:t>
            </a:r>
            <a:r>
              <a:rPr lang="ko-KR" altLang="en-US" b="1" dirty="0" err="1" smtClean="0">
                <a:solidFill>
                  <a:schemeClr val="bg2"/>
                </a:solidFill>
              </a:rPr>
              <a:t>비동기식</a:t>
            </a:r>
            <a:r>
              <a:rPr lang="ko-KR" altLang="en-US" dirty="0" err="1" smtClean="0">
                <a:solidFill>
                  <a:schemeClr val="bg2"/>
                </a:solidFill>
              </a:rPr>
              <a:t>의</a:t>
            </a:r>
            <a:r>
              <a:rPr lang="ko-KR" altLang="en-US" dirty="0">
                <a:solidFill>
                  <a:schemeClr val="bg2"/>
                </a:solidFill>
              </a:rPr>
              <a:t> </a:t>
            </a:r>
            <a:r>
              <a:rPr lang="en-US" altLang="ko-KR" b="1" dirty="0">
                <a:solidFill>
                  <a:schemeClr val="bg2"/>
                </a:solidFill>
              </a:rPr>
              <a:t>XML</a:t>
            </a:r>
            <a:r>
              <a:rPr lang="ko-KR" altLang="en-US" dirty="0">
                <a:solidFill>
                  <a:schemeClr val="bg2"/>
                </a:solidFill>
              </a:rPr>
              <a:t>을 이용하여 </a:t>
            </a:r>
            <a:r>
              <a:rPr lang="ko-KR" altLang="en-US" b="1" dirty="0">
                <a:solidFill>
                  <a:schemeClr val="bg2"/>
                </a:solidFill>
              </a:rPr>
              <a:t>서버와 통신하는 방식</a:t>
            </a:r>
            <a:endParaRPr lang="ko-KR" altLang="en-US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최근에는 </a:t>
            </a:r>
            <a:r>
              <a:rPr lang="en-US" altLang="ko-KR" b="1" dirty="0">
                <a:solidFill>
                  <a:schemeClr val="bg2"/>
                </a:solidFill>
              </a:rPr>
              <a:t>XML</a:t>
            </a:r>
            <a:r>
              <a:rPr lang="ko-KR" altLang="en-US" dirty="0">
                <a:solidFill>
                  <a:schemeClr val="bg2"/>
                </a:solidFill>
              </a:rPr>
              <a:t> 보다  </a:t>
            </a:r>
            <a:r>
              <a:rPr lang="en-US" altLang="ko-KR" b="1" dirty="0">
                <a:solidFill>
                  <a:schemeClr val="bg2"/>
                </a:solidFill>
              </a:rPr>
              <a:t>JSON</a:t>
            </a:r>
            <a:r>
              <a:rPr lang="ko-KR" altLang="en-US" dirty="0">
                <a:solidFill>
                  <a:schemeClr val="bg2"/>
                </a:solidFill>
              </a:rPr>
              <a:t>을 더 많이 사용한다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</a:p>
          <a:p>
            <a:pPr marL="0" lvl="0" indent="0">
              <a:buNone/>
            </a:pPr>
            <a:r>
              <a:rPr lang="en-US" altLang="ko-KR" sz="1400" dirty="0" err="1">
                <a:solidFill>
                  <a:srgbClr val="444444"/>
                </a:solidFill>
                <a:latin typeface="+mj-ea"/>
                <a:ea typeface="+mj-ea"/>
              </a:rPr>
              <a:t>Daum</a:t>
            </a:r>
            <a:r>
              <a:rPr lang="en-US" altLang="ko-KR" sz="1400" dirty="0">
                <a:solidFill>
                  <a:srgbClr val="444444"/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rgbClr val="444444"/>
                </a:solidFill>
                <a:latin typeface="+mj-ea"/>
                <a:ea typeface="+mj-ea"/>
              </a:rPr>
              <a:t>검색 </a:t>
            </a:r>
            <a:r>
              <a:rPr lang="en-US" altLang="ko-KR" sz="1400" dirty="0">
                <a:solidFill>
                  <a:srgbClr val="444444"/>
                </a:solidFill>
                <a:latin typeface="+mj-ea"/>
                <a:ea typeface="+mj-ea"/>
              </a:rPr>
              <a:t>API</a:t>
            </a:r>
            <a:r>
              <a:rPr lang="ko-KR" altLang="en-US" sz="1400" dirty="0">
                <a:solidFill>
                  <a:srgbClr val="444444"/>
                </a:solidFill>
                <a:latin typeface="+mj-ea"/>
                <a:ea typeface="+mj-ea"/>
              </a:rPr>
              <a:t>는 포털 사이트 </a:t>
            </a:r>
            <a:r>
              <a:rPr lang="en-US" altLang="ko-KR" sz="1400" dirty="0" err="1">
                <a:solidFill>
                  <a:srgbClr val="444444"/>
                </a:solidFill>
                <a:latin typeface="+mj-ea"/>
                <a:ea typeface="+mj-ea"/>
              </a:rPr>
              <a:t>Daum</a:t>
            </a:r>
            <a:r>
              <a:rPr lang="ko-KR" altLang="en-US" sz="1400" dirty="0">
                <a:solidFill>
                  <a:srgbClr val="444444"/>
                </a:solidFill>
                <a:latin typeface="+mj-ea"/>
                <a:ea typeface="+mj-ea"/>
              </a:rPr>
              <a:t>에서 방대한 웹 문서</a:t>
            </a:r>
            <a:r>
              <a:rPr lang="en-US" altLang="ko-KR" sz="1400" dirty="0">
                <a:solidFill>
                  <a:srgbClr val="444444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rgbClr val="444444"/>
                </a:solidFill>
                <a:latin typeface="+mj-ea"/>
                <a:ea typeface="+mj-ea"/>
              </a:rPr>
              <a:t>동영상</a:t>
            </a:r>
            <a:r>
              <a:rPr lang="en-US" altLang="ko-KR" sz="1400" dirty="0">
                <a:solidFill>
                  <a:srgbClr val="444444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rgbClr val="444444"/>
                </a:solidFill>
                <a:latin typeface="+mj-ea"/>
                <a:ea typeface="+mj-ea"/>
              </a:rPr>
              <a:t>이미지</a:t>
            </a:r>
            <a:r>
              <a:rPr lang="en-US" altLang="ko-KR" sz="1400" dirty="0">
                <a:solidFill>
                  <a:srgbClr val="444444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err="1">
                <a:solidFill>
                  <a:srgbClr val="444444"/>
                </a:solidFill>
                <a:latin typeface="+mj-ea"/>
                <a:ea typeface="+mj-ea"/>
              </a:rPr>
              <a:t>블로그</a:t>
            </a:r>
            <a:r>
              <a:rPr lang="en-US" altLang="ko-KR" sz="1400" dirty="0">
                <a:solidFill>
                  <a:srgbClr val="444444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rgbClr val="444444"/>
                </a:solidFill>
                <a:latin typeface="+mj-ea"/>
                <a:ea typeface="+mj-ea"/>
              </a:rPr>
              <a:t>책</a:t>
            </a:r>
            <a:r>
              <a:rPr lang="en-US" altLang="ko-KR" sz="1400" dirty="0">
                <a:solidFill>
                  <a:srgbClr val="444444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rgbClr val="444444"/>
                </a:solidFill>
                <a:latin typeface="+mj-ea"/>
                <a:ea typeface="+mj-ea"/>
              </a:rPr>
              <a:t>카페를 검색하는 기능을 제공합니다</a:t>
            </a:r>
            <a:r>
              <a:rPr lang="en-US" altLang="ko-KR" sz="1400" dirty="0">
                <a:solidFill>
                  <a:srgbClr val="444444"/>
                </a:solidFill>
                <a:latin typeface="+mj-ea"/>
                <a:ea typeface="+mj-ea"/>
              </a:rPr>
              <a:t>. </a:t>
            </a:r>
            <a:r>
              <a:rPr lang="ko-KR" altLang="en-US" sz="1400" dirty="0">
                <a:solidFill>
                  <a:srgbClr val="444444"/>
                </a:solidFill>
                <a:latin typeface="+mj-ea"/>
                <a:ea typeface="+mj-ea"/>
              </a:rPr>
              <a:t>검색 결과는 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JSON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rgbClr val="444444"/>
                </a:solidFill>
                <a:latin typeface="+mj-ea"/>
                <a:ea typeface="+mj-ea"/>
              </a:rPr>
              <a:t>객체로 전달돼 서비스에서 자유롭게 출력하거나 활용할 수 있습니다</a:t>
            </a:r>
            <a:r>
              <a:rPr lang="en-US" altLang="ko-KR" sz="1400" dirty="0" smtClean="0">
                <a:solidFill>
                  <a:srgbClr val="444444"/>
                </a:solidFill>
                <a:latin typeface="+mj-ea"/>
                <a:ea typeface="+mj-ea"/>
              </a:rPr>
              <a:t>.</a:t>
            </a:r>
          </a:p>
          <a:p>
            <a:pPr marL="0" lvl="0" indent="0">
              <a:buNone/>
            </a:pPr>
            <a:r>
              <a:rPr lang="en-US" altLang="ko-KR" sz="1200" dirty="0">
                <a:solidFill>
                  <a:schemeClr val="bg2"/>
                </a:solidFill>
                <a:latin typeface="+mj-ea"/>
                <a:ea typeface="+mj-ea"/>
              </a:rPr>
              <a:t>https://</a:t>
            </a:r>
            <a:r>
              <a:rPr lang="en-US" altLang="ko-KR" sz="1200" dirty="0" smtClean="0">
                <a:solidFill>
                  <a:schemeClr val="bg2"/>
                </a:solidFill>
                <a:latin typeface="+mj-ea"/>
                <a:ea typeface="+mj-ea"/>
              </a:rPr>
              <a:t>developers.kakao.com/docs/latest/ko/daum-search/common </a:t>
            </a:r>
            <a:endParaRPr lang="ko-KR" altLang="ko-KR" sz="1200" dirty="0">
              <a:solidFill>
                <a:schemeClr val="bg2"/>
              </a:solidFill>
              <a:latin typeface="+mj-ea"/>
              <a:ea typeface="+mj-ea"/>
            </a:endParaRPr>
          </a:p>
          <a:p>
            <a:endParaRPr lang="ko-KR" altLang="en-US" dirty="0">
              <a:solidFill>
                <a:schemeClr val="bg2"/>
              </a:solidFill>
            </a:endParaRPr>
          </a:p>
          <a:p>
            <a:r>
              <a:rPr lang="en-US" altLang="ko-KR" b="1" dirty="0">
                <a:solidFill>
                  <a:schemeClr val="bg2"/>
                </a:solidFill>
              </a:rPr>
              <a:t>Asynchronous </a:t>
            </a:r>
            <a:r>
              <a:rPr lang="ko-KR" altLang="en-US" b="1" dirty="0" err="1" smtClean="0">
                <a:solidFill>
                  <a:schemeClr val="bg2"/>
                </a:solidFill>
              </a:rPr>
              <a:t>비동기식</a:t>
            </a:r>
            <a:r>
              <a:rPr lang="ko-KR" altLang="en-US" dirty="0" err="1" smtClean="0">
                <a:solidFill>
                  <a:schemeClr val="bg2"/>
                </a:solidFill>
              </a:rPr>
              <a:t>이란</a:t>
            </a:r>
            <a:r>
              <a:rPr lang="ko-KR" altLang="en-US" dirty="0" smtClean="0">
                <a:solidFill>
                  <a:schemeClr val="bg2"/>
                </a:solidFill>
              </a:rPr>
              <a:t> 여러 가지 </a:t>
            </a:r>
            <a:r>
              <a:rPr lang="ko-KR" altLang="en-US" dirty="0">
                <a:solidFill>
                  <a:schemeClr val="bg2"/>
                </a:solidFill>
              </a:rPr>
              <a:t>일이 동시적으로 발생한다는 뜻으로</a:t>
            </a:r>
            <a:r>
              <a:rPr lang="en-US" altLang="ko-KR" dirty="0">
                <a:solidFill>
                  <a:schemeClr val="bg2"/>
                </a:solidFill>
              </a:rPr>
              <a:t>, </a:t>
            </a:r>
            <a:r>
              <a:rPr lang="ko-KR" altLang="en-US" dirty="0">
                <a:solidFill>
                  <a:schemeClr val="bg2"/>
                </a:solidFill>
              </a:rPr>
              <a:t>서버와 통신하는 동안 다른 작업을 할 수 있다는 </a:t>
            </a:r>
            <a:r>
              <a:rPr lang="ko-KR" altLang="en-US" dirty="0" smtClean="0">
                <a:solidFill>
                  <a:schemeClr val="bg2"/>
                </a:solidFill>
              </a:rPr>
              <a:t>의미 </a:t>
            </a:r>
            <a:r>
              <a:rPr lang="en-US" altLang="ko-KR" dirty="0" smtClean="0">
                <a:solidFill>
                  <a:schemeClr val="bg2"/>
                </a:solidFill>
              </a:rPr>
              <a:t>(</a:t>
            </a:r>
            <a:r>
              <a:rPr lang="ko-KR" altLang="en-US" dirty="0" smtClean="0">
                <a:solidFill>
                  <a:schemeClr val="bg2"/>
                </a:solidFill>
              </a:rPr>
              <a:t>기다린다</a:t>
            </a:r>
            <a:r>
              <a:rPr lang="en-US" altLang="ko-KR" dirty="0" smtClean="0">
                <a:solidFill>
                  <a:schemeClr val="bg2"/>
                </a:solidFill>
              </a:rPr>
              <a:t>)</a:t>
            </a:r>
          </a:p>
          <a:p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 smtClean="0">
                <a:solidFill>
                  <a:schemeClr val="bg2"/>
                </a:solidFill>
              </a:rPr>
              <a:t>동기적</a:t>
            </a:r>
            <a:r>
              <a:rPr lang="en-US" altLang="ko-KR" dirty="0" smtClean="0">
                <a:solidFill>
                  <a:schemeClr val="bg2"/>
                </a:solidFill>
              </a:rPr>
              <a:t>: </a:t>
            </a:r>
            <a:r>
              <a:rPr lang="ko-KR" altLang="en-US" dirty="0" smtClean="0">
                <a:solidFill>
                  <a:schemeClr val="bg2"/>
                </a:solidFill>
              </a:rPr>
              <a:t>하나하나 한 줄씩 차례대로 실행하는 언어</a:t>
            </a:r>
            <a:r>
              <a:rPr lang="en-US" altLang="ko-KR" dirty="0" smtClean="0">
                <a:solidFill>
                  <a:schemeClr val="bg2"/>
                </a:solidFill>
              </a:rPr>
              <a:t>. </a:t>
            </a:r>
            <a:r>
              <a:rPr lang="ko-KR" altLang="en-US" dirty="0" err="1" smtClean="0">
                <a:solidFill>
                  <a:schemeClr val="bg2"/>
                </a:solidFill>
              </a:rPr>
              <a:t>스택이</a:t>
            </a:r>
            <a:r>
              <a:rPr lang="ko-KR" altLang="en-US" dirty="0" smtClean="0">
                <a:solidFill>
                  <a:schemeClr val="bg2"/>
                </a:solidFill>
              </a:rPr>
              <a:t> 하나인 자바스크립트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2"/>
                </a:solidFill>
              </a:rPr>
              <a:t>	</a:t>
            </a:r>
            <a:r>
              <a:rPr lang="en-US" altLang="ko-KR" dirty="0" err="1" smtClean="0">
                <a:solidFill>
                  <a:schemeClr val="bg2"/>
                </a:solidFill>
              </a:rPr>
              <a:t>setTimeout</a:t>
            </a:r>
            <a:r>
              <a:rPr lang="ko-KR" altLang="en-US" dirty="0" smtClean="0">
                <a:solidFill>
                  <a:schemeClr val="bg2"/>
                </a:solidFill>
              </a:rPr>
              <a:t>이나 </a:t>
            </a:r>
            <a:r>
              <a:rPr lang="en-US" altLang="ko-KR" dirty="0" err="1" smtClean="0">
                <a:solidFill>
                  <a:schemeClr val="bg2"/>
                </a:solidFill>
              </a:rPr>
              <a:t>ajax</a:t>
            </a:r>
            <a:r>
              <a:rPr lang="en-US" altLang="ko-KR" dirty="0" smtClean="0">
                <a:solidFill>
                  <a:schemeClr val="bg2"/>
                </a:solidFill>
              </a:rPr>
              <a:t> </a:t>
            </a:r>
            <a:r>
              <a:rPr lang="ko-KR" altLang="en-US" dirty="0" err="1" smtClean="0">
                <a:solidFill>
                  <a:schemeClr val="bg2"/>
                </a:solidFill>
                <a:latin typeface="Hi Melody" pitchFamily="2" charset="-127"/>
                <a:ea typeface="Hi Melody" pitchFamily="2" charset="-127"/>
              </a:rPr>
              <a:t>에이젝스</a:t>
            </a:r>
            <a:r>
              <a:rPr lang="en-US" altLang="ko-KR" dirty="0" smtClean="0">
                <a:solidFill>
                  <a:schemeClr val="bg2"/>
                </a:solidFill>
              </a:rPr>
              <a:t>, </a:t>
            </a:r>
            <a:r>
              <a:rPr lang="en-US" altLang="ko-KR" dirty="0" err="1" smtClean="0">
                <a:solidFill>
                  <a:schemeClr val="bg2"/>
                </a:solidFill>
              </a:rPr>
              <a:t>eventLitsoner</a:t>
            </a:r>
            <a:r>
              <a:rPr lang="en-US" altLang="ko-KR" dirty="0" smtClean="0">
                <a:solidFill>
                  <a:schemeClr val="bg2"/>
                </a:solidFill>
              </a:rPr>
              <a:t> // </a:t>
            </a:r>
            <a:r>
              <a:rPr lang="ko-KR" altLang="en-US" sz="1900" dirty="0" smtClean="0">
                <a:solidFill>
                  <a:schemeClr val="bg2"/>
                </a:solidFill>
                <a:latin typeface="Hi Melody" pitchFamily="2" charset="-127"/>
                <a:ea typeface="Hi Melody" pitchFamily="2" charset="-127"/>
              </a:rPr>
              <a:t>백그라운드로 보내준다</a:t>
            </a:r>
            <a:r>
              <a:rPr lang="en-US" altLang="ko-KR" sz="1900" dirty="0" smtClean="0">
                <a:solidFill>
                  <a:schemeClr val="bg2"/>
                </a:solidFill>
                <a:latin typeface="Hi Melody" pitchFamily="2" charset="-127"/>
                <a:ea typeface="Hi Melody" pitchFamily="2" charset="-127"/>
              </a:rPr>
              <a:t>. </a:t>
            </a:r>
          </a:p>
          <a:p>
            <a:pPr marL="914400" lvl="2" indent="0">
              <a:buNone/>
            </a:pPr>
            <a:r>
              <a:rPr lang="en-US" altLang="ko-KR" dirty="0" smtClean="0">
                <a:solidFill>
                  <a:schemeClr val="bg2"/>
                </a:solidFill>
                <a:latin typeface="Hi Melody" pitchFamily="2" charset="-127"/>
                <a:ea typeface="Hi Melody" pitchFamily="2" charset="-127"/>
              </a:rPr>
              <a:t>				</a:t>
            </a:r>
            <a:r>
              <a:rPr lang="en-US" altLang="ko-KR" dirty="0" err="1" smtClean="0">
                <a:solidFill>
                  <a:schemeClr val="bg2"/>
                </a:solidFill>
                <a:latin typeface="Hi Melody" pitchFamily="2" charset="-127"/>
                <a:ea typeface="Hi Melody" pitchFamily="2" charset="-127"/>
              </a:rPr>
              <a:t>async.await</a:t>
            </a:r>
            <a:r>
              <a:rPr lang="ko-KR" altLang="en-US" dirty="0" smtClean="0">
                <a:solidFill>
                  <a:schemeClr val="bg2"/>
                </a:solidFill>
                <a:latin typeface="Hi Melody" pitchFamily="2" charset="-127"/>
                <a:ea typeface="Hi Melody" pitchFamily="2" charset="-127"/>
              </a:rPr>
              <a:t>키워드로 기다리게 한다</a:t>
            </a:r>
            <a:r>
              <a:rPr lang="en-US" altLang="ko-KR" dirty="0" smtClean="0">
                <a:solidFill>
                  <a:schemeClr val="bg2"/>
                </a:solidFill>
                <a:latin typeface="Hi Melody" pitchFamily="2" charset="-127"/>
                <a:ea typeface="Hi Melody" pitchFamily="2" charset="-127"/>
              </a:rPr>
              <a:t>.</a:t>
            </a:r>
            <a:endParaRPr lang="ko-KR" altLang="en-US" dirty="0">
              <a:solidFill>
                <a:schemeClr val="bg2"/>
              </a:solidFill>
              <a:latin typeface="Hi Melody" pitchFamily="2" charset="-127"/>
              <a:ea typeface="Hi Melody" pitchFamily="2" charset="-127"/>
            </a:endParaRPr>
          </a:p>
          <a:p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96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52600" y="685800"/>
            <a:ext cx="8610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bg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비주얼스튜디오</a:t>
            </a:r>
            <a:r>
              <a:rPr lang="ko-KR" altLang="en-US" sz="3200" dirty="0">
                <a:solidFill>
                  <a:schemeClr val="bg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코드 </a:t>
            </a:r>
            <a:endParaRPr lang="en-US" altLang="ko-KR" sz="3200" dirty="0" smtClean="0">
              <a:solidFill>
                <a:schemeClr val="bg2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sz="3200" dirty="0" smtClean="0">
                <a:solidFill>
                  <a:schemeClr val="bg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확장 </a:t>
            </a:r>
            <a:r>
              <a:rPr lang="en-US" altLang="ko-KR" sz="3200" dirty="0">
                <a:solidFill>
                  <a:schemeClr val="bg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thunder client </a:t>
            </a:r>
            <a:endParaRPr lang="ko-KR" altLang="en-US" sz="3200" dirty="0">
              <a:solidFill>
                <a:schemeClr val="bg2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8" name="그림 7" descr="New Request - 반응형_만들어보기 - Visual Studio Cod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1457"/>
            <a:ext cx="12192000" cy="59653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791326" y="4319337"/>
            <a:ext cx="4499811" cy="3248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09674" y="5866178"/>
            <a:ext cx="217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KakaoAk</a:t>
            </a:r>
            <a:r>
              <a:rPr lang="en-US" altLang="ko-KR" dirty="0" smtClean="0"/>
              <a:t> REST </a:t>
            </a:r>
            <a:r>
              <a:rPr lang="en-US" altLang="ko-KR" dirty="0"/>
              <a:t>API </a:t>
            </a:r>
            <a:r>
              <a:rPr lang="ko-KR" altLang="en-US" dirty="0"/>
              <a:t>키</a:t>
            </a:r>
          </a:p>
        </p:txBody>
      </p:sp>
      <p:sp>
        <p:nvSpPr>
          <p:cNvPr id="21" name="오른쪽으로 구부러진 화살표 20"/>
          <p:cNvSpPr/>
          <p:nvPr/>
        </p:nvSpPr>
        <p:spPr>
          <a:xfrm rot="21068266">
            <a:off x="4247147" y="4644189"/>
            <a:ext cx="697832" cy="1287379"/>
          </a:xfrm>
          <a:prstGeom prst="curv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91326" y="2576945"/>
            <a:ext cx="3166129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039980" y="3235326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?query=</a:t>
            </a:r>
            <a:r>
              <a:rPr lang="ko-KR" altLang="en-US" b="1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검색어</a:t>
            </a:r>
            <a:endParaRPr lang="ko-KR" altLang="en-US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5" name="오른쪽으로 구부러진 화살표 24"/>
          <p:cNvSpPr/>
          <p:nvPr/>
        </p:nvSpPr>
        <p:spPr>
          <a:xfrm rot="21068266">
            <a:off x="4639229" y="2921191"/>
            <a:ext cx="368637" cy="588968"/>
          </a:xfrm>
          <a:prstGeom prst="curv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32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60763" y="237944"/>
            <a:ext cx="7744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2"/>
                </a:solidFill>
              </a:rPr>
              <a:t>https://developers.kakao.com/docs/latest/ko/daum-search/dev-guide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9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2"/>
                </a:solidFill>
              </a:rPr>
              <a:t>헤드와 바디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solidFill>
            <a:schemeClr val="lt1"/>
          </a:solidFill>
        </p:spPr>
        <p:txBody>
          <a:bodyPr/>
          <a:lstStyle/>
          <a:p>
            <a:r>
              <a:rPr lang="en-US" altLang="ko-KR" b="1" dirty="0" smtClean="0">
                <a:solidFill>
                  <a:schemeClr val="bg2"/>
                </a:solidFill>
              </a:rPr>
              <a:t>Request Heads { }</a:t>
            </a:r>
          </a:p>
          <a:p>
            <a:r>
              <a:rPr lang="en-US" altLang="ko-KR" b="1" dirty="0" smtClean="0">
                <a:solidFill>
                  <a:schemeClr val="bg2"/>
                </a:solidFill>
              </a:rPr>
              <a:t>Request Body{</a:t>
            </a:r>
            <a:endParaRPr lang="en-US" altLang="ko-KR" sz="3200" b="1" dirty="0" smtClean="0">
              <a:solidFill>
                <a:schemeClr val="bg2"/>
              </a:solidFill>
            </a:endParaRPr>
          </a:p>
          <a:p>
            <a:pPr marL="1828800" lvl="4" indent="0">
              <a:buNone/>
            </a:pPr>
            <a:r>
              <a:rPr lang="en-US" altLang="ko-KR" sz="2800" b="1" dirty="0" err="1" smtClean="0">
                <a:solidFill>
                  <a:schemeClr val="bg2"/>
                </a:solidFill>
              </a:rPr>
              <a:t>color:”black</a:t>
            </a:r>
            <a:r>
              <a:rPr lang="en-US" altLang="ko-KR" sz="2800" b="1" dirty="0" smtClean="0">
                <a:solidFill>
                  <a:schemeClr val="bg2"/>
                </a:solidFill>
              </a:rPr>
              <a:t>”,</a:t>
            </a:r>
          </a:p>
          <a:p>
            <a:pPr marL="1828800" lvl="4" indent="0">
              <a:buNone/>
            </a:pPr>
            <a:r>
              <a:rPr lang="en-US" altLang="ko-KR" sz="2800" b="1" dirty="0" smtClean="0">
                <a:solidFill>
                  <a:schemeClr val="bg2"/>
                </a:solidFill>
              </a:rPr>
              <a:t>value:”#000”</a:t>
            </a:r>
          </a:p>
          <a:p>
            <a:pPr marL="457200" lvl="1" indent="0">
              <a:buNone/>
            </a:pPr>
            <a:r>
              <a:rPr lang="en-US" altLang="ko-KR" sz="2400" b="1" dirty="0" smtClean="0">
                <a:solidFill>
                  <a:schemeClr val="bg2"/>
                </a:solidFill>
              </a:rPr>
              <a:t>		}</a:t>
            </a:r>
            <a:r>
              <a:rPr lang="en-US" altLang="ko-KR" b="1" dirty="0" smtClean="0">
                <a:solidFill>
                  <a:schemeClr val="bg2"/>
                </a:solidFill>
              </a:rPr>
              <a:t>	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73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2"/>
                </a:solidFill>
              </a:rPr>
              <a:t>기본 명령어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004646"/>
              </p:ext>
            </p:extLst>
          </p:nvPr>
        </p:nvGraphicFramePr>
        <p:xfrm>
          <a:off x="1141413" y="2249488"/>
          <a:ext cx="9906000" cy="33702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6687"/>
                <a:gridCol w="7199313"/>
              </a:tblGrid>
              <a:tr h="5617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분류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명령어</a:t>
                      </a:r>
                      <a:endParaRPr lang="ko-KR" altLang="en-US" sz="2800" dirty="0"/>
                    </a:p>
                  </a:txBody>
                  <a:tcPr/>
                </a:tc>
              </a:tr>
              <a:tr h="5617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입력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prompt(‘</a:t>
                      </a:r>
                      <a:r>
                        <a:rPr lang="ko-KR" altLang="en-US" sz="2800" dirty="0" smtClean="0"/>
                        <a:t>입력 제목</a:t>
                      </a:r>
                      <a:r>
                        <a:rPr lang="en-US" altLang="ko-KR" sz="2800" dirty="0" smtClean="0"/>
                        <a:t>’,’</a:t>
                      </a:r>
                      <a:r>
                        <a:rPr lang="ko-KR" altLang="en-US" sz="2800" dirty="0" smtClean="0"/>
                        <a:t>입력 내용</a:t>
                      </a:r>
                      <a:r>
                        <a:rPr lang="en-US" altLang="ko-KR" sz="2800" dirty="0" smtClean="0"/>
                        <a:t>’);</a:t>
                      </a:r>
                      <a:endParaRPr lang="ko-KR" altLang="en-US" sz="2800" dirty="0"/>
                    </a:p>
                  </a:txBody>
                  <a:tcPr/>
                </a:tc>
              </a:tr>
              <a:tr h="56171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출력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err="1" smtClean="0"/>
                        <a:t>document.write</a:t>
                      </a:r>
                      <a:r>
                        <a:rPr lang="en-US" altLang="ko-KR" sz="2800" dirty="0" smtClean="0"/>
                        <a:t>(‘</a:t>
                      </a:r>
                      <a:r>
                        <a:rPr lang="ko-KR" altLang="en-US" sz="2800" dirty="0" smtClean="0"/>
                        <a:t>출력 내용</a:t>
                      </a:r>
                      <a:r>
                        <a:rPr lang="en-US" altLang="ko-KR" sz="2800" dirty="0" smtClean="0"/>
                        <a:t>’);</a:t>
                      </a:r>
                      <a:endParaRPr lang="ko-KR" altLang="en-US" sz="2800" dirty="0"/>
                    </a:p>
                  </a:txBody>
                  <a:tcPr/>
                </a:tc>
              </a:tr>
              <a:tr h="5617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alert(‘</a:t>
                      </a:r>
                      <a:r>
                        <a:rPr lang="ko-KR" altLang="en-US" sz="2800" dirty="0" smtClean="0"/>
                        <a:t>출력 내용</a:t>
                      </a:r>
                      <a:r>
                        <a:rPr lang="en-US" altLang="ko-KR" sz="2800" dirty="0" smtClean="0"/>
                        <a:t>’);</a:t>
                      </a:r>
                      <a:endParaRPr lang="ko-KR" altLang="en-US" sz="2800" dirty="0"/>
                    </a:p>
                  </a:txBody>
                  <a:tcPr/>
                </a:tc>
              </a:tr>
              <a:tr h="5617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console.log(‘</a:t>
                      </a:r>
                      <a:r>
                        <a:rPr lang="ko-KR" altLang="en-US" sz="2800" dirty="0" smtClean="0"/>
                        <a:t>출력 내용</a:t>
                      </a:r>
                      <a:r>
                        <a:rPr lang="en-US" altLang="ko-KR" sz="2800" dirty="0" smtClean="0"/>
                        <a:t>’);</a:t>
                      </a:r>
                      <a:endParaRPr lang="ko-KR" altLang="en-US" sz="2800" dirty="0"/>
                    </a:p>
                  </a:txBody>
                  <a:tcPr/>
                </a:tc>
              </a:tr>
              <a:tr h="5617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확인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confirm(‘</a:t>
                      </a:r>
                      <a:r>
                        <a:rPr lang="ko-KR" altLang="en-US" sz="2800" dirty="0" smtClean="0"/>
                        <a:t>확인 내용</a:t>
                      </a:r>
                      <a:r>
                        <a:rPr lang="en-US" altLang="ko-KR" sz="2800" dirty="0" smtClean="0"/>
                        <a:t>’);</a:t>
                      </a:r>
                      <a:endParaRPr lang="ko-KR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56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코드 입력 주의사항</a:t>
            </a:r>
            <a:endParaRPr lang="ko-KR" altLang="en-US" dirty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대</a:t>
            </a:r>
            <a:r>
              <a:rPr lang="en-US" altLang="ko-KR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en-US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소문자를 구분하여 작성</a:t>
            </a:r>
            <a:endParaRPr lang="en-US" altLang="ko-KR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코드 한 줄 작성한 후 세미콜론</a:t>
            </a:r>
            <a:r>
              <a:rPr lang="en-US" altLang="ko-KR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(;)</a:t>
            </a:r>
            <a:r>
              <a:rPr lang="ko-KR" altLang="en-US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을 쓰는 것이 좋다</a:t>
            </a:r>
            <a:r>
              <a:rPr lang="en-US" altLang="ko-KR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– </a:t>
            </a:r>
            <a:r>
              <a:rPr lang="ko-KR" altLang="en-US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오류 발생</a:t>
            </a:r>
            <a:endParaRPr lang="en-US" altLang="ko-KR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중괄호</a:t>
            </a:r>
            <a:r>
              <a:rPr lang="en-US" altLang="ko-KR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{}</a:t>
            </a:r>
            <a:r>
              <a:rPr lang="ko-KR" altLang="en-US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와 소괄호</a:t>
            </a:r>
            <a:r>
              <a:rPr lang="en-US" altLang="ko-KR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ko-KR" altLang="en-US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짝이 맞아야 합니다</a:t>
            </a:r>
            <a:r>
              <a:rPr lang="en-US" altLang="ko-KR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89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smtClean="0">
                <a:solidFill>
                  <a:schemeClr val="bg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변수 </a:t>
            </a:r>
            <a:r>
              <a:rPr lang="en-US" altLang="ko-KR" sz="4400" dirty="0" smtClean="0">
                <a:solidFill>
                  <a:schemeClr val="bg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Variables</a:t>
            </a:r>
            <a:endParaRPr lang="ko-KR" altLang="en-US" sz="4400" dirty="0">
              <a:solidFill>
                <a:schemeClr val="bg2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>
                <a:solidFill>
                  <a:schemeClr val="bg2"/>
                </a:solidFill>
              </a:rPr>
              <a:t>데이터</a:t>
            </a:r>
            <a:r>
              <a:rPr lang="en-US" altLang="ko-KR" dirty="0" smtClean="0">
                <a:solidFill>
                  <a:schemeClr val="bg2"/>
                </a:solidFill>
              </a:rPr>
              <a:t>(</a:t>
            </a:r>
            <a:r>
              <a:rPr lang="ko-KR" altLang="en-US" dirty="0" smtClean="0">
                <a:solidFill>
                  <a:schemeClr val="bg2"/>
                </a:solidFill>
              </a:rPr>
              <a:t>값</a:t>
            </a:r>
            <a:r>
              <a:rPr lang="en-US" altLang="ko-KR" dirty="0" smtClean="0">
                <a:solidFill>
                  <a:schemeClr val="bg2"/>
                </a:solidFill>
              </a:rPr>
              <a:t>)</a:t>
            </a:r>
            <a:r>
              <a:rPr lang="ko-KR" altLang="en-US" dirty="0" smtClean="0">
                <a:solidFill>
                  <a:schemeClr val="bg2"/>
                </a:solidFill>
              </a:rPr>
              <a:t>를 담을 수 있는 그릇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2"/>
                </a:solidFill>
              </a:rPr>
              <a:t>종류 </a:t>
            </a:r>
            <a:r>
              <a:rPr lang="en-US" altLang="ko-KR" dirty="0" smtClean="0">
                <a:solidFill>
                  <a:schemeClr val="bg2"/>
                </a:solidFill>
              </a:rPr>
              <a:t>: </a:t>
            </a:r>
            <a:r>
              <a:rPr lang="ko-KR" altLang="en-US" dirty="0" smtClean="0">
                <a:solidFill>
                  <a:schemeClr val="bg2"/>
                </a:solidFill>
              </a:rPr>
              <a:t>문자형 </a:t>
            </a:r>
            <a:r>
              <a:rPr lang="en-US" altLang="ko-KR" dirty="0" smtClean="0">
                <a:solidFill>
                  <a:schemeClr val="bg2"/>
                </a:solidFill>
              </a:rPr>
              <a:t>String, </a:t>
            </a:r>
            <a:r>
              <a:rPr lang="ko-KR" altLang="en-US" dirty="0" err="1" smtClean="0">
                <a:solidFill>
                  <a:schemeClr val="bg2"/>
                </a:solidFill>
              </a:rPr>
              <a:t>숫자형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Number, </a:t>
            </a:r>
            <a:r>
              <a:rPr lang="ko-KR" altLang="en-US" dirty="0" smtClean="0">
                <a:solidFill>
                  <a:schemeClr val="bg2"/>
                </a:solidFill>
              </a:rPr>
              <a:t>논리형 </a:t>
            </a:r>
            <a:r>
              <a:rPr lang="en-US" altLang="ko-KR" dirty="0" smtClean="0">
                <a:solidFill>
                  <a:schemeClr val="bg2"/>
                </a:solidFill>
              </a:rPr>
              <a:t>Boolean, </a:t>
            </a:r>
            <a:r>
              <a:rPr lang="ko-KR" altLang="en-US" dirty="0" smtClean="0">
                <a:solidFill>
                  <a:schemeClr val="bg2"/>
                </a:solidFill>
              </a:rPr>
              <a:t>빈 </a:t>
            </a:r>
            <a:r>
              <a:rPr lang="en-US" altLang="ko-KR" dirty="0" smtClean="0">
                <a:solidFill>
                  <a:schemeClr val="bg2"/>
                </a:solidFill>
              </a:rPr>
              <a:t>Undefined </a:t>
            </a:r>
            <a:r>
              <a:rPr lang="ko-KR" altLang="en-US" dirty="0" smtClean="0">
                <a:solidFill>
                  <a:schemeClr val="bg2"/>
                </a:solidFill>
              </a:rPr>
              <a:t>데이터</a:t>
            </a:r>
            <a:endParaRPr lang="en-US" altLang="ko-KR" dirty="0" smtClean="0">
              <a:solidFill>
                <a:schemeClr val="bg2"/>
              </a:solidFill>
            </a:endParaRPr>
          </a:p>
          <a:p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b="1" dirty="0" smtClean="0">
                <a:solidFill>
                  <a:schemeClr val="bg2"/>
                </a:solidFill>
              </a:rPr>
              <a:t>낙타</a:t>
            </a:r>
            <a:r>
              <a:rPr lang="en-US" altLang="ko-KR" b="1" dirty="0" smtClean="0">
                <a:solidFill>
                  <a:schemeClr val="bg2"/>
                </a:solidFill>
              </a:rPr>
              <a:t>Camel</a:t>
            </a:r>
            <a:r>
              <a:rPr lang="ko-KR" altLang="en-US" b="1" dirty="0">
                <a:solidFill>
                  <a:schemeClr val="bg2"/>
                </a:solidFill>
              </a:rPr>
              <a:t> </a:t>
            </a:r>
            <a:r>
              <a:rPr lang="ko-KR" altLang="en-US" b="1" dirty="0" smtClean="0">
                <a:solidFill>
                  <a:schemeClr val="bg2"/>
                </a:solidFill>
              </a:rPr>
              <a:t>표기법 </a:t>
            </a:r>
            <a:r>
              <a:rPr lang="en-US" altLang="ko-KR" dirty="0" err="1" smtClean="0">
                <a:solidFill>
                  <a:schemeClr val="bg2"/>
                </a:solidFill>
              </a:rPr>
              <a:t>mathNum</a:t>
            </a:r>
            <a:r>
              <a:rPr lang="en-US" altLang="ko-KR" dirty="0" smtClean="0">
                <a:solidFill>
                  <a:schemeClr val="bg2"/>
                </a:solidFill>
              </a:rPr>
              <a:t> </a:t>
            </a:r>
            <a:r>
              <a:rPr lang="ko-KR" altLang="en-US" dirty="0" smtClean="0">
                <a:solidFill>
                  <a:schemeClr val="bg2"/>
                </a:solidFill>
              </a:rPr>
              <a:t>단어와 단어의 조합으로 </a:t>
            </a:r>
            <a:r>
              <a:rPr lang="ko-KR" altLang="en-US" dirty="0" err="1" smtClean="0">
                <a:solidFill>
                  <a:schemeClr val="bg2"/>
                </a:solidFill>
              </a:rPr>
              <a:t>의미있는</a:t>
            </a:r>
            <a:r>
              <a:rPr lang="ko-KR" altLang="en-US" dirty="0" smtClean="0">
                <a:solidFill>
                  <a:schemeClr val="bg2"/>
                </a:solidFill>
              </a:rPr>
              <a:t> 이름으로 짓는다</a:t>
            </a:r>
            <a:r>
              <a:rPr lang="en-US" altLang="ko-KR" dirty="0" smtClean="0">
                <a:solidFill>
                  <a:schemeClr val="bg2"/>
                </a:solidFill>
              </a:rPr>
              <a:t>. </a:t>
            </a:r>
            <a:r>
              <a:rPr lang="ko-KR" altLang="en-US" dirty="0" smtClean="0">
                <a:solidFill>
                  <a:schemeClr val="bg2"/>
                </a:solidFill>
              </a:rPr>
              <a:t>첫 글자는 </a:t>
            </a:r>
            <a:r>
              <a:rPr lang="en-US" altLang="ko-KR" dirty="0" smtClean="0">
                <a:solidFill>
                  <a:schemeClr val="bg2"/>
                </a:solidFill>
              </a:rPr>
              <a:t>$, _</a:t>
            </a:r>
            <a:r>
              <a:rPr lang="ko-KR" altLang="en-US" dirty="0" err="1" smtClean="0">
                <a:solidFill>
                  <a:schemeClr val="bg2"/>
                </a:solidFill>
              </a:rPr>
              <a:t>언더바</a:t>
            </a:r>
            <a:r>
              <a:rPr lang="en-US" altLang="ko-KR" dirty="0" smtClean="0">
                <a:solidFill>
                  <a:schemeClr val="bg2"/>
                </a:solidFill>
              </a:rPr>
              <a:t>, </a:t>
            </a:r>
            <a:r>
              <a:rPr lang="ko-KR" altLang="en-US" dirty="0" smtClean="0">
                <a:solidFill>
                  <a:schemeClr val="bg2"/>
                </a:solidFill>
              </a:rPr>
              <a:t>영문자만 올 수 있다</a:t>
            </a:r>
            <a:r>
              <a:rPr lang="en-US" altLang="ko-KR" dirty="0" smtClean="0">
                <a:solidFill>
                  <a:schemeClr val="bg2"/>
                </a:solidFill>
              </a:rPr>
              <a:t>. </a:t>
            </a:r>
            <a:r>
              <a:rPr lang="ko-KR" altLang="en-US" b="1" dirty="0" err="1" smtClean="0">
                <a:solidFill>
                  <a:schemeClr val="bg2"/>
                </a:solidFill>
              </a:rPr>
              <a:t>예약어</a:t>
            </a:r>
            <a:r>
              <a:rPr lang="ko-KR" altLang="en-US" b="1" dirty="0" smtClean="0">
                <a:solidFill>
                  <a:schemeClr val="bg2"/>
                </a:solidFill>
              </a:rPr>
              <a:t> 사용금지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2"/>
                </a:solidFill>
              </a:rPr>
              <a:t>변수에는</a:t>
            </a:r>
            <a:r>
              <a:rPr lang="en-US" altLang="ko-KR" dirty="0" smtClean="0">
                <a:solidFill>
                  <a:schemeClr val="bg2"/>
                </a:solidFill>
              </a:rPr>
              <a:t> </a:t>
            </a:r>
            <a:r>
              <a:rPr lang="ko-KR" altLang="en-US" dirty="0" smtClean="0">
                <a:solidFill>
                  <a:schemeClr val="bg2"/>
                </a:solidFill>
              </a:rPr>
              <a:t>하나의 값만 넣을 수 있다</a:t>
            </a:r>
            <a:r>
              <a:rPr lang="en-US" altLang="ko-KR" dirty="0" smtClean="0">
                <a:solidFill>
                  <a:schemeClr val="bg2"/>
                </a:solidFill>
              </a:rPr>
              <a:t>. 100</a:t>
            </a:r>
            <a:r>
              <a:rPr lang="ko-KR" altLang="en-US" dirty="0" smtClean="0">
                <a:solidFill>
                  <a:schemeClr val="bg2"/>
                </a:solidFill>
              </a:rPr>
              <a:t>을 넣었다가 </a:t>
            </a:r>
            <a:r>
              <a:rPr lang="en-US" altLang="ko-KR" dirty="0" smtClean="0">
                <a:solidFill>
                  <a:schemeClr val="bg2"/>
                </a:solidFill>
              </a:rPr>
              <a:t>30</a:t>
            </a:r>
            <a:r>
              <a:rPr lang="ko-KR" altLang="en-US" dirty="0" smtClean="0">
                <a:solidFill>
                  <a:schemeClr val="bg2"/>
                </a:solidFill>
              </a:rPr>
              <a:t>을 넣으면 기존 값은 삭제된다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en-US" altLang="ko-KR" dirty="0" err="1" smtClean="0">
                <a:solidFill>
                  <a:schemeClr val="bg2"/>
                </a:solidFill>
              </a:rPr>
              <a:t>var</a:t>
            </a:r>
            <a:r>
              <a:rPr lang="en-US" altLang="ko-KR" dirty="0" smtClean="0">
                <a:solidFill>
                  <a:schemeClr val="bg2"/>
                </a:solidFill>
              </a:rPr>
              <a:t> box; box=100; </a:t>
            </a:r>
            <a:r>
              <a:rPr lang="ko-KR" altLang="en-US" dirty="0" smtClean="0">
                <a:solidFill>
                  <a:schemeClr val="bg2"/>
                </a:solidFill>
              </a:rPr>
              <a:t>또는 </a:t>
            </a:r>
            <a:r>
              <a:rPr lang="en-US" altLang="ko-KR" dirty="0" err="1" smtClean="0">
                <a:solidFill>
                  <a:schemeClr val="bg2"/>
                </a:solidFill>
              </a:rPr>
              <a:t>var</a:t>
            </a:r>
            <a:r>
              <a:rPr lang="en-US" altLang="ko-KR" dirty="0" smtClean="0">
                <a:solidFill>
                  <a:schemeClr val="bg2"/>
                </a:solidFill>
              </a:rPr>
              <a:t> box=100;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026" name="Picture 2" descr="토픽독립과 템플릿, 카테고리 기능 - opentutorials.org 소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927" y="0"/>
            <a:ext cx="3843798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8001001" y="1085850"/>
            <a:ext cx="1958178" cy="6857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bg2"/>
                </a:solidFill>
                <a:latin typeface="Hi Melody" pitchFamily="2" charset="-127"/>
                <a:ea typeface="Hi Melody" pitchFamily="2" charset="-127"/>
              </a:rPr>
              <a:t>라벨이름</a:t>
            </a:r>
            <a:endParaRPr lang="ko-KR" altLang="en-US" sz="2400" dirty="0">
              <a:solidFill>
                <a:schemeClr val="bg2"/>
              </a:solidFill>
              <a:latin typeface="Hi Melody" pitchFamily="2" charset="-127"/>
              <a:ea typeface="Hi Melody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688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smtClean="0">
                <a:solidFill>
                  <a:schemeClr val="bg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변수 </a:t>
            </a:r>
            <a:r>
              <a:rPr lang="en-US" altLang="ko-KR" sz="4400" dirty="0" smtClean="0">
                <a:solidFill>
                  <a:schemeClr val="bg2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Variables</a:t>
            </a:r>
            <a:endParaRPr lang="ko-KR" altLang="en-US" sz="4400" dirty="0">
              <a:solidFill>
                <a:schemeClr val="bg2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2" y="2564419"/>
            <a:ext cx="9905999" cy="3226781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2"/>
                </a:solidFill>
              </a:rPr>
              <a:t>문자형 </a:t>
            </a:r>
            <a:r>
              <a:rPr lang="en-US" altLang="ko-KR" dirty="0" smtClean="0">
                <a:solidFill>
                  <a:schemeClr val="bg2"/>
                </a:solidFill>
              </a:rPr>
              <a:t>String  </a:t>
            </a:r>
            <a:r>
              <a:rPr lang="ko-KR" altLang="en-US" dirty="0" smtClean="0">
                <a:solidFill>
                  <a:schemeClr val="bg2"/>
                </a:solidFill>
              </a:rPr>
              <a:t>문자나 숫자를 </a:t>
            </a:r>
            <a:r>
              <a:rPr lang="en-US" altLang="ko-KR" dirty="0" smtClean="0">
                <a:solidFill>
                  <a:schemeClr val="bg2"/>
                </a:solidFill>
              </a:rPr>
              <a:t>“</a:t>
            </a:r>
            <a:r>
              <a:rPr lang="ko-KR" altLang="en-US" dirty="0" smtClean="0">
                <a:solidFill>
                  <a:schemeClr val="bg2"/>
                </a:solidFill>
              </a:rPr>
              <a:t>큰따옴표</a:t>
            </a:r>
            <a:r>
              <a:rPr lang="en-US" altLang="ko-KR" dirty="0" smtClean="0">
                <a:solidFill>
                  <a:schemeClr val="bg2"/>
                </a:solidFill>
              </a:rPr>
              <a:t>”</a:t>
            </a:r>
            <a:r>
              <a:rPr lang="ko-KR" altLang="en-US" dirty="0" smtClean="0">
                <a:solidFill>
                  <a:schemeClr val="bg2"/>
                </a:solidFill>
              </a:rPr>
              <a:t>나 </a:t>
            </a:r>
            <a:r>
              <a:rPr lang="en-US" altLang="ko-KR" dirty="0" smtClean="0">
                <a:solidFill>
                  <a:schemeClr val="bg2"/>
                </a:solidFill>
              </a:rPr>
              <a:t>‘</a:t>
            </a:r>
            <a:r>
              <a:rPr lang="ko-KR" altLang="en-US" dirty="0" smtClean="0">
                <a:solidFill>
                  <a:schemeClr val="bg2"/>
                </a:solidFill>
              </a:rPr>
              <a:t>작은 따옴표</a:t>
            </a:r>
            <a:r>
              <a:rPr lang="en-US" altLang="ko-KR" dirty="0" smtClean="0">
                <a:solidFill>
                  <a:schemeClr val="bg2"/>
                </a:solidFill>
              </a:rPr>
              <a:t>’</a:t>
            </a:r>
            <a:r>
              <a:rPr lang="ko-KR" altLang="en-US" dirty="0" smtClean="0">
                <a:solidFill>
                  <a:schemeClr val="bg2"/>
                </a:solidFill>
              </a:rPr>
              <a:t>로 감싼다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</a:p>
          <a:p>
            <a:r>
              <a:rPr lang="ko-KR" altLang="en-US" dirty="0" err="1" smtClean="0">
                <a:solidFill>
                  <a:schemeClr val="bg2"/>
                </a:solidFill>
              </a:rPr>
              <a:t>숫자형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Number </a:t>
            </a:r>
            <a:r>
              <a:rPr lang="ko-KR" altLang="en-US" dirty="0" smtClean="0">
                <a:solidFill>
                  <a:schemeClr val="bg2"/>
                </a:solidFill>
              </a:rPr>
              <a:t>숫자 </a:t>
            </a:r>
            <a:r>
              <a:rPr lang="en-US" altLang="ko-KR" dirty="0" smtClean="0">
                <a:solidFill>
                  <a:schemeClr val="bg2"/>
                </a:solidFill>
              </a:rPr>
              <a:t>“100”</a:t>
            </a:r>
            <a:r>
              <a:rPr lang="ko-KR" altLang="en-US" dirty="0" smtClean="0">
                <a:solidFill>
                  <a:schemeClr val="bg2"/>
                </a:solidFill>
              </a:rPr>
              <a:t>은 문자가 됨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</a:p>
          <a:p>
            <a:pPr lvl="1"/>
            <a:r>
              <a:rPr lang="en-US" altLang="ko-KR" dirty="0" err="1" smtClean="0">
                <a:solidFill>
                  <a:schemeClr val="bg2"/>
                </a:solidFill>
              </a:rPr>
              <a:t>var</a:t>
            </a:r>
            <a:r>
              <a:rPr lang="en-US" altLang="ko-KR" dirty="0" smtClean="0">
                <a:solidFill>
                  <a:schemeClr val="bg2"/>
                </a:solidFill>
              </a:rPr>
              <a:t> t=Number(“500”);</a:t>
            </a:r>
            <a:r>
              <a:rPr lang="ko-KR" altLang="en-US" dirty="0" smtClean="0">
                <a:solidFill>
                  <a:schemeClr val="bg2"/>
                </a:solidFill>
              </a:rPr>
              <a:t>로 바꿀 수 있다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2"/>
                </a:solidFill>
              </a:rPr>
              <a:t>논리형 </a:t>
            </a:r>
            <a:r>
              <a:rPr lang="en-US" altLang="ko-KR" dirty="0" smtClean="0">
                <a:solidFill>
                  <a:schemeClr val="bg2"/>
                </a:solidFill>
              </a:rPr>
              <a:t>Boolean </a:t>
            </a:r>
            <a:r>
              <a:rPr lang="ko-KR" altLang="en-US" dirty="0" smtClean="0">
                <a:solidFill>
                  <a:schemeClr val="bg2"/>
                </a:solidFill>
              </a:rPr>
              <a:t>은 참</a:t>
            </a:r>
            <a:r>
              <a:rPr lang="en-US" altLang="ko-KR" dirty="0" smtClean="0">
                <a:solidFill>
                  <a:schemeClr val="bg2"/>
                </a:solidFill>
              </a:rPr>
              <a:t>true </a:t>
            </a:r>
            <a:r>
              <a:rPr lang="ko-KR" altLang="en-US" dirty="0" smtClean="0">
                <a:solidFill>
                  <a:schemeClr val="bg2"/>
                </a:solidFill>
              </a:rPr>
              <a:t>거짓</a:t>
            </a:r>
            <a:r>
              <a:rPr lang="en-US" altLang="ko-KR" dirty="0" smtClean="0">
                <a:solidFill>
                  <a:schemeClr val="bg2"/>
                </a:solidFill>
              </a:rPr>
              <a:t>false</a:t>
            </a:r>
          </a:p>
          <a:p>
            <a:r>
              <a:rPr lang="ko-KR" altLang="en-US" dirty="0" err="1" smtClean="0">
                <a:solidFill>
                  <a:schemeClr val="bg2"/>
                </a:solidFill>
              </a:rPr>
              <a:t>변수명은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ko-KR" altLang="en-US" b="1" u="sng" dirty="0" smtClean="0">
                <a:solidFill>
                  <a:schemeClr val="bg2"/>
                </a:solidFill>
              </a:rPr>
              <a:t>의미를 부여</a:t>
            </a:r>
            <a:r>
              <a:rPr lang="ko-KR" altLang="en-US" dirty="0" smtClean="0">
                <a:solidFill>
                  <a:schemeClr val="bg2"/>
                </a:solidFill>
              </a:rPr>
              <a:t>해서 작성하는 것이 좋다</a:t>
            </a:r>
            <a:r>
              <a:rPr lang="en-US" altLang="ko-KR" dirty="0" smtClean="0">
                <a:solidFill>
                  <a:schemeClr val="bg2"/>
                </a:solidFill>
              </a:rPr>
              <a:t>.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1026" name="Picture 2" descr="토픽독립과 템플릿, 카테고리 기능 - opentutorials.org 소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927" y="0"/>
            <a:ext cx="3843798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8001001" y="1085850"/>
            <a:ext cx="1958178" cy="6857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bg2"/>
                </a:solidFill>
                <a:latin typeface="Hi Melody" pitchFamily="2" charset="-127"/>
                <a:ea typeface="Hi Melody" pitchFamily="2" charset="-127"/>
              </a:rPr>
              <a:t>라벨이름</a:t>
            </a:r>
            <a:endParaRPr lang="ko-KR" altLang="en-US" sz="2400" dirty="0">
              <a:solidFill>
                <a:schemeClr val="bg2"/>
              </a:solidFill>
              <a:latin typeface="Hi Melody" pitchFamily="2" charset="-127"/>
              <a:ea typeface="Hi Melody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94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노선도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회로</Template>
  <TotalTime>49594</TotalTime>
  <Words>2607</Words>
  <Application>Microsoft Office PowerPoint</Application>
  <PresentationFormat>와이드스크린</PresentationFormat>
  <Paragraphs>591</Paragraphs>
  <Slides>58</Slides>
  <Notes>45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8" baseType="lpstr">
      <vt:lpstr>Arial</vt:lpstr>
      <vt:lpstr>D2Coding</vt:lpstr>
      <vt:lpstr>HY목각파임B</vt:lpstr>
      <vt:lpstr>Trebuchet MS</vt:lpstr>
      <vt:lpstr>D2Coding ligature</vt:lpstr>
      <vt:lpstr>Tw Cen MT</vt:lpstr>
      <vt:lpstr>Hi Melody</vt:lpstr>
      <vt:lpstr>맑은 고딕</vt:lpstr>
      <vt:lpstr>KoPub돋움체 Light</vt:lpstr>
      <vt:lpstr>노선도</vt:lpstr>
      <vt:lpstr>자바스크립트란?</vt:lpstr>
      <vt:lpstr>외부 파일 만들기 전에 내부파일 작성</vt:lpstr>
      <vt:lpstr>console.log</vt:lpstr>
      <vt:lpstr>console.log</vt:lpstr>
      <vt:lpstr>내부/외부 파일 위치</vt:lpstr>
      <vt:lpstr>기본 명령어</vt:lpstr>
      <vt:lpstr>코드 입력 주의사항</vt:lpstr>
      <vt:lpstr>변수 Variables</vt:lpstr>
      <vt:lpstr>변수 Variables</vt:lpstr>
      <vt:lpstr>prompt로 입력 값 받기</vt:lpstr>
      <vt:lpstr>PowerPoint 프레젠테이션</vt:lpstr>
      <vt:lpstr>자료형 : 변수에 저장하는 값의 종류</vt:lpstr>
      <vt:lpstr>PowerPoint 프레젠테이션</vt:lpstr>
      <vt:lpstr>코딩해 보세요!</vt:lpstr>
      <vt:lpstr>PowerPoint 프레젠테이션</vt:lpstr>
      <vt:lpstr>재선언과 재할당되는 var</vt:lpstr>
      <vt:lpstr>선언하기 전에 y변수 사용하면 오류</vt:lpstr>
      <vt:lpstr>재 선언은 되지 않지만 재할당은 되는 LET</vt:lpstr>
      <vt:lpstr>연산자</vt:lpstr>
      <vt:lpstr>PowerPoint 프레젠테이션</vt:lpstr>
      <vt:lpstr>코딩해 봅시다.</vt:lpstr>
      <vt:lpstr>6단을 입력해 봅시다.</vt:lpstr>
      <vt:lpstr>증감연산자</vt:lpstr>
      <vt:lpstr>제어문</vt:lpstr>
      <vt:lpstr>객체 Object 란?</vt:lpstr>
      <vt:lpstr>      객체란?</vt:lpstr>
      <vt:lpstr>      객체란?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for/ while문</vt:lpstr>
      <vt:lpstr>If문 (만약에)</vt:lpstr>
      <vt:lpstr>함수(메소드)</vt:lpstr>
      <vt:lpstr>DOM을 구성하는 기본 원칙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헤드와 바디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자바스크립트</dc:title>
  <dc:creator>Microsoft 계정</dc:creator>
  <cp:lastModifiedBy>Microsoft 계정</cp:lastModifiedBy>
  <cp:revision>118</cp:revision>
  <dcterms:created xsi:type="dcterms:W3CDTF">2022-08-30T03:38:27Z</dcterms:created>
  <dcterms:modified xsi:type="dcterms:W3CDTF">2022-12-05T12:43:07Z</dcterms:modified>
</cp:coreProperties>
</file>