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1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44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57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53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23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4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2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3D7B-3AF7-42CC-B737-2C5C77D5CA9E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3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/>
          <a:srcRect l="20944" t="15625" r="21157" b="7292"/>
          <a:stretch/>
        </p:blipFill>
        <p:spPr>
          <a:xfrm rot="16200000" flipH="1">
            <a:off x="-1095997" y="1176620"/>
            <a:ext cx="9054417" cy="67773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43133" y="861443"/>
            <a:ext cx="324128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1922" y="1614960"/>
            <a:ext cx="31771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74802" y="1954256"/>
            <a:ext cx="31771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1802" y="2702832"/>
            <a:ext cx="330540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D</a:t>
            </a:r>
            <a:endParaRPr lang="en-GB" b="1" dirty="0" smtClean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1233" y="2974117"/>
            <a:ext cx="29687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0222" y="2789451"/>
            <a:ext cx="29687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2568427" y="7597135"/>
            <a:ext cx="324128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3898019" y="6956492"/>
            <a:ext cx="31771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5354355" y="6331955"/>
            <a:ext cx="308098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4059785" y="6035853"/>
            <a:ext cx="330540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</a:t>
            </a:r>
            <a:endParaRPr lang="en-GB" b="1" dirty="0" smtClean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2554186" y="5555538"/>
            <a:ext cx="29687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1379223" y="6057473"/>
            <a:ext cx="29687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F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08687" y="9755118"/>
            <a:ext cx="5868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8687" y="93467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47317" y="8473981"/>
            <a:ext cx="10374" cy="9092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7691" y="8974823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12689" y="8784826"/>
            <a:ext cx="52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0,0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331806" y="3247774"/>
            <a:ext cx="32412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54449" y="3916394"/>
            <a:ext cx="31771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 flipH="1">
            <a:off x="4110555" y="5398849"/>
            <a:ext cx="32412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3654449" y="4513206"/>
            <a:ext cx="31771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53" name="Oval 52"/>
          <p:cNvSpPr/>
          <p:nvPr/>
        </p:nvSpPr>
        <p:spPr>
          <a:xfrm>
            <a:off x="2286000" y="880493"/>
            <a:ext cx="187177" cy="1846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692518" y="2429628"/>
            <a:ext cx="187177" cy="1846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796918" y="3382126"/>
            <a:ext cx="187177" cy="1846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1221404" y="2845349"/>
            <a:ext cx="187177" cy="1846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2360538" y="7835135"/>
            <a:ext cx="187177" cy="18466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692518" y="6206648"/>
            <a:ext cx="187177" cy="18466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1214408" y="5789701"/>
            <a:ext cx="187177" cy="18466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776633" y="5238439"/>
            <a:ext cx="187177" cy="18466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4459633" y="5943520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2328909" y="5678318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3654449" y="7048825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2336906" y="2979831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3672742" y="1650143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4439898" y="2685355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4346309" y="392843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4346308" y="8270265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 flipH="1">
            <a:off x="4110555" y="7762502"/>
            <a:ext cx="3241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 flipH="1">
            <a:off x="856596" y="4727277"/>
            <a:ext cx="3241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22682" y="768148"/>
            <a:ext cx="3241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4616" y="3822214"/>
            <a:ext cx="3241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88998" y="1945311"/>
            <a:ext cx="324128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08531" y="8872267"/>
            <a:ext cx="1043106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92D050"/>
                </a:solidFill>
              </a:rPr>
              <a:t>Cylinders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27581" y="9386617"/>
            <a:ext cx="133081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Moon Bases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28773" y="8852386"/>
            <a:ext cx="15224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Rocket Towers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28773" y="9385786"/>
            <a:ext cx="1891415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FF"/>
                </a:solidFill>
              </a:rPr>
              <a:t>Small Moon Rocks</a:t>
            </a:r>
            <a:endParaRPr lang="en-GB" dirty="0">
              <a:solidFill>
                <a:srgbClr val="FF00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17547" y="2656979"/>
            <a:ext cx="314510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 flipH="1">
            <a:off x="5200662" y="5798555"/>
            <a:ext cx="314510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83" name="TextBox 82"/>
          <p:cNvSpPr txBox="1"/>
          <p:nvPr/>
        </p:nvSpPr>
        <p:spPr>
          <a:xfrm flipH="1">
            <a:off x="2661490" y="6587160"/>
            <a:ext cx="324128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 flipH="1">
            <a:off x="5030227" y="7993266"/>
            <a:ext cx="324128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 flipH="1">
            <a:off x="5303164" y="7556963"/>
            <a:ext cx="324128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 flipH="1">
            <a:off x="5723863" y="7257716"/>
            <a:ext cx="306494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7" name="TextBox 86"/>
          <p:cNvSpPr txBox="1"/>
          <p:nvPr/>
        </p:nvSpPr>
        <p:spPr>
          <a:xfrm flipH="1">
            <a:off x="4997980" y="465360"/>
            <a:ext cx="324128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88" name="TextBox 87"/>
          <p:cNvSpPr txBox="1"/>
          <p:nvPr/>
        </p:nvSpPr>
        <p:spPr>
          <a:xfrm flipH="1">
            <a:off x="5247163" y="922156"/>
            <a:ext cx="324128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 flipH="1">
            <a:off x="5657359" y="1197145"/>
            <a:ext cx="306494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867004" y="8852386"/>
            <a:ext cx="1671804" cy="369332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996633"/>
                </a:solidFill>
              </a:rPr>
              <a:t>Big Moon Rocks</a:t>
            </a:r>
            <a:endParaRPr lang="en-GB" dirty="0">
              <a:solidFill>
                <a:srgbClr val="996633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7118" y="368273"/>
            <a:ext cx="74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3000, 2000</a:t>
            </a:r>
            <a:endParaRPr lang="en-GB" dirty="0"/>
          </a:p>
        </p:txBody>
      </p:sp>
      <p:sp>
        <p:nvSpPr>
          <p:cNvPr id="92" name="TextBox 91"/>
          <p:cNvSpPr txBox="1"/>
          <p:nvPr/>
        </p:nvSpPr>
        <p:spPr>
          <a:xfrm>
            <a:off x="1255602" y="3382126"/>
            <a:ext cx="739305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Ramp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14408" y="5152170"/>
            <a:ext cx="73930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Ramp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5949" y="768727"/>
            <a:ext cx="530915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Net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0222" y="7762502"/>
            <a:ext cx="53091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42339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51</Words>
  <Application>Microsoft Office PowerPoint</Application>
  <PresentationFormat>A4 Paper (210x297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Dadd</dc:creator>
  <cp:lastModifiedBy>Hannah Dadd</cp:lastModifiedBy>
  <cp:revision>10</cp:revision>
  <dcterms:created xsi:type="dcterms:W3CDTF">2017-02-09T18:18:30Z</dcterms:created>
  <dcterms:modified xsi:type="dcterms:W3CDTF">2017-02-09T19:30:03Z</dcterms:modified>
</cp:coreProperties>
</file>