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5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3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4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3D7B-3AF7-42CC-B737-2C5C77D5CA9E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49EC-6553-464F-BFD9-296EA2AEB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l="20944" t="15625" r="21157" b="7292"/>
          <a:stretch/>
        </p:blipFill>
        <p:spPr>
          <a:xfrm rot="16200000" flipH="1">
            <a:off x="-1095997" y="1176620"/>
            <a:ext cx="9054417" cy="67773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43133" y="861443"/>
            <a:ext cx="3241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1922" y="1614960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4802" y="1954256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1802" y="2702832"/>
            <a:ext cx="330540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1233" y="2974117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0222" y="2789451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2568427" y="7597135"/>
            <a:ext cx="3241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3898019" y="6956492"/>
            <a:ext cx="31771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5354355" y="6331955"/>
            <a:ext cx="30809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4059785" y="6035853"/>
            <a:ext cx="330540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2554186" y="5555538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1379223" y="6057473"/>
            <a:ext cx="296876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08687" y="9755118"/>
            <a:ext cx="5868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687" y="93467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47317" y="8473981"/>
            <a:ext cx="10374" cy="909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7691" y="8974823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2689" y="8784826"/>
            <a:ext cx="52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0,0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1806" y="3247774"/>
            <a:ext cx="32412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54449" y="3916394"/>
            <a:ext cx="31771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4110555" y="5398849"/>
            <a:ext cx="32412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3654449" y="4513206"/>
            <a:ext cx="31771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2286000" y="880493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692518" y="2429628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96918" y="3382126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1221404" y="2845349"/>
            <a:ext cx="187177" cy="1846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2360538" y="7835135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692518" y="6206648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1214408" y="5789701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776633" y="5238439"/>
            <a:ext cx="187177" cy="18466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459633" y="5943520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328909" y="5678318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3654449" y="704882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336906" y="2979831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3672742" y="1650143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4439898" y="268535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4346309" y="392843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4346308" y="8270265"/>
            <a:ext cx="187177" cy="184666"/>
          </a:xfrm>
          <a:prstGeom prst="ellipse">
            <a:avLst/>
          </a:prstGeom>
          <a:pattFill prst="dkDnDiag">
            <a:fgClr>
              <a:schemeClr val="accent1"/>
            </a:fgClr>
            <a:bgClr>
              <a:schemeClr val="accent4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 flipH="1">
            <a:off x="4110555" y="7762502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 flipH="1">
            <a:off x="856596" y="4727277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22682" y="768148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4616" y="3822214"/>
            <a:ext cx="3241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8998" y="1945311"/>
            <a:ext cx="324128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8531" y="8872267"/>
            <a:ext cx="1043106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Cylinders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27581" y="9386617"/>
            <a:ext cx="133081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Moon Bases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28773" y="8852386"/>
            <a:ext cx="15224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Rocket Towers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28773" y="9385786"/>
            <a:ext cx="1891415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FF"/>
                </a:solidFill>
              </a:rPr>
              <a:t>Small Moon Rocks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17547" y="2656979"/>
            <a:ext cx="314510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 flipH="1">
            <a:off x="5200662" y="5798555"/>
            <a:ext cx="314510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 flipH="1">
            <a:off x="2661490" y="6587160"/>
            <a:ext cx="324128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 flipH="1">
            <a:off x="5030227" y="7993266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 flipH="1">
            <a:off x="5303164" y="7556963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 flipH="1">
            <a:off x="5723863" y="7257716"/>
            <a:ext cx="306494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4997980" y="465360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5247163" y="922156"/>
            <a:ext cx="324128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5657359" y="1197145"/>
            <a:ext cx="306494" cy="369332"/>
          </a:xfrm>
          <a:prstGeom prst="rect">
            <a:avLst/>
          </a:prstGeom>
          <a:noFill/>
          <a:ln w="28575"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67004" y="8852386"/>
            <a:ext cx="1671804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96633"/>
                </a:solidFill>
              </a:rPr>
              <a:t>Big Moon Rocks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07118" y="368273"/>
            <a:ext cx="74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3000, 2000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5602" y="3382126"/>
            <a:ext cx="739305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Ramp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14408" y="5152170"/>
            <a:ext cx="73930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Ramp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5949" y="768727"/>
            <a:ext cx="530915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Net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0222" y="7762502"/>
            <a:ext cx="53091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Net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 flipH="1" flipV="1">
            <a:off x="6293103" y="4927622"/>
            <a:ext cx="284887" cy="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06822" y="4742956"/>
            <a:ext cx="10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0°</a:t>
            </a:r>
          </a:p>
        </p:txBody>
      </p:sp>
      <p:cxnSp>
        <p:nvCxnSpPr>
          <p:cNvPr id="96" name="Straight Arrow Connector 95"/>
          <p:cNvCxnSpPr>
            <a:cxnSpLocks/>
          </p:cNvCxnSpPr>
          <p:nvPr/>
        </p:nvCxnSpPr>
        <p:spPr>
          <a:xfrm flipV="1">
            <a:off x="6385899" y="4282769"/>
            <a:ext cx="11547" cy="3046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435285" y="4304091"/>
            <a:ext cx="10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90°</a:t>
            </a:r>
          </a:p>
        </p:txBody>
      </p:sp>
    </p:spTree>
    <p:extLst>
      <p:ext uri="{BB962C8B-B14F-4D97-AF65-F5344CB8AC3E}">
        <p14:creationId xmlns:p14="http://schemas.microsoft.com/office/powerpoint/2010/main" val="42339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55</Words>
  <Application>Microsoft Office PowerPoint</Application>
  <PresentationFormat>A4 Paper (210x297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Dadd</dc:creator>
  <cp:lastModifiedBy>Hannah</cp:lastModifiedBy>
  <cp:revision>11</cp:revision>
  <dcterms:created xsi:type="dcterms:W3CDTF">2017-02-09T18:18:30Z</dcterms:created>
  <dcterms:modified xsi:type="dcterms:W3CDTF">2017-03-31T20:04:05Z</dcterms:modified>
</cp:coreProperties>
</file>