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error/runtime_error" TargetMode="External"/><Relationship Id="rId2" Type="http://schemas.openxmlformats.org/officeDocument/2006/relationships/hyperlink" Target="http://en.cppreference.com/w/cpp/error/overflow_err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cpp/error/excep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exception/exception/?kw=excep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exception/exception/?kw=excep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E166-61E8-4FED-923E-9B052FFAA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Exceptions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EBD04-CEFB-4A5A-94B4-651395E2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Kyle Nuttall</a:t>
            </a:r>
          </a:p>
        </p:txBody>
      </p:sp>
    </p:spTree>
    <p:extLst>
      <p:ext uri="{BB962C8B-B14F-4D97-AF65-F5344CB8AC3E}">
        <p14:creationId xmlns:p14="http://schemas.microsoft.com/office/powerpoint/2010/main" val="318092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4DD1-A40E-44CE-97D4-07BD84E8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exception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71D5-BBF8-41F8-A79E-023434CDC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25" y="2315312"/>
            <a:ext cx="8946541" cy="2542936"/>
          </a:xfrm>
        </p:spPr>
        <p:txBody>
          <a:bodyPr/>
          <a:lstStyle/>
          <a:p>
            <a:r>
              <a:rPr lang="en-GB" dirty="0"/>
              <a:t>An exception is simply a problem that arises during execution of a program that would cause the program to stop execution should the exception be left unhandled</a:t>
            </a:r>
          </a:p>
          <a:p>
            <a:r>
              <a:rPr lang="en-GB" dirty="0"/>
              <a:t>Exception Handling is responding to specific exceptions appropriately to allow the program to continue execution</a:t>
            </a:r>
          </a:p>
        </p:txBody>
      </p:sp>
    </p:spTree>
    <p:extLst>
      <p:ext uri="{BB962C8B-B14F-4D97-AF65-F5344CB8AC3E}">
        <p14:creationId xmlns:p14="http://schemas.microsoft.com/office/powerpoint/2010/main" val="238463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9892-0253-43C0-8590-91C44504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would you handle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B61E-FB4A-490A-8EE7-FB58E70A2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28821"/>
          </a:xfrm>
        </p:spPr>
        <p:txBody>
          <a:bodyPr/>
          <a:lstStyle/>
          <a:p>
            <a:r>
              <a:rPr lang="en-GB" dirty="0"/>
              <a:t>You would only (usually) handle an exception in the event an error occurs that your program cannot usually recover from</a:t>
            </a:r>
          </a:p>
        </p:txBody>
      </p:sp>
    </p:spTree>
    <p:extLst>
      <p:ext uri="{BB962C8B-B14F-4D97-AF65-F5344CB8AC3E}">
        <p14:creationId xmlns:p14="http://schemas.microsoft.com/office/powerpoint/2010/main" val="289401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7A6E22-D960-4CD4-AC92-77FD43B914C4}"/>
              </a:ext>
            </a:extLst>
          </p:cNvPr>
          <p:cNvSpPr/>
          <p:nvPr/>
        </p:nvSpPr>
        <p:spPr>
          <a:xfrm>
            <a:off x="1622066" y="4532243"/>
            <a:ext cx="9271221" cy="20037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B89FC-FC49-4946-8921-83B7FE4B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you handle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9E1B-AC75-4A9B-AADF-CF144B3A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79325"/>
          </a:xfrm>
        </p:spPr>
        <p:txBody>
          <a:bodyPr/>
          <a:lstStyle/>
          <a:p>
            <a:r>
              <a:rPr lang="en-GB" dirty="0"/>
              <a:t>You must handle exceptions by “catching” a particular exception, and executing necessary code to handle the problem</a:t>
            </a:r>
          </a:p>
          <a:p>
            <a:r>
              <a:rPr lang="en-GB" dirty="0"/>
              <a:t>In order to “catch” an exception, you must have a “try block” around the code that may go wrong, and 1 or more “catch blocks” immediately after the try blocks. The exception type caught is the only parameter of a catch block. If something goes wrong the try block, it must throw an exception to be caught e.g.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AD9D46-8898-42B4-BB83-9C9BE64AB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898" y="4819378"/>
            <a:ext cx="5681042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throw std::exception()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3080"/>
                </a:solidFill>
                <a:effectLst/>
                <a:latin typeface="Courier New" panose="02070309020205020404" pitchFamily="49" charset="0"/>
                <a:hlinkClick r:id="rId2"/>
              </a:rPr>
              <a:t>std::overflow_error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){</a:t>
            </a:r>
            <a:endParaRPr lang="en-US" altLang="en-US" sz="9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909090"/>
                </a:solidFill>
                <a:effectLst/>
                <a:latin typeface="Courier New" panose="02070309020205020404" pitchFamily="49" charset="0"/>
              </a:rPr>
              <a:t>// this executes if f() throws std::overflow_error (same type rule)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en-US" sz="9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3080"/>
                </a:solidFill>
                <a:effectLst/>
                <a:latin typeface="Courier New" panose="02070309020205020404" pitchFamily="49" charset="0"/>
                <a:hlinkClick r:id="rId3"/>
              </a:rPr>
              <a:t>std::runtime_error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909090"/>
                </a:solidFill>
                <a:effectLst/>
                <a:latin typeface="Courier New" panose="02070309020205020404" pitchFamily="49" charset="0"/>
              </a:rPr>
              <a:t>// this executes if f() throws std::underflow_error (base class rule)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3080"/>
                </a:solidFill>
                <a:effectLst/>
                <a:latin typeface="Courier New" panose="02070309020205020404" pitchFamily="49" charset="0"/>
                <a:hlinkClick r:id="rId4"/>
              </a:rPr>
              <a:t>std::exception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909090"/>
                </a:solidFill>
                <a:effectLst/>
                <a:latin typeface="Courier New" panose="02070309020205020404" pitchFamily="49" charset="0"/>
              </a:rPr>
              <a:t>// this executes if f() throws std::logic_error (base class rule)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909090"/>
                </a:solidFill>
                <a:effectLst/>
                <a:latin typeface="Courier New" panose="02070309020205020404" pitchFamily="49" charset="0"/>
              </a:rPr>
              <a:t>// this executes if f() throws std::string or int or any other unrelated type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BC21-669C-442D-BE54-3F806854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catching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602F-DB9F-4B9A-AF7B-C7E337C7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rules of polymorphism applies here</a:t>
            </a:r>
          </a:p>
          <a:p>
            <a:r>
              <a:rPr lang="en-GB" dirty="0"/>
              <a:t>E.g. std::bad_alloc is also a std::exception, as it derives from this superclass. This means if std::exception was the first catch block, and bad_alloc was thrown, the std::exception catch block would run, and not  the std::bad_alloc block.</a:t>
            </a:r>
          </a:p>
          <a:p>
            <a:r>
              <a:rPr lang="en-GB" dirty="0"/>
              <a:t>Put derived class catch blocks first!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catch(…) {} catches every single exception regardless of its type.</a:t>
            </a:r>
          </a:p>
        </p:txBody>
      </p:sp>
    </p:spTree>
    <p:extLst>
      <p:ext uri="{BB962C8B-B14F-4D97-AF65-F5344CB8AC3E}">
        <p14:creationId xmlns:p14="http://schemas.microsoft.com/office/powerpoint/2010/main" val="194526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158A-C2A5-4410-836C-5F404A35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can also create your own exceptions!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19CF-8922-4D7E-A56B-4632AEBD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create your own exceptions by extending the std::exception superclass and overwriting its virtual what() method.</a:t>
            </a:r>
          </a:p>
          <a:p>
            <a:r>
              <a:rPr lang="en-GB" dirty="0"/>
              <a:t>See #include &lt;exception&gt; for more details: </a:t>
            </a:r>
            <a:r>
              <a:rPr lang="en-GB" dirty="0">
                <a:hlinkClick r:id="rId2"/>
              </a:rPr>
              <a:t>http://www.cplusplus.com/reference/exception/exception/?kw=exception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56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4128-B369-4FCD-9BF5-04294F7A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075797"/>
          </a:xfrm>
        </p:spPr>
        <p:txBody>
          <a:bodyPr/>
          <a:lstStyle/>
          <a:p>
            <a:r>
              <a:rPr lang="en-GB" dirty="0"/>
              <a:t>It would be very beneficial to look at the standard exception class to use when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8C2D-A453-48EF-BF6B-038B7D93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31883"/>
            <a:ext cx="8946541" cy="1001864"/>
          </a:xfrm>
        </p:spPr>
        <p:txBody>
          <a:bodyPr/>
          <a:lstStyle/>
          <a:p>
            <a:r>
              <a:rPr lang="en-GB" dirty="0">
                <a:hlinkClick r:id="rId2"/>
              </a:rPr>
              <a:t>http://www.cplusplus.com/reference/exception/exception/?kw=exception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764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485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Ion</vt:lpstr>
      <vt:lpstr>Exceptions in C++</vt:lpstr>
      <vt:lpstr>What is an exception in C++</vt:lpstr>
      <vt:lpstr>When would you handle an exception</vt:lpstr>
      <vt:lpstr>How do you handle an exception</vt:lpstr>
      <vt:lpstr>Exception catching order</vt:lpstr>
      <vt:lpstr>You can also create your own exceptions!</vt:lpstr>
      <vt:lpstr>It would be very beneficial to look at the standard exception class to use when exception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in C++</dc:title>
  <dc:creator>Kyle Doidge</dc:creator>
  <cp:lastModifiedBy>Kyle Doidge</cp:lastModifiedBy>
  <cp:revision>9</cp:revision>
  <dcterms:created xsi:type="dcterms:W3CDTF">2018-12-17T22:09:48Z</dcterms:created>
  <dcterms:modified xsi:type="dcterms:W3CDTF">2018-12-17T22:36:22Z</dcterms:modified>
</cp:coreProperties>
</file>