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DC94-8165-4423-B070-B8934F8DE5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Extern keyword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7F3A8-ECA4-4251-A34B-33BEAA1E2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Kyle Nuttall</a:t>
            </a:r>
          </a:p>
        </p:txBody>
      </p:sp>
    </p:spTree>
    <p:extLst>
      <p:ext uri="{BB962C8B-B14F-4D97-AF65-F5344CB8AC3E}">
        <p14:creationId xmlns:p14="http://schemas.microsoft.com/office/powerpoint/2010/main" val="74387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3DD4-65E6-4A88-8A45-3B6EA457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use of extern?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A78D-F7A4-4978-AA01-5C253771E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752633"/>
            <a:ext cx="8946541" cy="1596731"/>
          </a:xfrm>
        </p:spPr>
        <p:txBody>
          <a:bodyPr/>
          <a:lstStyle/>
          <a:p>
            <a:r>
              <a:rPr lang="en-GB" dirty="0"/>
              <a:t>Using the extern keyword when declaring a variable means variable is defined externally (in another file or translation unit). Extern variables are generally global variables that can be used across other translation units during linkage.</a:t>
            </a:r>
          </a:p>
        </p:txBody>
      </p:sp>
    </p:spTree>
    <p:extLst>
      <p:ext uri="{BB962C8B-B14F-4D97-AF65-F5344CB8AC3E}">
        <p14:creationId xmlns:p14="http://schemas.microsoft.com/office/powerpoint/2010/main" val="416824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F754-F2B0-4DD9-B5E0-F4A61868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F451D0-93CF-4546-AD69-8F2F3FBF0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119063"/>
            <a:ext cx="5271922" cy="473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FAC529-5261-4106-BC92-79AE1E856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041" y="2670105"/>
            <a:ext cx="4495800" cy="3267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7A4995-DA2E-41D6-8B2B-CBBD391572B3}"/>
              </a:ext>
            </a:extLst>
          </p:cNvPr>
          <p:cNvSpPr txBox="1"/>
          <p:nvPr/>
        </p:nvSpPr>
        <p:spPr>
          <a:xfrm>
            <a:off x="946205" y="2670105"/>
            <a:ext cx="215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extern.cpp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C7D01-2DF3-4E29-BD49-FC4AAFB91257}"/>
              </a:ext>
            </a:extLst>
          </p:cNvPr>
          <p:cNvSpPr txBox="1"/>
          <p:nvPr/>
        </p:nvSpPr>
        <p:spPr>
          <a:xfrm>
            <a:off x="7450041" y="2110854"/>
            <a:ext cx="215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main.cpp</a:t>
            </a:r>
          </a:p>
        </p:txBody>
      </p:sp>
    </p:spTree>
    <p:extLst>
      <p:ext uri="{BB962C8B-B14F-4D97-AF65-F5344CB8AC3E}">
        <p14:creationId xmlns:p14="http://schemas.microsoft.com/office/powerpoint/2010/main" val="1647054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59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Extern keyword C++</vt:lpstr>
      <vt:lpstr>What is the use of extern?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 keyword C++</dc:title>
  <dc:creator>Kyle Doidge</dc:creator>
  <cp:lastModifiedBy>Kyle Doidge</cp:lastModifiedBy>
  <cp:revision>2</cp:revision>
  <dcterms:created xsi:type="dcterms:W3CDTF">2018-12-17T21:58:30Z</dcterms:created>
  <dcterms:modified xsi:type="dcterms:W3CDTF">2018-12-17T22:09:25Z</dcterms:modified>
</cp:coreProperties>
</file>