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plusplus.com/reference/fstream/ofstrea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plusplus.com/reference/fstream/ifstre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ECB4-7CA9-47C5-8782-1CA80DA0B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File Streams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62EFE-0E22-4314-AE0C-388B051C9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Kyle Doidge</a:t>
            </a:r>
          </a:p>
        </p:txBody>
      </p:sp>
    </p:spTree>
    <p:extLst>
      <p:ext uri="{BB962C8B-B14F-4D97-AF65-F5344CB8AC3E}">
        <p14:creationId xmlns:p14="http://schemas.microsoft.com/office/powerpoint/2010/main" val="193780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0B95-DDE6-42FD-AD06-734DCE08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file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BE2A-D602-4067-A76A-DF502D63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Firstly what is a stream?</a:t>
            </a:r>
          </a:p>
          <a:p>
            <a:pPr lvl="1"/>
            <a:r>
              <a:rPr lang="en-GB" dirty="0"/>
              <a:t>A stream is an abstraction of a </a:t>
            </a:r>
            <a:r>
              <a:rPr lang="en-GB" u="sng" dirty="0"/>
              <a:t>construct</a:t>
            </a:r>
            <a:r>
              <a:rPr lang="en-GB" dirty="0"/>
              <a:t> that allows you to send or receive an unknown number of bytes. (metaphor = stream of water).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Contrast this to an array for example, which has a fixed, known length.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* (So implementation of a stream would likely involve allocation of a larger space of memory than once thought necessary in order to process unknown amounts of data. Will likely also involve the reallocation of memory when more is needed)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09A34-86DD-424E-8D7D-82581374A4BD}"/>
              </a:ext>
            </a:extLst>
          </p:cNvPr>
          <p:cNvSpPr txBox="1"/>
          <p:nvPr/>
        </p:nvSpPr>
        <p:spPr>
          <a:xfrm>
            <a:off x="6819900" y="849134"/>
            <a:ext cx="441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 generic term that normally refers to some particular syntax / code included in the language to perform some task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0CBCAE-2717-4F6E-8C81-8AF4748F7BD6}"/>
              </a:ext>
            </a:extLst>
          </p:cNvPr>
          <p:cNvCxnSpPr>
            <a:cxnSpLocks/>
          </p:cNvCxnSpPr>
          <p:nvPr/>
        </p:nvCxnSpPr>
        <p:spPr>
          <a:xfrm flipV="1">
            <a:off x="5707117" y="1933903"/>
            <a:ext cx="1797269" cy="861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7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6915-6DF7-4914-AB0D-6C95A829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8483"/>
            <a:ext cx="9905999" cy="1450427"/>
          </a:xfrm>
        </p:spPr>
        <p:txBody>
          <a:bodyPr/>
          <a:lstStyle/>
          <a:p>
            <a:r>
              <a:rPr lang="en-GB" dirty="0"/>
              <a:t>So a file stream is a stream that works with files. The stream sends or receives unknown amounts of data across an external connection to a file.</a:t>
            </a:r>
          </a:p>
        </p:txBody>
      </p:sp>
    </p:spTree>
    <p:extLst>
      <p:ext uri="{BB962C8B-B14F-4D97-AF65-F5344CB8AC3E}">
        <p14:creationId xmlns:p14="http://schemas.microsoft.com/office/powerpoint/2010/main" val="308960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78CB-3C8C-4B85-99A9-D68C88FA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two file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8288-44F7-4B6C-AD58-4018B402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header for all filestreams is #include &lt;fstream&gt;</a:t>
            </a:r>
          </a:p>
          <a:p>
            <a:endParaRPr lang="en-GB" dirty="0"/>
          </a:p>
          <a:p>
            <a:r>
              <a:rPr lang="en-GB" dirty="0"/>
              <a:t>There is an input filestream: std::ifstream</a:t>
            </a:r>
          </a:p>
          <a:p>
            <a:pPr lvl="1"/>
            <a:r>
              <a:rPr lang="en-GB" dirty="0"/>
              <a:t>This is used to get data from files</a:t>
            </a:r>
          </a:p>
          <a:p>
            <a:r>
              <a:rPr lang="en-GB" dirty="0"/>
              <a:t>There is an output filestream: std::ofstream</a:t>
            </a:r>
          </a:p>
          <a:p>
            <a:pPr lvl="1"/>
            <a:r>
              <a:rPr lang="en-GB" dirty="0"/>
              <a:t>This is used to output data to files.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26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E4CB-9CA3-47BF-ADBD-BFF300AF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and closing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23C6-CB21-4FB1-90C9-98FF6D93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1555258"/>
          </a:xfrm>
        </p:spPr>
        <p:txBody>
          <a:bodyPr/>
          <a:lstStyle/>
          <a:p>
            <a:r>
              <a:rPr lang="en-GB" dirty="0"/>
              <a:t>To begin using a file, you must open it</a:t>
            </a:r>
          </a:p>
          <a:p>
            <a:r>
              <a:rPr lang="en-GB" dirty="0"/>
              <a:t>Once you have finished, you must close the file (in order to deallocate the resources used by the filestream).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B7ED5-3193-4F9A-BF2D-995A116A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03" y="3667848"/>
            <a:ext cx="7315339" cy="292613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56B9CD-1FCF-4F50-B3B1-50A556A9279C}"/>
              </a:ext>
            </a:extLst>
          </p:cNvPr>
          <p:cNvCxnSpPr>
            <a:cxnSpLocks/>
          </p:cNvCxnSpPr>
          <p:nvPr/>
        </p:nvCxnSpPr>
        <p:spPr>
          <a:xfrm flipH="1">
            <a:off x="6096000" y="4414345"/>
            <a:ext cx="3668110" cy="115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6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BC8E-6C8F-44E9-B137-FC321C2C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776446"/>
            <a:ext cx="9905998" cy="1031606"/>
          </a:xfrm>
        </p:spPr>
        <p:txBody>
          <a:bodyPr/>
          <a:lstStyle/>
          <a:p>
            <a:r>
              <a:rPr lang="en-GB" dirty="0"/>
              <a:t>Writing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E18F-A470-43F0-890B-789688A0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8053"/>
            <a:ext cx="9905999" cy="29531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After the file has been opened, you can WRITE (or read) to a file.</a:t>
            </a:r>
          </a:p>
          <a:p>
            <a:r>
              <a:rPr lang="en-GB" dirty="0"/>
              <a:t>There are a number of commands for doing so, it may be of use to refer to this </a:t>
            </a:r>
            <a:r>
              <a:rPr lang="en-GB" dirty="0">
                <a:hlinkClick r:id="rId2"/>
              </a:rPr>
              <a:t>website</a:t>
            </a:r>
            <a:endParaRPr lang="en-GB" dirty="0"/>
          </a:p>
          <a:p>
            <a:r>
              <a:rPr lang="en-GB" dirty="0"/>
              <a:t>We are able to </a:t>
            </a:r>
            <a:r>
              <a:rPr lang="en-US" dirty="0"/>
              <a:t>input and output the built-in data types using the stream extraction operator &gt;&gt; and the </a:t>
            </a:r>
            <a:r>
              <a:rPr lang="en-US" b="1" dirty="0"/>
              <a:t>stream insertion </a:t>
            </a:r>
            <a:r>
              <a:rPr lang="en-US" dirty="0"/>
              <a:t>operator </a:t>
            </a:r>
            <a:r>
              <a:rPr lang="en-US" b="1" dirty="0"/>
              <a:t>&lt;&lt;</a:t>
            </a:r>
            <a:r>
              <a:rPr lang="en-US" dirty="0"/>
              <a:t> (for writing to a file we would use the </a:t>
            </a:r>
            <a:r>
              <a:rPr lang="en-US" b="1" dirty="0"/>
              <a:t>stream insertion </a:t>
            </a:r>
            <a:r>
              <a:rPr lang="en-US" dirty="0"/>
              <a:t>operator).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975B3-9F93-4D47-BF5D-77D9DBE2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68" y="4761186"/>
            <a:ext cx="8936456" cy="15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0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B560-9489-48C7-9554-CD23BA60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4228"/>
            <a:ext cx="9905998" cy="1052627"/>
          </a:xfrm>
        </p:spPr>
        <p:txBody>
          <a:bodyPr/>
          <a:lstStyle/>
          <a:p>
            <a:r>
              <a:rPr lang="en-GB" dirty="0"/>
              <a:t>Reading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F121-243D-4820-8885-1F8E28C5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18" y="1376855"/>
            <a:ext cx="5669292" cy="497505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After the file has been opened, you can READ data (or write) from a file.</a:t>
            </a:r>
          </a:p>
          <a:p>
            <a:r>
              <a:rPr lang="en-GB" dirty="0"/>
              <a:t>There are a number of commands for doing so, it may be of use to refer to this </a:t>
            </a:r>
            <a:r>
              <a:rPr lang="en-GB" dirty="0">
                <a:hlinkClick r:id="rId2"/>
              </a:rPr>
              <a:t>website</a:t>
            </a:r>
            <a:endParaRPr lang="en-GB" dirty="0"/>
          </a:p>
          <a:p>
            <a:r>
              <a:rPr lang="en-GB" dirty="0"/>
              <a:t>We are able to </a:t>
            </a:r>
            <a:r>
              <a:rPr lang="en-US" dirty="0"/>
              <a:t>input and output the built-in data types using the stream </a:t>
            </a:r>
            <a:r>
              <a:rPr lang="en-US" b="1" dirty="0"/>
              <a:t>extraction operator &gt;&gt;</a:t>
            </a:r>
            <a:r>
              <a:rPr lang="en-US" dirty="0"/>
              <a:t> and the stream insertion operator &lt;&lt; (for reading to a file we would use the </a:t>
            </a:r>
            <a:r>
              <a:rPr lang="en-US" b="1" dirty="0"/>
              <a:t>stream extraction </a:t>
            </a:r>
            <a:r>
              <a:rPr lang="en-US" dirty="0"/>
              <a:t>operator).</a:t>
            </a:r>
          </a:p>
          <a:p>
            <a:r>
              <a:rPr lang="en-US" dirty="0"/>
              <a:t>You could also use std::getline(stream, string, delimiter) in order to extract data from the stream (ignoring delimiters), and place it in a string.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85CF4-AECA-4AF1-B0B6-44F9EAC2EA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9"/>
          <a:stretch/>
        </p:blipFill>
        <p:spPr>
          <a:xfrm>
            <a:off x="6750268" y="1860331"/>
            <a:ext cx="4804817" cy="333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CBF5-9408-459E-A991-35BB4160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FD05-C8C5-400A-9247-F6AEE3DE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structs (without packing / padding) in order to read and write from binary files is a common use of filestreams.</a:t>
            </a:r>
          </a:p>
          <a:p>
            <a:r>
              <a:rPr lang="en-GB" dirty="0"/>
              <a:t>E.g. this is used when reading from bitmap files</a:t>
            </a:r>
          </a:p>
          <a:p>
            <a:r>
              <a:rPr lang="en-GB" dirty="0"/>
              <a:t>It may be useful to research binary file in future projects</a:t>
            </a:r>
          </a:p>
        </p:txBody>
      </p:sp>
    </p:spTree>
    <p:extLst>
      <p:ext uri="{BB962C8B-B14F-4D97-AF65-F5344CB8AC3E}">
        <p14:creationId xmlns:p14="http://schemas.microsoft.com/office/powerpoint/2010/main" val="1858728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484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File Streams in C++</vt:lpstr>
      <vt:lpstr>What is a file stream?</vt:lpstr>
      <vt:lpstr>PowerPoint Presentation</vt:lpstr>
      <vt:lpstr>The two file streams</vt:lpstr>
      <vt:lpstr>Opening and closing a file</vt:lpstr>
      <vt:lpstr>Writing to a file</vt:lpstr>
      <vt:lpstr>Reading from a file</vt:lpstr>
      <vt:lpstr>Binary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Streams</dc:title>
  <dc:creator>Kyle Doidge</dc:creator>
  <cp:lastModifiedBy>Kyle Doidge</cp:lastModifiedBy>
  <cp:revision>14</cp:revision>
  <dcterms:created xsi:type="dcterms:W3CDTF">2018-12-19T12:01:31Z</dcterms:created>
  <dcterms:modified xsi:type="dcterms:W3CDTF">2018-12-19T12:47:10Z</dcterms:modified>
</cp:coreProperties>
</file>