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094A-B96F-4742-8003-3912ECF41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Static Keyword (C++)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E2EB-94E1-42CD-A39F-9EC77C46F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Kyle Nuttall</a:t>
            </a:r>
          </a:p>
        </p:txBody>
      </p:sp>
    </p:spTree>
    <p:extLst>
      <p:ext uri="{BB962C8B-B14F-4D97-AF65-F5344CB8AC3E}">
        <p14:creationId xmlns:p14="http://schemas.microsoft.com/office/powerpoint/2010/main" val="42138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C1F4-202E-46AF-9773-DECCA96C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three behaviours of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B301-069F-4886-B9E1-F0EBDABB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0856"/>
            <a:ext cx="8946541" cy="2737196"/>
          </a:xfrm>
        </p:spPr>
        <p:txBody>
          <a:bodyPr/>
          <a:lstStyle/>
          <a:p>
            <a:r>
              <a:rPr lang="en-GB" dirty="0"/>
              <a:t>The static keyword can yield three different behaviours based on the context the keyword it is used in. The three different contexts in may be used in is:</a:t>
            </a:r>
          </a:p>
          <a:p>
            <a:pPr lvl="1"/>
            <a:r>
              <a:rPr lang="en-GB" dirty="0"/>
              <a:t>1. When the keyword is used inside a class (static member)</a:t>
            </a:r>
          </a:p>
          <a:p>
            <a:pPr lvl="1"/>
            <a:r>
              <a:rPr lang="en-GB" dirty="0"/>
              <a:t>2. When the keyword is used outside a class</a:t>
            </a:r>
          </a:p>
          <a:p>
            <a:pPr lvl="1"/>
            <a:r>
              <a:rPr lang="en-GB" dirty="0"/>
              <a:t>3. When the keyword is used on a variable inside a function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07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22BC-31BE-4DC0-BC1D-62FA4CDD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used inside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E591-7C93-4228-B83F-BCF5A863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function or variable shared across all instances of the class, meaning there is only 1 of that function or variable in that class</a:t>
            </a:r>
          </a:p>
          <a:p>
            <a:r>
              <a:rPr lang="en-GB" dirty="0"/>
              <a:t>This means a function will not be able to refer to any non-static class members (as they belong to an instance of an object)</a:t>
            </a:r>
          </a:p>
          <a:p>
            <a:r>
              <a:rPr lang="en-GB" dirty="0"/>
              <a:t>All static members are called / manipulated by using the scope resolution operator (::) from inside and outside the class. E.g. class-name::identifier</a:t>
            </a:r>
          </a:p>
          <a:p>
            <a:r>
              <a:rPr lang="en-GB" dirty="0"/>
              <a:t>Static variables must be initialised somewhere outside any class instances, as they have a static storage duration</a:t>
            </a:r>
          </a:p>
          <a:p>
            <a:pPr lvl="1"/>
            <a:r>
              <a:rPr lang="en-GB" dirty="0"/>
              <a:t>Something that has a static storage duration is allocated at the beginning of the program, and deallocated when the program ends. </a:t>
            </a:r>
            <a:r>
              <a:rPr lang="en-GB"/>
              <a:t>(So </a:t>
            </a:r>
            <a:r>
              <a:rPr lang="en-GB" dirty="0"/>
              <a:t>it must be defined at the beginning of the program).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8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D7D1-E82E-46BE-9B51-C1EB16BC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used outside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45FB-CB59-42A1-A0BD-442AB23B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987636"/>
          </a:xfrm>
        </p:spPr>
        <p:txBody>
          <a:bodyPr/>
          <a:lstStyle/>
          <a:p>
            <a:r>
              <a:rPr lang="en-GB" dirty="0"/>
              <a:t>The variable or function has a static storage duration, however, it can only be used / seen by its own translation unit (object file). </a:t>
            </a:r>
          </a:p>
          <a:p>
            <a:r>
              <a:rPr lang="en-GB" dirty="0"/>
              <a:t>In other words, this means the variable / function essentially cannot be seen by other source files (despite it being global) [unless it is included as a header].</a:t>
            </a:r>
          </a:p>
        </p:txBody>
      </p:sp>
    </p:spTree>
    <p:extLst>
      <p:ext uri="{BB962C8B-B14F-4D97-AF65-F5344CB8AC3E}">
        <p14:creationId xmlns:p14="http://schemas.microsoft.com/office/powerpoint/2010/main" val="136319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0F0E-98FD-4301-B3AC-361DA533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3. When used for a var in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C53E-FFE9-4224-B69A-7BEEB8C59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789240"/>
          </a:xfrm>
        </p:spPr>
        <p:txBody>
          <a:bodyPr/>
          <a:lstStyle/>
          <a:p>
            <a:r>
              <a:rPr lang="en-GB" dirty="0"/>
              <a:t>The declared static variable has a </a:t>
            </a:r>
            <a:r>
              <a:rPr lang="en-GB" u="sng" dirty="0"/>
              <a:t>static storage duration </a:t>
            </a:r>
            <a:r>
              <a:rPr lang="en-GB" dirty="0"/>
              <a:t>(it maintains its value from prior function calls)</a:t>
            </a:r>
          </a:p>
          <a:p>
            <a:pPr lvl="1"/>
            <a:r>
              <a:rPr lang="en-GB" dirty="0"/>
              <a:t>Something that has a static storage duration is allocated at the beginning of the program, and deallocated when the program 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26539-6E9B-4824-8468-32E8F8F2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27" y="4780494"/>
            <a:ext cx="3105150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F0BE1-FB66-4EA2-9E26-D486EA519DC5}"/>
              </a:ext>
            </a:extLst>
          </p:cNvPr>
          <p:cNvSpPr txBox="1"/>
          <p:nvPr/>
        </p:nvSpPr>
        <p:spPr>
          <a:xfrm>
            <a:off x="6501669" y="4518080"/>
            <a:ext cx="3548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s_var will hold the value referring to how many times the function has been called, as s_var doesn’t lose its value after the function has finished</a:t>
            </a:r>
          </a:p>
        </p:txBody>
      </p:sp>
    </p:spTree>
    <p:extLst>
      <p:ext uri="{BB962C8B-B14F-4D97-AF65-F5344CB8AC3E}">
        <p14:creationId xmlns:p14="http://schemas.microsoft.com/office/powerpoint/2010/main" val="4210456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367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The Static Keyword (C++)</vt:lpstr>
      <vt:lpstr>The three behaviours of static</vt:lpstr>
      <vt:lpstr>When used inside a class</vt:lpstr>
      <vt:lpstr>When used outside a class</vt:lpstr>
      <vt:lpstr>3. When used for a var in a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Static Keyword (C++)</dc:title>
  <dc:creator>Kyle Doidge</dc:creator>
  <cp:lastModifiedBy>Kyle Doidge</cp:lastModifiedBy>
  <cp:revision>21</cp:revision>
  <dcterms:created xsi:type="dcterms:W3CDTF">2018-12-17T19:57:30Z</dcterms:created>
  <dcterms:modified xsi:type="dcterms:W3CDTF">2018-12-18T19:47:06Z</dcterms:modified>
</cp:coreProperties>
</file>