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8" r:id="rId3"/>
    <p:sldId id="261" r:id="rId4"/>
    <p:sldId id="265" r:id="rId5"/>
    <p:sldId id="264" r:id="rId6"/>
    <p:sldId id="260" r:id="rId7"/>
  </p:sldIdLst>
  <p:sldSz cx="9906000" cy="6858000" type="A4"/>
  <p:notesSz cx="6858000" cy="9144000"/>
  <p:embeddedFontLst>
    <p:embeddedFont>
      <p:font typeface="HY오피스B" panose="020B0600000101010101" charset="-127"/>
      <p:regular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HY견고딕" panose="02030600000101010101" pitchFamily="18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Y오피스M" panose="020B0600000101010101" charset="-127"/>
      <p:regular r:id="rId16"/>
    </p:embeddedFont>
    <p:embeddedFont>
      <p:font typeface="HY나일론빤스B" panose="020B0600000101010101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HY고딕 C1 300" panose="020B0600000101010101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759"/>
    <a:srgbClr val="0B3342"/>
    <a:srgbClr val="69CCBF"/>
    <a:srgbClr val="FFF2CC"/>
    <a:srgbClr val="2E75B6"/>
    <a:srgbClr val="1EA8D0"/>
    <a:srgbClr val="E8F6FE"/>
    <a:srgbClr val="1FC9D1"/>
    <a:srgbClr val="BEA870"/>
    <a:srgbClr val="E6E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2" y="108"/>
      </p:cViewPr>
      <p:guideLst>
        <p:guide orient="horz" pos="2432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3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4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3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46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5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3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1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9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36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0FAB-FB84-42DA-BFFB-9A02A92716E3}" type="datetimeFigureOut">
              <a:rPr lang="ko-KR" altLang="en-US" smtClean="0"/>
              <a:t>2020-04-20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55BC6-EB3B-4E5D-B5B1-86C86E0D7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0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CC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593556"/>
            <a:ext cx="9906000" cy="1264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25219" y="1399447"/>
            <a:ext cx="5166354" cy="304636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99948" y="2119487"/>
            <a:ext cx="1557141" cy="54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4000" dirty="0" err="1" smtClean="0">
                <a:solidFill>
                  <a:schemeClr val="bg1"/>
                </a:solidFill>
                <a:latin typeface="HY오피스B" panose="02000600000101010101" pitchFamily="2" charset="-127"/>
                <a:ea typeface="HY오피스B" panose="02000600000101010101" pitchFamily="2" charset="-127"/>
              </a:rPr>
              <a:t>Git</a:t>
            </a:r>
            <a:endParaRPr lang="en-US" altLang="ko-KR" sz="4000" dirty="0" smtClean="0">
              <a:solidFill>
                <a:schemeClr val="bg1"/>
              </a:solidFill>
              <a:latin typeface="HY오피스B" panose="02000600000101010101" pitchFamily="2" charset="-127"/>
              <a:ea typeface="HY오피스B" panose="02000600000101010101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6926" y="2753546"/>
            <a:ext cx="120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HY오피스B" panose="02000600000101010101" pitchFamily="2" charset="-127"/>
                <a:ea typeface="HY오피스B" panose="02000600000101010101" pitchFamily="2" charset="-127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8202" y="3342472"/>
            <a:ext cx="1570020" cy="54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4000" dirty="0">
                <a:solidFill>
                  <a:schemeClr val="bg1"/>
                </a:solidFill>
                <a:latin typeface="HY오피스B" panose="02000600000101010101" pitchFamily="2" charset="-127"/>
                <a:ea typeface="HY오피스B" panose="02000600000101010101" pitchFamily="2" charset="-127"/>
              </a:rPr>
              <a:t>B</a:t>
            </a:r>
            <a:r>
              <a:rPr lang="en-US" altLang="ko-KR" sz="4000" dirty="0" smtClean="0">
                <a:solidFill>
                  <a:schemeClr val="bg1"/>
                </a:solidFill>
                <a:latin typeface="HY오피스B" panose="02000600000101010101" pitchFamily="2" charset="-127"/>
                <a:ea typeface="HY오피스B" panose="02000600000101010101" pitchFamily="2" charset="-127"/>
              </a:rPr>
              <a:t>ook</a:t>
            </a:r>
            <a:endParaRPr lang="ko-KR" altLang="en-US" sz="4000" dirty="0">
              <a:solidFill>
                <a:schemeClr val="bg1"/>
              </a:solidFill>
              <a:latin typeface="HY오피스B" panose="02000600000101010101" pitchFamily="2" charset="-127"/>
              <a:ea typeface="HY오피스B" panose="02000600000101010101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8202" y="2119487"/>
            <a:ext cx="1077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HY오피스B" panose="02000600000101010101" pitchFamily="2" charset="-127"/>
                <a:ea typeface="HY오피스B" panose="02000600000101010101" pitchFamily="2" charset="-127"/>
              </a:rPr>
              <a:t>hub</a:t>
            </a:r>
            <a:endParaRPr lang="en-US" altLang="ko-KR" sz="4000" dirty="0" smtClean="0">
              <a:solidFill>
                <a:schemeClr val="bg1"/>
              </a:solidFill>
              <a:latin typeface="HY오피스B" panose="02000600000101010101" pitchFamily="2" charset="-127"/>
              <a:ea typeface="HY오피스B" panose="02000600000101010101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6746" y="3338067"/>
            <a:ext cx="176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4000" dirty="0" smtClean="0">
                <a:solidFill>
                  <a:schemeClr val="bg1"/>
                </a:solidFill>
                <a:latin typeface="HY오피스B" panose="02000600000101010101" pitchFamily="2" charset="-127"/>
                <a:ea typeface="HY오피스B" panose="02000600000101010101" pitchFamily="2" charset="-127"/>
              </a:rPr>
              <a:t>Face</a:t>
            </a:r>
            <a:endParaRPr lang="ko-KR" altLang="en-US" sz="4000" dirty="0">
              <a:solidFill>
                <a:schemeClr val="bg1"/>
              </a:solidFill>
              <a:latin typeface="HY오피스B" panose="02000600000101010101" pitchFamily="2" charset="-127"/>
              <a:ea typeface="HY오피스B" panose="02000600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0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36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03012 0.0884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6 -0.00439 L 0.01747 -0.0870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5593556"/>
            <a:ext cx="9906000" cy="1264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판단 30"/>
          <p:cNvSpPr/>
          <p:nvPr/>
        </p:nvSpPr>
        <p:spPr>
          <a:xfrm rot="10800000">
            <a:off x="7755445" y="2267676"/>
            <a:ext cx="818544" cy="424936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판단 29"/>
          <p:cNvSpPr/>
          <p:nvPr/>
        </p:nvSpPr>
        <p:spPr>
          <a:xfrm rot="10800000">
            <a:off x="7434586" y="3282174"/>
            <a:ext cx="818544" cy="424936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판단 24"/>
          <p:cNvSpPr/>
          <p:nvPr/>
        </p:nvSpPr>
        <p:spPr>
          <a:xfrm>
            <a:off x="5700123" y="3494869"/>
            <a:ext cx="818544" cy="424936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판단 27"/>
          <p:cNvSpPr/>
          <p:nvPr/>
        </p:nvSpPr>
        <p:spPr>
          <a:xfrm>
            <a:off x="5340519" y="4501618"/>
            <a:ext cx="818544" cy="424936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/>
          <p:cNvSpPr/>
          <p:nvPr/>
        </p:nvSpPr>
        <p:spPr>
          <a:xfrm>
            <a:off x="4866462" y="0"/>
            <a:ext cx="4223085" cy="68580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3934 w 10000"/>
              <a:gd name="connsiteY1" fmla="*/ 12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065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1934"/>
              <a:gd name="connsiteY0" fmla="*/ 10012 h 10012"/>
              <a:gd name="connsiteX1" fmla="*/ 4065 w 11934"/>
              <a:gd name="connsiteY1" fmla="*/ 12 h 10012"/>
              <a:gd name="connsiteX2" fmla="*/ 11934 w 11934"/>
              <a:gd name="connsiteY2" fmla="*/ 0 h 10012"/>
              <a:gd name="connsiteX3" fmla="*/ 8000 w 11934"/>
              <a:gd name="connsiteY3" fmla="*/ 10012 h 10012"/>
              <a:gd name="connsiteX4" fmla="*/ 0 w 11934"/>
              <a:gd name="connsiteY4" fmla="*/ 10012 h 10012"/>
              <a:gd name="connsiteX0" fmla="*/ 0 w 11934"/>
              <a:gd name="connsiteY0" fmla="*/ 10000 h 10000"/>
              <a:gd name="connsiteX1" fmla="*/ 4065 w 11934"/>
              <a:gd name="connsiteY1" fmla="*/ 0 h 10000"/>
              <a:gd name="connsiteX2" fmla="*/ 11934 w 11934"/>
              <a:gd name="connsiteY2" fmla="*/ 0 h 10000"/>
              <a:gd name="connsiteX3" fmla="*/ 8000 w 11934"/>
              <a:gd name="connsiteY3" fmla="*/ 10000 h 10000"/>
              <a:gd name="connsiteX4" fmla="*/ 0 w 11934"/>
              <a:gd name="connsiteY4" fmla="*/ 10000 h 10000"/>
              <a:gd name="connsiteX0" fmla="*/ 0 w 17868"/>
              <a:gd name="connsiteY0" fmla="*/ 10000 h 10000"/>
              <a:gd name="connsiteX1" fmla="*/ 4065 w 17868"/>
              <a:gd name="connsiteY1" fmla="*/ 0 h 10000"/>
              <a:gd name="connsiteX2" fmla="*/ 17868 w 17868"/>
              <a:gd name="connsiteY2" fmla="*/ 0 h 10000"/>
              <a:gd name="connsiteX3" fmla="*/ 8000 w 17868"/>
              <a:gd name="connsiteY3" fmla="*/ 10000 h 10000"/>
              <a:gd name="connsiteX4" fmla="*/ 0 w 17868"/>
              <a:gd name="connsiteY4" fmla="*/ 10000 h 10000"/>
              <a:gd name="connsiteX0" fmla="*/ 0 w 17868"/>
              <a:gd name="connsiteY0" fmla="*/ 10012 h 10012"/>
              <a:gd name="connsiteX1" fmla="*/ 10557 w 17868"/>
              <a:gd name="connsiteY1" fmla="*/ 0 h 10012"/>
              <a:gd name="connsiteX2" fmla="*/ 17868 w 17868"/>
              <a:gd name="connsiteY2" fmla="*/ 12 h 10012"/>
              <a:gd name="connsiteX3" fmla="*/ 8000 w 17868"/>
              <a:gd name="connsiteY3" fmla="*/ 10012 h 10012"/>
              <a:gd name="connsiteX4" fmla="*/ 0 w 17868"/>
              <a:gd name="connsiteY4" fmla="*/ 10012 h 10012"/>
              <a:gd name="connsiteX0" fmla="*/ 0 w 17868"/>
              <a:gd name="connsiteY0" fmla="*/ 10000 h 10000"/>
              <a:gd name="connsiteX1" fmla="*/ 10590 w 17868"/>
              <a:gd name="connsiteY1" fmla="*/ 0 h 10000"/>
              <a:gd name="connsiteX2" fmla="*/ 17868 w 17868"/>
              <a:gd name="connsiteY2" fmla="*/ 0 h 10000"/>
              <a:gd name="connsiteX3" fmla="*/ 8000 w 17868"/>
              <a:gd name="connsiteY3" fmla="*/ 10000 h 10000"/>
              <a:gd name="connsiteX4" fmla="*/ 0 w 17868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68" h="10000">
                <a:moveTo>
                  <a:pt x="0" y="10000"/>
                </a:moveTo>
                <a:lnTo>
                  <a:pt x="10590" y="0"/>
                </a:lnTo>
                <a:lnTo>
                  <a:pt x="17868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B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5449394" y="3712035"/>
            <a:ext cx="3118995" cy="801998"/>
          </a:xfrm>
          <a:custGeom>
            <a:avLst/>
            <a:gdLst>
              <a:gd name="connsiteX0" fmla="*/ 0 w 2863273"/>
              <a:gd name="connsiteY0" fmla="*/ 0 h 801998"/>
              <a:gd name="connsiteX1" fmla="*/ 2061275 w 2863273"/>
              <a:gd name="connsiteY1" fmla="*/ 0 h 801998"/>
              <a:gd name="connsiteX2" fmla="*/ 2138766 w 2863273"/>
              <a:gd name="connsiteY2" fmla="*/ 0 h 801998"/>
              <a:gd name="connsiteX3" fmla="*/ 2462274 w 2863273"/>
              <a:gd name="connsiteY3" fmla="*/ 0 h 801998"/>
              <a:gd name="connsiteX4" fmla="*/ 2863273 w 2863273"/>
              <a:gd name="connsiteY4" fmla="*/ 400999 h 801998"/>
              <a:gd name="connsiteX5" fmla="*/ 2462274 w 2863273"/>
              <a:gd name="connsiteY5" fmla="*/ 801998 h 801998"/>
              <a:gd name="connsiteX6" fmla="*/ 2138766 w 2863273"/>
              <a:gd name="connsiteY6" fmla="*/ 801998 h 801998"/>
              <a:gd name="connsiteX7" fmla="*/ 2061275 w 2863273"/>
              <a:gd name="connsiteY7" fmla="*/ 801998 h 801998"/>
              <a:gd name="connsiteX8" fmla="*/ 0 w 2863273"/>
              <a:gd name="connsiteY8" fmla="*/ 801998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8995" h="801998">
                <a:moveTo>
                  <a:pt x="255722" y="0"/>
                </a:moveTo>
                <a:lnTo>
                  <a:pt x="2316997" y="0"/>
                </a:lnTo>
                <a:lnTo>
                  <a:pt x="2394488" y="0"/>
                </a:lnTo>
                <a:lnTo>
                  <a:pt x="2717996" y="0"/>
                </a:lnTo>
                <a:cubicBezTo>
                  <a:pt x="2939462" y="0"/>
                  <a:pt x="3118995" y="179533"/>
                  <a:pt x="3118995" y="400999"/>
                </a:cubicBezTo>
                <a:cubicBezTo>
                  <a:pt x="3118995" y="622465"/>
                  <a:pt x="2939462" y="801998"/>
                  <a:pt x="2717996" y="801998"/>
                </a:cubicBezTo>
                <a:lnTo>
                  <a:pt x="2394488" y="801998"/>
                </a:lnTo>
                <a:lnTo>
                  <a:pt x="2316997" y="801998"/>
                </a:lnTo>
                <a:lnTo>
                  <a:pt x="0" y="801998"/>
                </a:lnTo>
                <a:lnTo>
                  <a:pt x="25572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983172" y="4705252"/>
            <a:ext cx="4420853" cy="809747"/>
          </a:xfrm>
          <a:custGeom>
            <a:avLst/>
            <a:gdLst>
              <a:gd name="connsiteX0" fmla="*/ 0 w 2863273"/>
              <a:gd name="connsiteY0" fmla="*/ 0 h 801998"/>
              <a:gd name="connsiteX1" fmla="*/ 2061275 w 2863273"/>
              <a:gd name="connsiteY1" fmla="*/ 0 h 801998"/>
              <a:gd name="connsiteX2" fmla="*/ 2138766 w 2863273"/>
              <a:gd name="connsiteY2" fmla="*/ 0 h 801998"/>
              <a:gd name="connsiteX3" fmla="*/ 2462274 w 2863273"/>
              <a:gd name="connsiteY3" fmla="*/ 0 h 801998"/>
              <a:gd name="connsiteX4" fmla="*/ 2863273 w 2863273"/>
              <a:gd name="connsiteY4" fmla="*/ 400999 h 801998"/>
              <a:gd name="connsiteX5" fmla="*/ 2462274 w 2863273"/>
              <a:gd name="connsiteY5" fmla="*/ 801998 h 801998"/>
              <a:gd name="connsiteX6" fmla="*/ 2138766 w 2863273"/>
              <a:gd name="connsiteY6" fmla="*/ 801998 h 801998"/>
              <a:gd name="connsiteX7" fmla="*/ 2061275 w 2863273"/>
              <a:gd name="connsiteY7" fmla="*/ 801998 h 801998"/>
              <a:gd name="connsiteX8" fmla="*/ 0 w 2863273"/>
              <a:gd name="connsiteY8" fmla="*/ 801998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  <a:gd name="connsiteX0" fmla="*/ 0 w 4056643"/>
              <a:gd name="connsiteY0" fmla="*/ 0 h 809747"/>
              <a:gd name="connsiteX1" fmla="*/ 3254645 w 4056643"/>
              <a:gd name="connsiteY1" fmla="*/ 7749 h 809747"/>
              <a:gd name="connsiteX2" fmla="*/ 3332136 w 4056643"/>
              <a:gd name="connsiteY2" fmla="*/ 7749 h 809747"/>
              <a:gd name="connsiteX3" fmla="*/ 3655644 w 4056643"/>
              <a:gd name="connsiteY3" fmla="*/ 7749 h 809747"/>
              <a:gd name="connsiteX4" fmla="*/ 4056643 w 4056643"/>
              <a:gd name="connsiteY4" fmla="*/ 408748 h 809747"/>
              <a:gd name="connsiteX5" fmla="*/ 3655644 w 4056643"/>
              <a:gd name="connsiteY5" fmla="*/ 809747 h 809747"/>
              <a:gd name="connsiteX6" fmla="*/ 3332136 w 4056643"/>
              <a:gd name="connsiteY6" fmla="*/ 809747 h 809747"/>
              <a:gd name="connsiteX7" fmla="*/ 3254645 w 4056643"/>
              <a:gd name="connsiteY7" fmla="*/ 809747 h 809747"/>
              <a:gd name="connsiteX8" fmla="*/ 937648 w 4056643"/>
              <a:gd name="connsiteY8" fmla="*/ 809747 h 809747"/>
              <a:gd name="connsiteX9" fmla="*/ 0 w 4056643"/>
              <a:gd name="connsiteY9" fmla="*/ 0 h 809747"/>
              <a:gd name="connsiteX0" fmla="*/ 364210 w 4420853"/>
              <a:gd name="connsiteY0" fmla="*/ 0 h 809747"/>
              <a:gd name="connsiteX1" fmla="*/ 3618855 w 4420853"/>
              <a:gd name="connsiteY1" fmla="*/ 7749 h 809747"/>
              <a:gd name="connsiteX2" fmla="*/ 3696346 w 4420853"/>
              <a:gd name="connsiteY2" fmla="*/ 7749 h 809747"/>
              <a:gd name="connsiteX3" fmla="*/ 4019854 w 4420853"/>
              <a:gd name="connsiteY3" fmla="*/ 7749 h 809747"/>
              <a:gd name="connsiteX4" fmla="*/ 4420853 w 4420853"/>
              <a:gd name="connsiteY4" fmla="*/ 408748 h 809747"/>
              <a:gd name="connsiteX5" fmla="*/ 4019854 w 4420853"/>
              <a:gd name="connsiteY5" fmla="*/ 809747 h 809747"/>
              <a:gd name="connsiteX6" fmla="*/ 3696346 w 4420853"/>
              <a:gd name="connsiteY6" fmla="*/ 809747 h 809747"/>
              <a:gd name="connsiteX7" fmla="*/ 3618855 w 4420853"/>
              <a:gd name="connsiteY7" fmla="*/ 809747 h 809747"/>
              <a:gd name="connsiteX8" fmla="*/ 0 w 4420853"/>
              <a:gd name="connsiteY8" fmla="*/ 809747 h 809747"/>
              <a:gd name="connsiteX9" fmla="*/ 364210 w 4420853"/>
              <a:gd name="connsiteY9" fmla="*/ 0 h 8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0853" h="809747">
                <a:moveTo>
                  <a:pt x="364210" y="0"/>
                </a:moveTo>
                <a:lnTo>
                  <a:pt x="3618855" y="7749"/>
                </a:lnTo>
                <a:lnTo>
                  <a:pt x="3696346" y="7749"/>
                </a:lnTo>
                <a:lnTo>
                  <a:pt x="4019854" y="7749"/>
                </a:lnTo>
                <a:cubicBezTo>
                  <a:pt x="4241320" y="7749"/>
                  <a:pt x="4420853" y="187282"/>
                  <a:pt x="4420853" y="408748"/>
                </a:cubicBezTo>
                <a:cubicBezTo>
                  <a:pt x="4420853" y="630214"/>
                  <a:pt x="4241320" y="809747"/>
                  <a:pt x="4019854" y="809747"/>
                </a:cubicBezTo>
                <a:lnTo>
                  <a:pt x="3696346" y="809747"/>
                </a:lnTo>
                <a:lnTo>
                  <a:pt x="3618855" y="809747"/>
                </a:lnTo>
                <a:lnTo>
                  <a:pt x="0" y="809747"/>
                </a:lnTo>
                <a:lnTo>
                  <a:pt x="364210" y="0"/>
                </a:lnTo>
                <a:close/>
              </a:path>
            </a:pathLst>
          </a:custGeom>
          <a:solidFill>
            <a:srgbClr val="69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 rot="10800000">
            <a:off x="5340519" y="2692871"/>
            <a:ext cx="3118995" cy="801998"/>
          </a:xfrm>
          <a:custGeom>
            <a:avLst/>
            <a:gdLst>
              <a:gd name="connsiteX0" fmla="*/ 0 w 2863273"/>
              <a:gd name="connsiteY0" fmla="*/ 0 h 801998"/>
              <a:gd name="connsiteX1" fmla="*/ 2061275 w 2863273"/>
              <a:gd name="connsiteY1" fmla="*/ 0 h 801998"/>
              <a:gd name="connsiteX2" fmla="*/ 2138766 w 2863273"/>
              <a:gd name="connsiteY2" fmla="*/ 0 h 801998"/>
              <a:gd name="connsiteX3" fmla="*/ 2462274 w 2863273"/>
              <a:gd name="connsiteY3" fmla="*/ 0 h 801998"/>
              <a:gd name="connsiteX4" fmla="*/ 2863273 w 2863273"/>
              <a:gd name="connsiteY4" fmla="*/ 400999 h 801998"/>
              <a:gd name="connsiteX5" fmla="*/ 2462274 w 2863273"/>
              <a:gd name="connsiteY5" fmla="*/ 801998 h 801998"/>
              <a:gd name="connsiteX6" fmla="*/ 2138766 w 2863273"/>
              <a:gd name="connsiteY6" fmla="*/ 801998 h 801998"/>
              <a:gd name="connsiteX7" fmla="*/ 2061275 w 2863273"/>
              <a:gd name="connsiteY7" fmla="*/ 801998 h 801998"/>
              <a:gd name="connsiteX8" fmla="*/ 0 w 2863273"/>
              <a:gd name="connsiteY8" fmla="*/ 801998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8995" h="801998">
                <a:moveTo>
                  <a:pt x="255722" y="0"/>
                </a:moveTo>
                <a:lnTo>
                  <a:pt x="2316997" y="0"/>
                </a:lnTo>
                <a:lnTo>
                  <a:pt x="2394488" y="0"/>
                </a:lnTo>
                <a:lnTo>
                  <a:pt x="2717996" y="0"/>
                </a:lnTo>
                <a:cubicBezTo>
                  <a:pt x="2939462" y="0"/>
                  <a:pt x="3118995" y="179533"/>
                  <a:pt x="3118995" y="400999"/>
                </a:cubicBezTo>
                <a:cubicBezTo>
                  <a:pt x="3118995" y="622465"/>
                  <a:pt x="2939462" y="801998"/>
                  <a:pt x="2717996" y="801998"/>
                </a:cubicBezTo>
                <a:lnTo>
                  <a:pt x="2394488" y="801998"/>
                </a:lnTo>
                <a:lnTo>
                  <a:pt x="2316997" y="801998"/>
                </a:lnTo>
                <a:lnTo>
                  <a:pt x="0" y="801998"/>
                </a:lnTo>
                <a:lnTo>
                  <a:pt x="255722" y="0"/>
                </a:lnTo>
                <a:close/>
              </a:path>
            </a:pathLst>
          </a:custGeom>
          <a:solidFill>
            <a:srgbClr val="69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 rot="10800000">
            <a:off x="4538938" y="1671583"/>
            <a:ext cx="4420853" cy="809747"/>
          </a:xfrm>
          <a:custGeom>
            <a:avLst/>
            <a:gdLst>
              <a:gd name="connsiteX0" fmla="*/ 0 w 2863273"/>
              <a:gd name="connsiteY0" fmla="*/ 0 h 801998"/>
              <a:gd name="connsiteX1" fmla="*/ 2061275 w 2863273"/>
              <a:gd name="connsiteY1" fmla="*/ 0 h 801998"/>
              <a:gd name="connsiteX2" fmla="*/ 2138766 w 2863273"/>
              <a:gd name="connsiteY2" fmla="*/ 0 h 801998"/>
              <a:gd name="connsiteX3" fmla="*/ 2462274 w 2863273"/>
              <a:gd name="connsiteY3" fmla="*/ 0 h 801998"/>
              <a:gd name="connsiteX4" fmla="*/ 2863273 w 2863273"/>
              <a:gd name="connsiteY4" fmla="*/ 400999 h 801998"/>
              <a:gd name="connsiteX5" fmla="*/ 2462274 w 2863273"/>
              <a:gd name="connsiteY5" fmla="*/ 801998 h 801998"/>
              <a:gd name="connsiteX6" fmla="*/ 2138766 w 2863273"/>
              <a:gd name="connsiteY6" fmla="*/ 801998 h 801998"/>
              <a:gd name="connsiteX7" fmla="*/ 2061275 w 2863273"/>
              <a:gd name="connsiteY7" fmla="*/ 801998 h 801998"/>
              <a:gd name="connsiteX8" fmla="*/ 0 w 2863273"/>
              <a:gd name="connsiteY8" fmla="*/ 801998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  <a:gd name="connsiteX0" fmla="*/ 255722 w 3118995"/>
              <a:gd name="connsiteY0" fmla="*/ 0 h 801998"/>
              <a:gd name="connsiteX1" fmla="*/ 2316997 w 3118995"/>
              <a:gd name="connsiteY1" fmla="*/ 0 h 801998"/>
              <a:gd name="connsiteX2" fmla="*/ 2394488 w 3118995"/>
              <a:gd name="connsiteY2" fmla="*/ 0 h 801998"/>
              <a:gd name="connsiteX3" fmla="*/ 2717996 w 3118995"/>
              <a:gd name="connsiteY3" fmla="*/ 0 h 801998"/>
              <a:gd name="connsiteX4" fmla="*/ 3118995 w 3118995"/>
              <a:gd name="connsiteY4" fmla="*/ 400999 h 801998"/>
              <a:gd name="connsiteX5" fmla="*/ 2717996 w 3118995"/>
              <a:gd name="connsiteY5" fmla="*/ 801998 h 801998"/>
              <a:gd name="connsiteX6" fmla="*/ 2394488 w 3118995"/>
              <a:gd name="connsiteY6" fmla="*/ 801998 h 801998"/>
              <a:gd name="connsiteX7" fmla="*/ 2316997 w 3118995"/>
              <a:gd name="connsiteY7" fmla="*/ 801998 h 801998"/>
              <a:gd name="connsiteX8" fmla="*/ 0 w 3118995"/>
              <a:gd name="connsiteY8" fmla="*/ 801998 h 801998"/>
              <a:gd name="connsiteX9" fmla="*/ 255722 w 3118995"/>
              <a:gd name="connsiteY9" fmla="*/ 0 h 801998"/>
              <a:gd name="connsiteX0" fmla="*/ 0 w 4056643"/>
              <a:gd name="connsiteY0" fmla="*/ 0 h 809747"/>
              <a:gd name="connsiteX1" fmla="*/ 3254645 w 4056643"/>
              <a:gd name="connsiteY1" fmla="*/ 7749 h 809747"/>
              <a:gd name="connsiteX2" fmla="*/ 3332136 w 4056643"/>
              <a:gd name="connsiteY2" fmla="*/ 7749 h 809747"/>
              <a:gd name="connsiteX3" fmla="*/ 3655644 w 4056643"/>
              <a:gd name="connsiteY3" fmla="*/ 7749 h 809747"/>
              <a:gd name="connsiteX4" fmla="*/ 4056643 w 4056643"/>
              <a:gd name="connsiteY4" fmla="*/ 408748 h 809747"/>
              <a:gd name="connsiteX5" fmla="*/ 3655644 w 4056643"/>
              <a:gd name="connsiteY5" fmla="*/ 809747 h 809747"/>
              <a:gd name="connsiteX6" fmla="*/ 3332136 w 4056643"/>
              <a:gd name="connsiteY6" fmla="*/ 809747 h 809747"/>
              <a:gd name="connsiteX7" fmla="*/ 3254645 w 4056643"/>
              <a:gd name="connsiteY7" fmla="*/ 809747 h 809747"/>
              <a:gd name="connsiteX8" fmla="*/ 937648 w 4056643"/>
              <a:gd name="connsiteY8" fmla="*/ 809747 h 809747"/>
              <a:gd name="connsiteX9" fmla="*/ 0 w 4056643"/>
              <a:gd name="connsiteY9" fmla="*/ 0 h 809747"/>
              <a:gd name="connsiteX0" fmla="*/ 364210 w 4420853"/>
              <a:gd name="connsiteY0" fmla="*/ 0 h 809747"/>
              <a:gd name="connsiteX1" fmla="*/ 3618855 w 4420853"/>
              <a:gd name="connsiteY1" fmla="*/ 7749 h 809747"/>
              <a:gd name="connsiteX2" fmla="*/ 3696346 w 4420853"/>
              <a:gd name="connsiteY2" fmla="*/ 7749 h 809747"/>
              <a:gd name="connsiteX3" fmla="*/ 4019854 w 4420853"/>
              <a:gd name="connsiteY3" fmla="*/ 7749 h 809747"/>
              <a:gd name="connsiteX4" fmla="*/ 4420853 w 4420853"/>
              <a:gd name="connsiteY4" fmla="*/ 408748 h 809747"/>
              <a:gd name="connsiteX5" fmla="*/ 4019854 w 4420853"/>
              <a:gd name="connsiteY5" fmla="*/ 809747 h 809747"/>
              <a:gd name="connsiteX6" fmla="*/ 3696346 w 4420853"/>
              <a:gd name="connsiteY6" fmla="*/ 809747 h 809747"/>
              <a:gd name="connsiteX7" fmla="*/ 3618855 w 4420853"/>
              <a:gd name="connsiteY7" fmla="*/ 809747 h 809747"/>
              <a:gd name="connsiteX8" fmla="*/ 0 w 4420853"/>
              <a:gd name="connsiteY8" fmla="*/ 809747 h 809747"/>
              <a:gd name="connsiteX9" fmla="*/ 364210 w 4420853"/>
              <a:gd name="connsiteY9" fmla="*/ 0 h 8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0853" h="809747">
                <a:moveTo>
                  <a:pt x="364210" y="0"/>
                </a:moveTo>
                <a:lnTo>
                  <a:pt x="3618855" y="7749"/>
                </a:lnTo>
                <a:lnTo>
                  <a:pt x="3696346" y="7749"/>
                </a:lnTo>
                <a:lnTo>
                  <a:pt x="4019854" y="7749"/>
                </a:lnTo>
                <a:cubicBezTo>
                  <a:pt x="4241320" y="7749"/>
                  <a:pt x="4420853" y="187282"/>
                  <a:pt x="4420853" y="408748"/>
                </a:cubicBezTo>
                <a:cubicBezTo>
                  <a:pt x="4420853" y="630214"/>
                  <a:pt x="4241320" y="809747"/>
                  <a:pt x="4019854" y="809747"/>
                </a:cubicBezTo>
                <a:lnTo>
                  <a:pt x="3696346" y="809747"/>
                </a:lnTo>
                <a:lnTo>
                  <a:pt x="3618855" y="809747"/>
                </a:lnTo>
                <a:lnTo>
                  <a:pt x="0" y="809747"/>
                </a:lnTo>
                <a:lnTo>
                  <a:pt x="36421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661"/>
          <p:cNvSpPr>
            <a:spLocks noChangeArrowheads="1"/>
          </p:cNvSpPr>
          <p:nvPr/>
        </p:nvSpPr>
        <p:spPr bwMode="auto">
          <a:xfrm>
            <a:off x="5956555" y="3919805"/>
            <a:ext cx="17988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kumimoji="1" lang="ko-KR" altLang="en-US" sz="20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r>
              <a:rPr kumimoji="1" lang="en-US" altLang="ko-KR" sz="20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Outline</a:t>
            </a:r>
            <a:endParaRPr kumimoji="1" lang="en-US" altLang="ko-KR" sz="2000" dirty="0">
              <a:solidFill>
                <a:srgbClr val="0B334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661"/>
          <p:cNvSpPr>
            <a:spLocks noChangeArrowheads="1"/>
          </p:cNvSpPr>
          <p:nvPr/>
        </p:nvSpPr>
        <p:spPr bwMode="auto">
          <a:xfrm>
            <a:off x="5509509" y="4895791"/>
            <a:ext cx="19955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kumimoji="1" lang="ko-KR" altLang="en-US" sz="20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개발 </a:t>
            </a:r>
            <a:r>
              <a:rPr kumimoji="1" lang="ko-KR" altLang="en-US" sz="20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계획</a:t>
            </a:r>
            <a:endParaRPr kumimoji="1" lang="en-US" altLang="ko-KR" sz="2000" dirty="0">
              <a:solidFill>
                <a:srgbClr val="0B334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19075" y="781050"/>
            <a:ext cx="9246394" cy="0"/>
          </a:xfrm>
          <a:prstGeom prst="line">
            <a:avLst/>
          </a:prstGeom>
          <a:ln w="12700">
            <a:solidFill>
              <a:srgbClr val="1FC9D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661"/>
          <p:cNvSpPr>
            <a:spLocks noChangeArrowheads="1"/>
          </p:cNvSpPr>
          <p:nvPr/>
        </p:nvSpPr>
        <p:spPr bwMode="auto">
          <a:xfrm>
            <a:off x="5980247" y="1752388"/>
            <a:ext cx="15247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일론빤스B" panose="02000600000101010101" pitchFamily="2" charset="-127"/>
                <a:ea typeface="HY나일론빤스B" panose="02000600000101010101" pitchFamily="2" charset="-127"/>
              </a:rPr>
              <a:t>INDEX</a:t>
            </a:r>
            <a:endParaRPr kumimoji="1"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HY나일론빤스B" panose="02000600000101010101" pitchFamily="2" charset="-127"/>
              <a:ea typeface="HY나일론빤스B" panose="02000600000101010101" pitchFamily="2" charset="-127"/>
            </a:endParaRPr>
          </a:p>
        </p:txBody>
      </p:sp>
      <p:sp>
        <p:nvSpPr>
          <p:cNvPr id="19" name="직사각형 661"/>
          <p:cNvSpPr>
            <a:spLocks noChangeArrowheads="1"/>
          </p:cNvSpPr>
          <p:nvPr/>
        </p:nvSpPr>
        <p:spPr bwMode="auto">
          <a:xfrm>
            <a:off x="6004790" y="2888217"/>
            <a:ext cx="1900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algn="ctr"/>
            <a:r>
              <a:rPr kumimoji="1" lang="en-US" altLang="ko-KR" sz="2000" dirty="0" err="1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GitBook</a:t>
            </a:r>
            <a:r>
              <a:rPr kumimoji="1" lang="ko-KR" altLang="en-US" sz="20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이란</a:t>
            </a:r>
            <a:r>
              <a:rPr kumimoji="1" lang="en-US" altLang="ko-KR" sz="20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kumimoji="1" lang="en-US" altLang="ko-KR" sz="2000" dirty="0">
              <a:solidFill>
                <a:srgbClr val="0B334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6" y="2480144"/>
            <a:ext cx="3788925" cy="12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525"/>
            <a:ext cx="219075" cy="6867525"/>
          </a:xfrm>
          <a:prstGeom prst="rect">
            <a:avLst/>
          </a:prstGeom>
          <a:solidFill>
            <a:srgbClr val="69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19075" y="781050"/>
            <a:ext cx="9246394" cy="0"/>
          </a:xfrm>
          <a:prstGeom prst="line">
            <a:avLst/>
          </a:prstGeom>
          <a:ln w="12700">
            <a:solidFill>
              <a:srgbClr val="1FC9D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661"/>
          <p:cNvSpPr>
            <a:spLocks noChangeArrowheads="1"/>
          </p:cNvSpPr>
          <p:nvPr/>
        </p:nvSpPr>
        <p:spPr bwMode="auto">
          <a:xfrm>
            <a:off x="221891" y="154930"/>
            <a:ext cx="2377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2400" dirty="0" err="1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GitBook</a:t>
            </a:r>
            <a:r>
              <a:rPr kumimoji="1" lang="ko-KR" altLang="en-US" sz="2400" dirty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이란</a:t>
            </a:r>
            <a:r>
              <a:rPr kumimoji="1" lang="en-US" altLang="ko-KR" sz="24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kumimoji="1" lang="en-US" altLang="ko-KR" sz="2400" dirty="0">
              <a:solidFill>
                <a:srgbClr val="0B334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10"/>
          <p:cNvSpPr>
            <a:spLocks noChangeArrowheads="1"/>
          </p:cNvSpPr>
          <p:nvPr/>
        </p:nvSpPr>
        <p:spPr bwMode="auto">
          <a:xfrm>
            <a:off x="2119264" y="2355617"/>
            <a:ext cx="1205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2000" dirty="0" err="1" smtClean="0">
                <a:solidFill>
                  <a:srgbClr val="69CC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endParaRPr kumimoji="1" lang="en-US" altLang="ko-KR" sz="2000" dirty="0">
              <a:solidFill>
                <a:srgbClr val="69CC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90" y="6115050"/>
            <a:ext cx="1901696" cy="6520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9" y="3567760"/>
            <a:ext cx="3964275" cy="178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096" y="3183771"/>
            <a:ext cx="3989144" cy="2553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직사각형 10"/>
          <p:cNvSpPr>
            <a:spLocks noChangeArrowheads="1"/>
          </p:cNvSpPr>
          <p:nvPr/>
        </p:nvSpPr>
        <p:spPr bwMode="auto">
          <a:xfrm>
            <a:off x="6951980" y="2355617"/>
            <a:ext cx="13709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/>
            <a:r>
              <a:rPr kumimoji="1" lang="en-US" altLang="ko-KR" sz="2000" dirty="0" err="1" smtClean="0">
                <a:solidFill>
                  <a:srgbClr val="69CC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GitBook</a:t>
            </a:r>
            <a:endParaRPr kumimoji="1" lang="en-US" altLang="ko-KR" sz="2000" dirty="0">
              <a:solidFill>
                <a:srgbClr val="69CC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586969" y="4136392"/>
            <a:ext cx="889462" cy="648393"/>
            <a:chOff x="4114801" y="5536276"/>
            <a:chExt cx="889462" cy="648393"/>
          </a:xfrm>
        </p:grpSpPr>
        <p:sp>
          <p:nvSpPr>
            <p:cNvPr id="17" name="갈매기형 수장 16"/>
            <p:cNvSpPr/>
            <p:nvPr/>
          </p:nvSpPr>
          <p:spPr>
            <a:xfrm>
              <a:off x="4114801" y="5536276"/>
              <a:ext cx="282418" cy="648393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갈매기형 수장 21"/>
            <p:cNvSpPr/>
            <p:nvPr/>
          </p:nvSpPr>
          <p:spPr>
            <a:xfrm>
              <a:off x="4418323" y="5536276"/>
              <a:ext cx="282418" cy="648393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갈매기형 수장 22"/>
            <p:cNvSpPr/>
            <p:nvPr/>
          </p:nvSpPr>
          <p:spPr>
            <a:xfrm>
              <a:off x="4721845" y="5536276"/>
              <a:ext cx="282418" cy="648393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410679" y="1182935"/>
            <a:ext cx="724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3600" dirty="0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새로운 방식의 </a:t>
            </a:r>
            <a:r>
              <a:rPr lang="en-US" altLang="ko-KR" sz="3600" dirty="0" err="1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</a:t>
            </a:r>
            <a:r>
              <a:rPr lang="en-US" altLang="ko-KR" sz="3600" dirty="0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</a:t>
            </a:r>
            <a:r>
              <a:rPr lang="en-US" altLang="ko-KR" sz="3600" dirty="0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3600" dirty="0">
              <a:solidFill>
                <a:srgbClr val="0E575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1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525"/>
            <a:ext cx="219075" cy="6867525"/>
          </a:xfrm>
          <a:prstGeom prst="rect">
            <a:avLst/>
          </a:prstGeom>
          <a:solidFill>
            <a:srgbClr val="69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19075" y="781050"/>
            <a:ext cx="9246394" cy="0"/>
          </a:xfrm>
          <a:prstGeom prst="line">
            <a:avLst/>
          </a:prstGeom>
          <a:ln w="12700">
            <a:solidFill>
              <a:srgbClr val="1FC9D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8AC5BA-8274-41FB-8EFF-FBE5B28C3902}"/>
              </a:ext>
            </a:extLst>
          </p:cNvPr>
          <p:cNvGrpSpPr/>
          <p:nvPr/>
        </p:nvGrpSpPr>
        <p:grpSpPr>
          <a:xfrm>
            <a:off x="1416175" y="2576944"/>
            <a:ext cx="7448204" cy="3108961"/>
            <a:chOff x="4006409" y="2507541"/>
            <a:chExt cx="5459060" cy="2604353"/>
          </a:xfrm>
        </p:grpSpPr>
        <p:pic>
          <p:nvPicPr>
            <p:cNvPr id="1026" name="Picture 2" descr="페이스북의 새로운 타임라인 사용기 및 페이스북의 메일알림변경안내">
              <a:extLst>
                <a:ext uri="{FF2B5EF4-FFF2-40B4-BE49-F238E27FC236}">
                  <a16:creationId xmlns:a16="http://schemas.microsoft.com/office/drawing/2014/main" id="{F7FF9585-A94F-4BE0-9020-00BEB1CFF4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105" b="44770"/>
            <a:stretch/>
          </p:blipFill>
          <p:spPr bwMode="auto">
            <a:xfrm>
              <a:off x="4006409" y="2507541"/>
              <a:ext cx="5459060" cy="260435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330F6-E60C-4ECF-AB31-DAA27EE70C04}"/>
                </a:ext>
              </a:extLst>
            </p:cNvPr>
            <p:cNvSpPr txBox="1"/>
            <p:nvPr/>
          </p:nvSpPr>
          <p:spPr>
            <a:xfrm>
              <a:off x="4334436" y="2796988"/>
              <a:ext cx="497541" cy="2151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+mn-ea"/>
                </a:rPr>
                <a:t>정혜진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6A5752-5F94-4866-ACF5-3AD82E740837}"/>
                </a:ext>
              </a:extLst>
            </p:cNvPr>
            <p:cNvSpPr txBox="1"/>
            <p:nvPr/>
          </p:nvSpPr>
          <p:spPr>
            <a:xfrm>
              <a:off x="4335767" y="3186334"/>
              <a:ext cx="1322293" cy="2151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accent5"/>
                  </a:solidFill>
                  <a:latin typeface="+mn-ea"/>
                </a:rPr>
                <a:t>정혜진</a:t>
              </a:r>
              <a:r>
                <a:rPr lang="en-US" altLang="ko-KR" sz="800" dirty="0">
                  <a:latin typeface="+mn-ea"/>
                </a:rPr>
                <a:t>  attended an git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9DDCDA-9116-47EF-AA80-D8582A3763D5}"/>
                </a:ext>
              </a:extLst>
            </p:cNvPr>
            <p:cNvSpPr txBox="1"/>
            <p:nvPr/>
          </p:nvSpPr>
          <p:spPr>
            <a:xfrm>
              <a:off x="5553768" y="3186334"/>
              <a:ext cx="867299" cy="2151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2020-04-25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87DDB4-75FF-4C18-81A7-9EEB509B8DF1}"/>
                </a:ext>
              </a:extLst>
            </p:cNvPr>
            <p:cNvSpPr txBox="1"/>
            <p:nvPr/>
          </p:nvSpPr>
          <p:spPr>
            <a:xfrm>
              <a:off x="4471945" y="3433558"/>
              <a:ext cx="209649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5"/>
                  </a:solidFill>
                  <a:latin typeface="+mn-ea"/>
                </a:rPr>
                <a:t>[git-commit]</a:t>
              </a:r>
              <a:r>
                <a:rPr lang="ko-KR" altLang="en-US" sz="800" dirty="0">
                  <a:latin typeface="+mn-ea"/>
                </a:rPr>
                <a:t>정혜진님이 </a:t>
              </a:r>
              <a:r>
                <a:rPr lang="en-US" altLang="ko-KR" sz="800" dirty="0" err="1">
                  <a:latin typeface="+mn-ea"/>
                </a:rPr>
                <a:t>jblog</a:t>
              </a:r>
              <a:r>
                <a:rPr lang="en-US" altLang="ko-KR" sz="800" dirty="0">
                  <a:latin typeface="+mn-ea"/>
                </a:rPr>
                <a:t> ajax</a:t>
              </a:r>
              <a:r>
                <a:rPr lang="ko-KR" altLang="en-US" sz="800" dirty="0" err="1">
                  <a:latin typeface="+mn-ea"/>
                </a:rPr>
                <a:t>버젼을</a:t>
              </a:r>
              <a:r>
                <a:rPr lang="ko-KR" altLang="en-US" sz="800" dirty="0">
                  <a:latin typeface="+mn-ea"/>
                </a:rPr>
                <a:t> 등록했습니다</a:t>
              </a:r>
              <a:r>
                <a:rPr lang="en-US" altLang="ko-KR" sz="800" dirty="0">
                  <a:latin typeface="+mn-ea"/>
                </a:rPr>
                <a:t>.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1028" name="Picture 4" descr="Github, 로고 무료 아이콘 의 Font Awesome Icons">
              <a:extLst>
                <a:ext uri="{FF2B5EF4-FFF2-40B4-BE49-F238E27FC236}">
                  <a16:creationId xmlns:a16="http://schemas.microsoft.com/office/drawing/2014/main" id="{30F6DA5F-9CF0-43ED-94DE-D7E2089E0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7873" y="3451510"/>
              <a:ext cx="371328" cy="37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AD73A6-C246-443D-9D66-2A047EE4F40A}"/>
                </a:ext>
              </a:extLst>
            </p:cNvPr>
            <p:cNvSpPr txBox="1"/>
            <p:nvPr/>
          </p:nvSpPr>
          <p:spPr>
            <a:xfrm>
              <a:off x="4366062" y="4211481"/>
              <a:ext cx="14708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accent5"/>
                  </a:solidFill>
                  <a:latin typeface="+mn-ea"/>
                </a:rPr>
                <a:t>정혜진</a:t>
              </a:r>
              <a:r>
                <a:rPr lang="en-US" altLang="ko-KR" sz="800" dirty="0">
                  <a:latin typeface="+mn-ea"/>
                </a:rPr>
                <a:t>  file-upload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ACCC64-60E0-4306-8C8A-DB47D369F228}"/>
                </a:ext>
              </a:extLst>
            </p:cNvPr>
            <p:cNvSpPr txBox="1"/>
            <p:nvPr/>
          </p:nvSpPr>
          <p:spPr>
            <a:xfrm>
              <a:off x="4107873" y="4499874"/>
              <a:ext cx="252152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5"/>
                  </a:solidFill>
                  <a:latin typeface="+mn-ea"/>
                </a:rPr>
                <a:t>[file-upload]</a:t>
              </a:r>
              <a:r>
                <a:rPr lang="ko-KR" altLang="en-US" sz="800" dirty="0">
                  <a:latin typeface="+mn-ea"/>
                </a:rPr>
                <a:t>정혜진님이 </a:t>
              </a:r>
              <a:r>
                <a:rPr lang="en-US" altLang="ko-KR" sz="800" dirty="0">
                  <a:latin typeface="+mn-ea"/>
                </a:rPr>
                <a:t>‘</a:t>
              </a:r>
              <a:r>
                <a:rPr lang="ko-KR" altLang="en-US" sz="800" dirty="0">
                  <a:latin typeface="+mn-ea"/>
                </a:rPr>
                <a:t>자바공부</a:t>
              </a:r>
              <a:r>
                <a:rPr lang="en-US" altLang="ko-KR" sz="800" dirty="0">
                  <a:latin typeface="+mn-ea"/>
                </a:rPr>
                <a:t>.word’ </a:t>
              </a:r>
              <a:r>
                <a:rPr lang="ko-KR" altLang="en-US" sz="800" dirty="0">
                  <a:latin typeface="+mn-ea"/>
                </a:rPr>
                <a:t>파일을 등록했습니다</a:t>
              </a:r>
              <a:r>
                <a:rPr lang="en-US" altLang="ko-KR" sz="800" dirty="0">
                  <a:latin typeface="+mn-ea"/>
                </a:rPr>
                <a:t>.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ECF7EC-6456-4552-9E8B-90E7E9D7DE29}"/>
                </a:ext>
              </a:extLst>
            </p:cNvPr>
            <p:cNvSpPr txBox="1"/>
            <p:nvPr/>
          </p:nvSpPr>
          <p:spPr>
            <a:xfrm>
              <a:off x="7132122" y="3186043"/>
              <a:ext cx="147085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solidFill>
                    <a:schemeClr val="accent5"/>
                  </a:solidFill>
                  <a:latin typeface="+mn-ea"/>
                </a:rPr>
                <a:t>정혜진</a:t>
              </a:r>
              <a:r>
                <a:rPr lang="en-US" altLang="ko-KR" sz="800" dirty="0">
                  <a:latin typeface="+mn-ea"/>
                </a:rPr>
                <a:t>  write</a:t>
              </a:r>
              <a:endParaRPr lang="ko-KR" altLang="en-US" sz="800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FC837-D8AE-4E4A-BF89-8D276DF81ED2}"/>
                </a:ext>
              </a:extLst>
            </p:cNvPr>
            <p:cNvSpPr txBox="1"/>
            <p:nvPr/>
          </p:nvSpPr>
          <p:spPr>
            <a:xfrm>
              <a:off x="5553767" y="4216063"/>
              <a:ext cx="867299" cy="2151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2020-04-19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4F4C37-BEDB-4D36-8DFA-C4718AFF3D51}"/>
                </a:ext>
              </a:extLst>
            </p:cNvPr>
            <p:cNvSpPr txBox="1"/>
            <p:nvPr/>
          </p:nvSpPr>
          <p:spPr>
            <a:xfrm>
              <a:off x="8350123" y="3185111"/>
              <a:ext cx="867299" cy="2151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2020-04-15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F80E1C-6136-4B04-852C-EFF45897DA6F}"/>
                </a:ext>
              </a:extLst>
            </p:cNvPr>
            <p:cNvSpPr txBox="1"/>
            <p:nvPr/>
          </p:nvSpPr>
          <p:spPr>
            <a:xfrm>
              <a:off x="4017350" y="2561165"/>
              <a:ext cx="649411" cy="138499"/>
            </a:xfrm>
            <a:prstGeom prst="rect">
              <a:avLst/>
            </a:prstGeom>
            <a:solidFill>
              <a:srgbClr val="3B5998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900" b="1" dirty="0" err="1">
                  <a:solidFill>
                    <a:schemeClr val="bg1"/>
                  </a:solidFill>
                  <a:latin typeface="+mn-ea"/>
                </a:rPr>
                <a:t>GitBook</a:t>
              </a:r>
              <a:endParaRPr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5D7102-EC8B-4A59-8F16-D1583BAE1AC8}"/>
                </a:ext>
              </a:extLst>
            </p:cNvPr>
            <p:cNvSpPr txBox="1"/>
            <p:nvPr/>
          </p:nvSpPr>
          <p:spPr>
            <a:xfrm>
              <a:off x="4911233" y="2794909"/>
              <a:ext cx="497541" cy="2151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latin typeface="+mn-ea"/>
                </a:rPr>
                <a:t>4</a:t>
              </a:r>
              <a:r>
                <a:rPr lang="ko-KR" altLang="en-US" sz="800" b="1" dirty="0">
                  <a:latin typeface="+mn-ea"/>
                </a:rPr>
                <a:t>월</a:t>
              </a:r>
            </a:p>
          </p:txBody>
        </p:sp>
      </p:grpSp>
      <p:sp>
        <p:nvSpPr>
          <p:cNvPr id="28" name="직사각형 661"/>
          <p:cNvSpPr>
            <a:spLocks noChangeArrowheads="1"/>
          </p:cNvSpPr>
          <p:nvPr/>
        </p:nvSpPr>
        <p:spPr bwMode="auto">
          <a:xfrm>
            <a:off x="219075" y="170699"/>
            <a:ext cx="2377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2400" dirty="0" err="1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GitBook</a:t>
            </a:r>
            <a:r>
              <a:rPr kumimoji="1" lang="ko-KR" altLang="en-US" sz="2400" dirty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이란</a:t>
            </a:r>
            <a:r>
              <a:rPr kumimoji="1" lang="en-US" altLang="ko-KR" sz="24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kumimoji="1" lang="en-US" altLang="ko-KR" sz="2400" dirty="0">
              <a:solidFill>
                <a:srgbClr val="0B334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58817" y="1267557"/>
            <a:ext cx="840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3600" dirty="0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직관적인 </a:t>
            </a:r>
            <a:r>
              <a:rPr lang="en-US" altLang="ko-KR" sz="3600" dirty="0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 </a:t>
            </a:r>
            <a:r>
              <a:rPr lang="ko-KR" altLang="en-US" sz="3600" dirty="0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와 타임라인을 통한 소통</a:t>
            </a:r>
            <a:r>
              <a:rPr lang="en-US" altLang="ko-KR" sz="3600" dirty="0" smtClean="0">
                <a:solidFill>
                  <a:srgbClr val="0E575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3600" dirty="0">
              <a:solidFill>
                <a:srgbClr val="0E575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490" y="6115050"/>
            <a:ext cx="1901696" cy="6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525"/>
            <a:ext cx="219075" cy="6867525"/>
          </a:xfrm>
          <a:prstGeom prst="rect">
            <a:avLst/>
          </a:prstGeom>
          <a:solidFill>
            <a:srgbClr val="69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19075" y="781050"/>
            <a:ext cx="9246394" cy="0"/>
          </a:xfrm>
          <a:prstGeom prst="line">
            <a:avLst/>
          </a:prstGeom>
          <a:ln w="12700">
            <a:solidFill>
              <a:srgbClr val="1FC9D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90" y="6123363"/>
            <a:ext cx="1901696" cy="652028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161368" y="1168160"/>
            <a:ext cx="3382059" cy="2371485"/>
            <a:chOff x="1161368" y="1168160"/>
            <a:chExt cx="3382059" cy="2371485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670858" y="1558715"/>
              <a:ext cx="2872569" cy="1980930"/>
            </a:xfrm>
            <a:prstGeom prst="roundRect">
              <a:avLst>
                <a:gd name="adj" fmla="val 8807"/>
              </a:avLst>
            </a:prstGeom>
            <a:solidFill>
              <a:schemeClr val="bg1"/>
            </a:solidFill>
            <a:ln w="28575">
              <a:solidFill>
                <a:srgbClr val="69CC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10"/>
            <p:cNvSpPr>
              <a:spLocks noChangeArrowheads="1"/>
            </p:cNvSpPr>
            <p:nvPr/>
          </p:nvSpPr>
          <p:spPr bwMode="auto">
            <a:xfrm>
              <a:off x="2280383" y="2444004"/>
              <a:ext cx="21223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pPr eaLnBrk="1" hangingPunct="1"/>
              <a:r>
                <a:rPr kumimoji="1" lang="en-US" altLang="ko-KR" sz="1600" b="1" dirty="0" err="1" smtClean="0">
                  <a:solidFill>
                    <a:srgbClr val="69CCBF"/>
                  </a:solidFill>
                  <a:latin typeface="HY나일론빤스B" panose="02000600000101010101" pitchFamily="2" charset="-127"/>
                  <a:ea typeface="HY나일론빤스B" panose="02000600000101010101" pitchFamily="2" charset="-127"/>
                </a:rPr>
                <a:t>Git</a:t>
              </a:r>
              <a:r>
                <a:rPr kumimoji="1" lang="en-US" altLang="ko-KR" sz="1600" b="1" dirty="0" smtClean="0">
                  <a:solidFill>
                    <a:srgbClr val="69CCBF"/>
                  </a:solidFill>
                  <a:latin typeface="HY나일론빤스B" panose="02000600000101010101" pitchFamily="2" charset="-127"/>
                  <a:ea typeface="HY나일론빤스B" panose="02000600000101010101" pitchFamily="2" charset="-127"/>
                </a:rPr>
                <a:t> Repositories</a:t>
              </a:r>
              <a:endParaRPr kumimoji="1" lang="en-US" altLang="ko-KR" sz="1600" dirty="0">
                <a:solidFill>
                  <a:srgbClr val="69CCBF"/>
                </a:solidFill>
                <a:latin typeface="HY나일론빤스B" panose="02000600000101010101" pitchFamily="2" charset="-127"/>
                <a:ea typeface="HY나일론빤스B" panose="02000600000101010101" pitchFamily="2" charset="-127"/>
              </a:endParaRPr>
            </a:p>
          </p:txBody>
        </p:sp>
        <p:sp>
          <p:nvSpPr>
            <p:cNvPr id="18" name="눈물 방울 17"/>
            <p:cNvSpPr/>
            <p:nvPr/>
          </p:nvSpPr>
          <p:spPr>
            <a:xfrm rot="8100000">
              <a:off x="1161368" y="1168160"/>
              <a:ext cx="1041580" cy="1041579"/>
            </a:xfrm>
            <a:prstGeom prst="teardrop">
              <a:avLst/>
            </a:prstGeom>
            <a:solidFill>
              <a:srgbClr val="69CC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9CCBF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257023" y="1263814"/>
              <a:ext cx="850270" cy="8502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Git - Logo Download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905" y="1413805"/>
              <a:ext cx="510300" cy="51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4707611" y="1208861"/>
            <a:ext cx="3372360" cy="2335579"/>
            <a:chOff x="4707611" y="1208861"/>
            <a:chExt cx="3372360" cy="233557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228401" y="1558715"/>
              <a:ext cx="2851570" cy="1985725"/>
            </a:xfrm>
            <a:prstGeom prst="roundRect">
              <a:avLst>
                <a:gd name="adj" fmla="val 9838"/>
              </a:avLst>
            </a:prstGeom>
            <a:solidFill>
              <a:schemeClr val="bg1"/>
            </a:solidFill>
            <a:ln w="28575">
              <a:solidFill>
                <a:srgbClr val="1EA8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5509971" y="2428653"/>
              <a:ext cx="2533327" cy="570951"/>
              <a:chOff x="3328250" y="3303145"/>
              <a:chExt cx="2870877" cy="570951"/>
            </a:xfrm>
          </p:grpSpPr>
          <p:sp>
            <p:nvSpPr>
              <p:cNvPr id="28" name="직사각형 10"/>
              <p:cNvSpPr>
                <a:spLocks noChangeArrowheads="1"/>
              </p:cNvSpPr>
              <p:nvPr/>
            </p:nvSpPr>
            <p:spPr bwMode="auto">
              <a:xfrm>
                <a:off x="3328250" y="3461547"/>
                <a:ext cx="2870877" cy="412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marL="228600" indent="-228600">
                  <a:lnSpc>
                    <a:spcPct val="120000"/>
                  </a:lnSpc>
                  <a:buAutoNum type="arabicPeriod"/>
                </a:pPr>
                <a:endPara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오피스M" panose="02000600000101010101" pitchFamily="2" charset="-127"/>
                  <a:ea typeface="HY오피스M" panose="02000600000101010101" pitchFamily="2" charset="-127"/>
                  <a:cs typeface="HY고딕 C1 300" panose="02000600000101010101" pitchFamily="2" charset="-127"/>
                </a:endParaRPr>
              </a:p>
              <a:p>
                <a:pPr marL="228600" indent="-228600">
                  <a:lnSpc>
                    <a:spcPct val="120000"/>
                  </a:lnSpc>
                  <a:buAutoNum type="arabicPeriod"/>
                </a:pPr>
                <a:endPara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오피스M" panose="02000600000101010101" pitchFamily="2" charset="-127"/>
                  <a:ea typeface="HY오피스M" panose="02000600000101010101" pitchFamily="2" charset="-127"/>
                  <a:cs typeface="HY고딕 C1 300" panose="02000600000101010101" pitchFamily="2" charset="-127"/>
                </a:endParaRPr>
              </a:p>
            </p:txBody>
          </p:sp>
          <p:sp>
            <p:nvSpPr>
              <p:cNvPr id="29" name="직사각형 10"/>
              <p:cNvSpPr>
                <a:spLocks noChangeArrowheads="1"/>
              </p:cNvSpPr>
              <p:nvPr/>
            </p:nvSpPr>
            <p:spPr bwMode="auto">
              <a:xfrm>
                <a:off x="3543047" y="3303145"/>
                <a:ext cx="244128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50" charset="-127"/>
                  </a:defRPr>
                </a:lvl9pPr>
              </a:lstStyle>
              <a:p>
                <a:pPr eaLnBrk="1" hangingPunct="1"/>
                <a:r>
                  <a:rPr kumimoji="1" lang="en-US" altLang="ko-KR" sz="1600" b="1" dirty="0" smtClean="0">
                    <a:solidFill>
                      <a:srgbClr val="1EA8D0"/>
                    </a:solidFill>
                    <a:latin typeface="HY나일론빤스B" panose="02000600000101010101" pitchFamily="2" charset="-127"/>
                    <a:ea typeface="HY나일론빤스B" panose="02000600000101010101" pitchFamily="2" charset="-127"/>
                  </a:rPr>
                  <a:t>Chatting and board</a:t>
                </a:r>
                <a:endParaRPr kumimoji="1"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나일론빤스B" panose="02000600000101010101" pitchFamily="2" charset="-127"/>
                  <a:ea typeface="HY나일론빤스B" panose="02000600000101010101" pitchFamily="2" charset="-127"/>
                </a:endParaRPr>
              </a:p>
            </p:txBody>
          </p:sp>
        </p:grpSp>
        <p:sp>
          <p:nvSpPr>
            <p:cNvPr id="15" name="눈물 방울 14"/>
            <p:cNvSpPr/>
            <p:nvPr/>
          </p:nvSpPr>
          <p:spPr>
            <a:xfrm rot="8100000">
              <a:off x="4707611" y="1208861"/>
              <a:ext cx="1041580" cy="1041579"/>
            </a:xfrm>
            <a:prstGeom prst="teardrop">
              <a:avLst/>
            </a:prstGeom>
            <a:solidFill>
              <a:srgbClr val="1EA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803266" y="1304515"/>
              <a:ext cx="850270" cy="8502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https://www.pinclipart.com/picdir/big/158-1583046_chat-balloon-chat-bubble-chatting-comment-communication-tex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750" y="1449212"/>
              <a:ext cx="566424" cy="533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모서리가 둥근 직사각형 10"/>
          <p:cNvSpPr/>
          <p:nvPr/>
        </p:nvSpPr>
        <p:spPr>
          <a:xfrm>
            <a:off x="1728941" y="3874363"/>
            <a:ext cx="2872570" cy="1959833"/>
          </a:xfrm>
          <a:prstGeom prst="roundRect">
            <a:avLst>
              <a:gd name="adj" fmla="val 9328"/>
            </a:avLst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10"/>
          <p:cNvSpPr>
            <a:spLocks noChangeArrowheads="1"/>
          </p:cNvSpPr>
          <p:nvPr/>
        </p:nvSpPr>
        <p:spPr bwMode="auto">
          <a:xfrm>
            <a:off x="2514223" y="4685002"/>
            <a:ext cx="21203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en-US" altLang="ko-KR" sz="1600" b="1" dirty="0" smtClean="0">
                <a:solidFill>
                  <a:srgbClr val="2E75B6"/>
                </a:solidFill>
                <a:latin typeface="HY나일론빤스B" panose="02000600000101010101" pitchFamily="2" charset="-127"/>
                <a:ea typeface="HY나일론빤스B" panose="02000600000101010101" pitchFamily="2" charset="-127"/>
              </a:rPr>
              <a:t>Schedule</a:t>
            </a:r>
            <a:endParaRPr kumimoji="1" lang="en-US" altLang="ko-KR" sz="1600" dirty="0">
              <a:solidFill>
                <a:srgbClr val="2E75B6"/>
              </a:solidFill>
              <a:latin typeface="HY나일론빤스B" panose="02000600000101010101" pitchFamily="2" charset="-127"/>
              <a:ea typeface="HY나일론빤스B" panose="02000600000101010101" pitchFamily="2" charset="-127"/>
            </a:endParaRPr>
          </a:p>
        </p:txBody>
      </p:sp>
      <p:sp>
        <p:nvSpPr>
          <p:cNvPr id="12" name="눈물 방울 11"/>
          <p:cNvSpPr/>
          <p:nvPr/>
        </p:nvSpPr>
        <p:spPr>
          <a:xfrm rot="8100000">
            <a:off x="1199566" y="3626975"/>
            <a:ext cx="1041580" cy="1041579"/>
          </a:xfrm>
          <a:prstGeom prst="teardrop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295221" y="3722629"/>
            <a:ext cx="850270" cy="8502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07" y="3866223"/>
            <a:ext cx="546469" cy="54439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4707611" y="3676804"/>
            <a:ext cx="4051841" cy="2187111"/>
            <a:chOff x="4707611" y="3676804"/>
            <a:chExt cx="4051841" cy="218711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228401" y="3904229"/>
              <a:ext cx="2851570" cy="1959686"/>
            </a:xfrm>
            <a:prstGeom prst="roundRect">
              <a:avLst>
                <a:gd name="adj" fmla="val 7864"/>
              </a:avLst>
            </a:prstGeom>
            <a:solidFill>
              <a:schemeClr val="bg1"/>
            </a:solidFill>
            <a:ln w="28575">
              <a:solidFill>
                <a:srgbClr val="0B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10"/>
            <p:cNvSpPr>
              <a:spLocks noChangeArrowheads="1"/>
            </p:cNvSpPr>
            <p:nvPr/>
          </p:nvSpPr>
          <p:spPr bwMode="auto">
            <a:xfrm>
              <a:off x="6111377" y="4685002"/>
              <a:ext cx="2648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50" charset="-127"/>
                </a:defRPr>
              </a:lvl9pPr>
            </a:lstStyle>
            <a:p>
              <a:r>
                <a:rPr kumimoji="1" lang="en-US" altLang="ko-KR" sz="1600" b="1" dirty="0" smtClean="0">
                  <a:solidFill>
                    <a:srgbClr val="0B3342"/>
                  </a:solidFill>
                  <a:latin typeface="HY나일론빤스B" panose="02000600000101010101" pitchFamily="2" charset="-127"/>
                  <a:ea typeface="HY나일론빤스B" panose="02000600000101010101" pitchFamily="2" charset="-127"/>
                </a:rPr>
                <a:t>Timeline</a:t>
              </a:r>
              <a:endParaRPr kumimoji="1" lang="en-US" altLang="ko-KR" sz="1600" dirty="0">
                <a:solidFill>
                  <a:srgbClr val="0B3342"/>
                </a:solidFill>
                <a:latin typeface="HY나일론빤스B" panose="02000600000101010101" pitchFamily="2" charset="-127"/>
                <a:ea typeface="HY나일론빤스B" panose="02000600000101010101" pitchFamily="2" charset="-127"/>
              </a:endParaRPr>
            </a:p>
          </p:txBody>
        </p:sp>
        <p:sp>
          <p:nvSpPr>
            <p:cNvPr id="9" name="눈물 방울 8"/>
            <p:cNvSpPr/>
            <p:nvPr/>
          </p:nvSpPr>
          <p:spPr>
            <a:xfrm rot="8100000">
              <a:off x="4707611" y="3676804"/>
              <a:ext cx="1041580" cy="1041579"/>
            </a:xfrm>
            <a:prstGeom prst="teardrop">
              <a:avLst/>
            </a:prstGeom>
            <a:solidFill>
              <a:srgbClr val="0B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803266" y="3772458"/>
              <a:ext cx="850270" cy="8502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Job Task Timeline Period Completion Manage Discussion Svg Png Icon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263" y="4035569"/>
              <a:ext cx="570976" cy="33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직사각형 661"/>
          <p:cNvSpPr>
            <a:spLocks noChangeArrowheads="1"/>
          </p:cNvSpPr>
          <p:nvPr/>
        </p:nvSpPr>
        <p:spPr bwMode="auto">
          <a:xfrm>
            <a:off x="219075" y="170699"/>
            <a:ext cx="21210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 sz="24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r>
              <a:rPr kumimoji="1" lang="en-US" altLang="ko-KR" sz="24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Outline</a:t>
            </a:r>
            <a:endParaRPr kumimoji="1" lang="en-US" altLang="ko-KR" sz="2400" dirty="0">
              <a:solidFill>
                <a:srgbClr val="0B334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7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9525"/>
            <a:ext cx="219075" cy="6867525"/>
          </a:xfrm>
          <a:prstGeom prst="rect">
            <a:avLst/>
          </a:prstGeom>
          <a:solidFill>
            <a:srgbClr val="69CC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19075" y="781050"/>
            <a:ext cx="9246394" cy="0"/>
          </a:xfrm>
          <a:prstGeom prst="line">
            <a:avLst/>
          </a:prstGeom>
          <a:ln w="12700">
            <a:solidFill>
              <a:srgbClr val="1FC9D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ine 11"/>
          <p:cNvSpPr>
            <a:spLocks noChangeShapeType="1"/>
          </p:cNvSpPr>
          <p:nvPr/>
        </p:nvSpPr>
        <p:spPr bwMode="auto">
          <a:xfrm>
            <a:off x="1519217" y="3818863"/>
            <a:ext cx="7069973" cy="1325"/>
          </a:xfrm>
          <a:prstGeom prst="line">
            <a:avLst/>
          </a:prstGeom>
          <a:noFill/>
          <a:ln w="9525">
            <a:solidFill>
              <a:srgbClr val="75D3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4" name="Oval 12"/>
          <p:cNvSpPr>
            <a:spLocks noChangeArrowheads="1"/>
          </p:cNvSpPr>
          <p:nvPr/>
        </p:nvSpPr>
        <p:spPr bwMode="auto">
          <a:xfrm>
            <a:off x="2639745" y="3771898"/>
            <a:ext cx="104551" cy="106309"/>
          </a:xfrm>
          <a:prstGeom prst="ellipse">
            <a:avLst/>
          </a:prstGeom>
          <a:solidFill>
            <a:srgbClr val="69CCBF"/>
          </a:solidFill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9" name="Freeform 17"/>
          <p:cNvSpPr>
            <a:spLocks/>
          </p:cNvSpPr>
          <p:nvPr/>
        </p:nvSpPr>
        <p:spPr bwMode="auto">
          <a:xfrm>
            <a:off x="2019769" y="1606103"/>
            <a:ext cx="1354670" cy="2018101"/>
          </a:xfrm>
          <a:custGeom>
            <a:avLst/>
            <a:gdLst>
              <a:gd name="T0" fmla="*/ 2147483647 w 1023"/>
              <a:gd name="T1" fmla="*/ 0 h 1524"/>
              <a:gd name="T2" fmla="*/ 0 w 1023"/>
              <a:gd name="T3" fmla="*/ 0 h 1524"/>
              <a:gd name="T4" fmla="*/ 0 w 1023"/>
              <a:gd name="T5" fmla="*/ 2147483647 h 1524"/>
              <a:gd name="T6" fmla="*/ 2147483647 w 1023"/>
              <a:gd name="T7" fmla="*/ 2147483647 h 1524"/>
              <a:gd name="T8" fmla="*/ 2147483647 w 1023"/>
              <a:gd name="T9" fmla="*/ 2147483647 h 1524"/>
              <a:gd name="T10" fmla="*/ 2147483647 w 1023"/>
              <a:gd name="T11" fmla="*/ 2147483647 h 1524"/>
              <a:gd name="T12" fmla="*/ 2147483647 w 1023"/>
              <a:gd name="T13" fmla="*/ 2147483647 h 1524"/>
              <a:gd name="T14" fmla="*/ 2147483647 w 1023"/>
              <a:gd name="T15" fmla="*/ 0 h 15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23"/>
              <a:gd name="T25" fmla="*/ 0 h 1524"/>
              <a:gd name="T26" fmla="*/ 1023 w 1023"/>
              <a:gd name="T27" fmla="*/ 1524 h 15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23" h="1524">
                <a:moveTo>
                  <a:pt x="1023" y="0"/>
                </a:moveTo>
                <a:lnTo>
                  <a:pt x="0" y="0"/>
                </a:lnTo>
                <a:lnTo>
                  <a:pt x="0" y="1378"/>
                </a:lnTo>
                <a:lnTo>
                  <a:pt x="412" y="1378"/>
                </a:lnTo>
                <a:lnTo>
                  <a:pt x="512" y="1524"/>
                </a:lnTo>
                <a:lnTo>
                  <a:pt x="610" y="1378"/>
                </a:lnTo>
                <a:lnTo>
                  <a:pt x="1023" y="1378"/>
                </a:lnTo>
                <a:lnTo>
                  <a:pt x="1023" y="0"/>
                </a:lnTo>
                <a:close/>
              </a:path>
            </a:pathLst>
          </a:custGeom>
          <a:solidFill>
            <a:srgbClr val="E8F6FE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0" name="Freeform 18"/>
          <p:cNvSpPr>
            <a:spLocks/>
          </p:cNvSpPr>
          <p:nvPr/>
        </p:nvSpPr>
        <p:spPr bwMode="auto">
          <a:xfrm>
            <a:off x="4376868" y="1606103"/>
            <a:ext cx="1354670" cy="2018101"/>
          </a:xfrm>
          <a:custGeom>
            <a:avLst/>
            <a:gdLst>
              <a:gd name="T0" fmla="*/ 2147483647 w 1023"/>
              <a:gd name="T1" fmla="*/ 0 h 1524"/>
              <a:gd name="T2" fmla="*/ 0 w 1023"/>
              <a:gd name="T3" fmla="*/ 0 h 1524"/>
              <a:gd name="T4" fmla="*/ 0 w 1023"/>
              <a:gd name="T5" fmla="*/ 2147483647 h 1524"/>
              <a:gd name="T6" fmla="*/ 2147483647 w 1023"/>
              <a:gd name="T7" fmla="*/ 2147483647 h 1524"/>
              <a:gd name="T8" fmla="*/ 2147483647 w 1023"/>
              <a:gd name="T9" fmla="*/ 2147483647 h 1524"/>
              <a:gd name="T10" fmla="*/ 2147483647 w 1023"/>
              <a:gd name="T11" fmla="*/ 2147483647 h 1524"/>
              <a:gd name="T12" fmla="*/ 2147483647 w 1023"/>
              <a:gd name="T13" fmla="*/ 2147483647 h 1524"/>
              <a:gd name="T14" fmla="*/ 2147483647 w 1023"/>
              <a:gd name="T15" fmla="*/ 0 h 15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23"/>
              <a:gd name="T25" fmla="*/ 0 h 1524"/>
              <a:gd name="T26" fmla="*/ 1023 w 1023"/>
              <a:gd name="T27" fmla="*/ 1524 h 15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23" h="1524">
                <a:moveTo>
                  <a:pt x="1023" y="0"/>
                </a:moveTo>
                <a:lnTo>
                  <a:pt x="0" y="0"/>
                </a:lnTo>
                <a:lnTo>
                  <a:pt x="0" y="1378"/>
                </a:lnTo>
                <a:lnTo>
                  <a:pt x="412" y="1378"/>
                </a:lnTo>
                <a:lnTo>
                  <a:pt x="512" y="1524"/>
                </a:lnTo>
                <a:lnTo>
                  <a:pt x="609" y="1378"/>
                </a:lnTo>
                <a:lnTo>
                  <a:pt x="1023" y="1378"/>
                </a:lnTo>
                <a:lnTo>
                  <a:pt x="1023" y="0"/>
                </a:lnTo>
                <a:close/>
              </a:path>
            </a:pathLst>
          </a:custGeom>
          <a:solidFill>
            <a:srgbClr val="E8F6FE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1" name="Freeform 19"/>
          <p:cNvSpPr>
            <a:spLocks/>
          </p:cNvSpPr>
          <p:nvPr/>
        </p:nvSpPr>
        <p:spPr bwMode="auto">
          <a:xfrm>
            <a:off x="3198319" y="4014846"/>
            <a:ext cx="1354670" cy="2018101"/>
          </a:xfrm>
          <a:custGeom>
            <a:avLst/>
            <a:gdLst>
              <a:gd name="T0" fmla="*/ 2147483647 w 1023"/>
              <a:gd name="T1" fmla="*/ 2147483647 h 1524"/>
              <a:gd name="T2" fmla="*/ 0 w 1023"/>
              <a:gd name="T3" fmla="*/ 2147483647 h 1524"/>
              <a:gd name="T4" fmla="*/ 0 w 1023"/>
              <a:gd name="T5" fmla="*/ 2147483647 h 1524"/>
              <a:gd name="T6" fmla="*/ 2147483647 w 1023"/>
              <a:gd name="T7" fmla="*/ 2147483647 h 1524"/>
              <a:gd name="T8" fmla="*/ 2147483647 w 1023"/>
              <a:gd name="T9" fmla="*/ 0 h 1524"/>
              <a:gd name="T10" fmla="*/ 2147483647 w 1023"/>
              <a:gd name="T11" fmla="*/ 2147483647 h 1524"/>
              <a:gd name="T12" fmla="*/ 2147483647 w 1023"/>
              <a:gd name="T13" fmla="*/ 2147483647 h 1524"/>
              <a:gd name="T14" fmla="*/ 2147483647 w 1023"/>
              <a:gd name="T15" fmla="*/ 2147483647 h 15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23"/>
              <a:gd name="T25" fmla="*/ 0 h 1524"/>
              <a:gd name="T26" fmla="*/ 1023 w 1023"/>
              <a:gd name="T27" fmla="*/ 1524 h 15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23" h="1524">
                <a:moveTo>
                  <a:pt x="1023" y="1524"/>
                </a:moveTo>
                <a:lnTo>
                  <a:pt x="0" y="1524"/>
                </a:lnTo>
                <a:lnTo>
                  <a:pt x="0" y="146"/>
                </a:lnTo>
                <a:lnTo>
                  <a:pt x="412" y="146"/>
                </a:lnTo>
                <a:lnTo>
                  <a:pt x="512" y="0"/>
                </a:lnTo>
                <a:lnTo>
                  <a:pt x="609" y="146"/>
                </a:lnTo>
                <a:lnTo>
                  <a:pt x="1023" y="146"/>
                </a:lnTo>
                <a:lnTo>
                  <a:pt x="1023" y="1524"/>
                </a:lnTo>
                <a:close/>
              </a:path>
            </a:pathLst>
          </a:custGeom>
          <a:solidFill>
            <a:srgbClr val="E8F6FE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2" name="Freeform 20"/>
          <p:cNvSpPr>
            <a:spLocks/>
          </p:cNvSpPr>
          <p:nvPr/>
        </p:nvSpPr>
        <p:spPr bwMode="auto">
          <a:xfrm>
            <a:off x="5555418" y="4014846"/>
            <a:ext cx="1354670" cy="2018101"/>
          </a:xfrm>
          <a:custGeom>
            <a:avLst/>
            <a:gdLst>
              <a:gd name="T0" fmla="*/ 2147483647 w 1023"/>
              <a:gd name="T1" fmla="*/ 2147483647 h 1524"/>
              <a:gd name="T2" fmla="*/ 0 w 1023"/>
              <a:gd name="T3" fmla="*/ 2147483647 h 1524"/>
              <a:gd name="T4" fmla="*/ 0 w 1023"/>
              <a:gd name="T5" fmla="*/ 2147483647 h 1524"/>
              <a:gd name="T6" fmla="*/ 2147483647 w 1023"/>
              <a:gd name="T7" fmla="*/ 2147483647 h 1524"/>
              <a:gd name="T8" fmla="*/ 2147483647 w 1023"/>
              <a:gd name="T9" fmla="*/ 0 h 1524"/>
              <a:gd name="T10" fmla="*/ 2147483647 w 1023"/>
              <a:gd name="T11" fmla="*/ 2147483647 h 1524"/>
              <a:gd name="T12" fmla="*/ 2147483647 w 1023"/>
              <a:gd name="T13" fmla="*/ 2147483647 h 1524"/>
              <a:gd name="T14" fmla="*/ 2147483647 w 1023"/>
              <a:gd name="T15" fmla="*/ 2147483647 h 15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23"/>
              <a:gd name="T25" fmla="*/ 0 h 1524"/>
              <a:gd name="T26" fmla="*/ 1023 w 1023"/>
              <a:gd name="T27" fmla="*/ 1524 h 15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23" h="1524">
                <a:moveTo>
                  <a:pt x="1023" y="1524"/>
                </a:moveTo>
                <a:lnTo>
                  <a:pt x="0" y="1524"/>
                </a:lnTo>
                <a:lnTo>
                  <a:pt x="0" y="146"/>
                </a:lnTo>
                <a:lnTo>
                  <a:pt x="414" y="146"/>
                </a:lnTo>
                <a:lnTo>
                  <a:pt x="512" y="0"/>
                </a:lnTo>
                <a:lnTo>
                  <a:pt x="609" y="146"/>
                </a:lnTo>
                <a:lnTo>
                  <a:pt x="1023" y="146"/>
                </a:lnTo>
                <a:lnTo>
                  <a:pt x="1023" y="1524"/>
                </a:lnTo>
                <a:close/>
              </a:path>
            </a:pathLst>
          </a:custGeom>
          <a:solidFill>
            <a:srgbClr val="E8F6FE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3" name="Freeform 21"/>
          <p:cNvSpPr>
            <a:spLocks/>
          </p:cNvSpPr>
          <p:nvPr/>
        </p:nvSpPr>
        <p:spPr bwMode="auto">
          <a:xfrm>
            <a:off x="6733967" y="1606103"/>
            <a:ext cx="1354670" cy="2018101"/>
          </a:xfrm>
          <a:custGeom>
            <a:avLst/>
            <a:gdLst>
              <a:gd name="T0" fmla="*/ 2147483647 w 1023"/>
              <a:gd name="T1" fmla="*/ 0 h 1524"/>
              <a:gd name="T2" fmla="*/ 0 w 1023"/>
              <a:gd name="T3" fmla="*/ 0 h 1524"/>
              <a:gd name="T4" fmla="*/ 0 w 1023"/>
              <a:gd name="T5" fmla="*/ 2147483647 h 1524"/>
              <a:gd name="T6" fmla="*/ 2147483647 w 1023"/>
              <a:gd name="T7" fmla="*/ 2147483647 h 1524"/>
              <a:gd name="T8" fmla="*/ 2147483647 w 1023"/>
              <a:gd name="T9" fmla="*/ 2147483647 h 1524"/>
              <a:gd name="T10" fmla="*/ 2147483647 w 1023"/>
              <a:gd name="T11" fmla="*/ 2147483647 h 1524"/>
              <a:gd name="T12" fmla="*/ 2147483647 w 1023"/>
              <a:gd name="T13" fmla="*/ 2147483647 h 1524"/>
              <a:gd name="T14" fmla="*/ 2147483647 w 1023"/>
              <a:gd name="T15" fmla="*/ 0 h 15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023"/>
              <a:gd name="T25" fmla="*/ 0 h 1524"/>
              <a:gd name="T26" fmla="*/ 1023 w 1023"/>
              <a:gd name="T27" fmla="*/ 1524 h 15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023" h="1524">
                <a:moveTo>
                  <a:pt x="1023" y="0"/>
                </a:moveTo>
                <a:lnTo>
                  <a:pt x="0" y="0"/>
                </a:lnTo>
                <a:lnTo>
                  <a:pt x="0" y="1378"/>
                </a:lnTo>
                <a:lnTo>
                  <a:pt x="414" y="1378"/>
                </a:lnTo>
                <a:lnTo>
                  <a:pt x="511" y="1524"/>
                </a:lnTo>
                <a:lnTo>
                  <a:pt x="609" y="1378"/>
                </a:lnTo>
                <a:lnTo>
                  <a:pt x="1023" y="1378"/>
                </a:lnTo>
                <a:lnTo>
                  <a:pt x="1023" y="0"/>
                </a:lnTo>
                <a:close/>
              </a:path>
            </a:pathLst>
          </a:custGeom>
          <a:solidFill>
            <a:srgbClr val="E8F6FE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7" name="직사각형 35"/>
          <p:cNvSpPr>
            <a:spLocks noChangeArrowheads="1"/>
          </p:cNvSpPr>
          <p:nvPr/>
        </p:nvSpPr>
        <p:spPr bwMode="auto">
          <a:xfrm>
            <a:off x="2415776" y="1741397"/>
            <a:ext cx="5626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1400" dirty="0">
                <a:solidFill>
                  <a:srgbClr val="43ADBD"/>
                </a:solidFill>
                <a:latin typeface="HY나일론빤스B" panose="02000600000101010101" pitchFamily="2" charset="-127"/>
                <a:ea typeface="HY나일론빤스B" panose="02000600000101010101" pitchFamily="2" charset="-127"/>
              </a:rPr>
              <a:t>STEP 1</a:t>
            </a:r>
          </a:p>
        </p:txBody>
      </p:sp>
      <p:sp>
        <p:nvSpPr>
          <p:cNvPr id="128" name="직사각형 34"/>
          <p:cNvSpPr>
            <a:spLocks noChangeArrowheads="1"/>
          </p:cNvSpPr>
          <p:nvPr/>
        </p:nvSpPr>
        <p:spPr bwMode="auto">
          <a:xfrm>
            <a:off x="2186620" y="2547618"/>
            <a:ext cx="102096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요구사항 명세서와 설계 문서 작성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(DB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설계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및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UI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설계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C1 300" panose="02000600000101010101" pitchFamily="2" charset="-127"/>
            </a:endParaRPr>
          </a:p>
        </p:txBody>
      </p:sp>
      <p:sp>
        <p:nvSpPr>
          <p:cNvPr id="129" name="Freeform 9"/>
          <p:cNvSpPr>
            <a:spLocks/>
          </p:cNvSpPr>
          <p:nvPr/>
        </p:nvSpPr>
        <p:spPr bwMode="auto">
          <a:xfrm>
            <a:off x="1000125" y="3576532"/>
            <a:ext cx="1036858" cy="485986"/>
          </a:xfrm>
          <a:custGeom>
            <a:avLst/>
            <a:gdLst>
              <a:gd name="T0" fmla="*/ 2147483647 w 528"/>
              <a:gd name="T1" fmla="*/ 2147483647 h 247"/>
              <a:gd name="T2" fmla="*/ 2147483647 w 528"/>
              <a:gd name="T3" fmla="*/ 2147483647 h 247"/>
              <a:gd name="T4" fmla="*/ 0 w 528"/>
              <a:gd name="T5" fmla="*/ 2147483647 h 247"/>
              <a:gd name="T6" fmla="*/ 2147483647 w 528"/>
              <a:gd name="T7" fmla="*/ 0 h 247"/>
              <a:gd name="T8" fmla="*/ 2147483647 w 528"/>
              <a:gd name="T9" fmla="*/ 0 h 247"/>
              <a:gd name="T10" fmla="*/ 2147483647 w 528"/>
              <a:gd name="T11" fmla="*/ 2147483647 h 247"/>
              <a:gd name="T12" fmla="*/ 2147483647 w 528"/>
              <a:gd name="T13" fmla="*/ 2147483647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"/>
              <a:gd name="T22" fmla="*/ 0 h 247"/>
              <a:gd name="T23" fmla="*/ 528 w 528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" h="247">
                <a:moveTo>
                  <a:pt x="404" y="247"/>
                </a:moveTo>
                <a:cubicBezTo>
                  <a:pt x="123" y="247"/>
                  <a:pt x="123" y="247"/>
                  <a:pt x="123" y="247"/>
                </a:cubicBezTo>
                <a:cubicBezTo>
                  <a:pt x="55" y="247"/>
                  <a:pt x="0" y="192"/>
                  <a:pt x="0" y="123"/>
                </a:cubicBezTo>
                <a:cubicBezTo>
                  <a:pt x="0" y="55"/>
                  <a:pt x="55" y="0"/>
                  <a:pt x="123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72" y="0"/>
                  <a:pt x="528" y="55"/>
                  <a:pt x="528" y="123"/>
                </a:cubicBezTo>
                <a:cubicBezTo>
                  <a:pt x="528" y="192"/>
                  <a:pt x="472" y="247"/>
                  <a:pt x="404" y="247"/>
                </a:cubicBezTo>
                <a:close/>
              </a:path>
            </a:pathLst>
          </a:custGeom>
          <a:solidFill>
            <a:srgbClr val="69CCBF"/>
          </a:solidFill>
          <a:ln>
            <a:noFill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1600" dirty="0">
                <a:solidFill>
                  <a:schemeClr val="bg1"/>
                </a:solidFill>
                <a:latin typeface="HY오피스M" panose="02000600000101010101" pitchFamily="2" charset="-127"/>
                <a:ea typeface="HY오피스M" panose="02000600000101010101" pitchFamily="2" charset="-127"/>
              </a:rPr>
              <a:t>START</a:t>
            </a:r>
            <a:endParaRPr lang="ko-KR" altLang="en-US" sz="1600" dirty="0">
              <a:solidFill>
                <a:schemeClr val="bg1"/>
              </a:solidFill>
              <a:latin typeface="HY오피스M" panose="02000600000101010101" pitchFamily="2" charset="-127"/>
              <a:ea typeface="HY오피스M" panose="02000600000101010101" pitchFamily="2" charset="-127"/>
            </a:endParaRPr>
          </a:p>
        </p:txBody>
      </p:sp>
      <p:sp>
        <p:nvSpPr>
          <p:cNvPr id="130" name="Freeform 10"/>
          <p:cNvSpPr>
            <a:spLocks/>
          </p:cNvSpPr>
          <p:nvPr/>
        </p:nvSpPr>
        <p:spPr bwMode="auto">
          <a:xfrm>
            <a:off x="8071423" y="3576532"/>
            <a:ext cx="1036858" cy="485986"/>
          </a:xfrm>
          <a:custGeom>
            <a:avLst/>
            <a:gdLst>
              <a:gd name="T0" fmla="*/ 2147483647 w 528"/>
              <a:gd name="T1" fmla="*/ 2147483647 h 247"/>
              <a:gd name="T2" fmla="*/ 2147483647 w 528"/>
              <a:gd name="T3" fmla="*/ 2147483647 h 247"/>
              <a:gd name="T4" fmla="*/ 0 w 528"/>
              <a:gd name="T5" fmla="*/ 2147483647 h 247"/>
              <a:gd name="T6" fmla="*/ 2147483647 w 528"/>
              <a:gd name="T7" fmla="*/ 0 h 247"/>
              <a:gd name="T8" fmla="*/ 2147483647 w 528"/>
              <a:gd name="T9" fmla="*/ 0 h 247"/>
              <a:gd name="T10" fmla="*/ 2147483647 w 528"/>
              <a:gd name="T11" fmla="*/ 2147483647 h 247"/>
              <a:gd name="T12" fmla="*/ 2147483647 w 528"/>
              <a:gd name="T13" fmla="*/ 2147483647 h 2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"/>
              <a:gd name="T22" fmla="*/ 0 h 247"/>
              <a:gd name="T23" fmla="*/ 528 w 528"/>
              <a:gd name="T24" fmla="*/ 247 h 2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" h="247">
                <a:moveTo>
                  <a:pt x="404" y="247"/>
                </a:moveTo>
                <a:cubicBezTo>
                  <a:pt x="124" y="247"/>
                  <a:pt x="124" y="247"/>
                  <a:pt x="124" y="247"/>
                </a:cubicBezTo>
                <a:cubicBezTo>
                  <a:pt x="55" y="247"/>
                  <a:pt x="0" y="192"/>
                  <a:pt x="0" y="123"/>
                </a:cubicBezTo>
                <a:cubicBezTo>
                  <a:pt x="0" y="55"/>
                  <a:pt x="55" y="0"/>
                  <a:pt x="124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73" y="0"/>
                  <a:pt x="528" y="55"/>
                  <a:pt x="528" y="123"/>
                </a:cubicBezTo>
                <a:cubicBezTo>
                  <a:pt x="528" y="192"/>
                  <a:pt x="473" y="247"/>
                  <a:pt x="404" y="247"/>
                </a:cubicBezTo>
                <a:close/>
              </a:path>
            </a:pathLst>
          </a:custGeom>
          <a:solidFill>
            <a:srgbClr val="69CCBF"/>
          </a:solidFill>
          <a:ln>
            <a:noFill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1600" dirty="0">
                <a:solidFill>
                  <a:schemeClr val="bg1"/>
                </a:solidFill>
                <a:latin typeface="HY오피스M" panose="02000600000101010101" pitchFamily="2" charset="-127"/>
                <a:ea typeface="HY오피스M" panose="02000600000101010101" pitchFamily="2" charset="-127"/>
              </a:rPr>
              <a:t>FINISH</a:t>
            </a:r>
            <a:endParaRPr lang="ko-KR" altLang="en-US" sz="1600" dirty="0">
              <a:solidFill>
                <a:schemeClr val="bg1"/>
              </a:solidFill>
              <a:latin typeface="HY오피스M" panose="02000600000101010101" pitchFamily="2" charset="-127"/>
              <a:ea typeface="HY오피스M" panose="02000600000101010101" pitchFamily="2" charset="-127"/>
            </a:endParaRPr>
          </a:p>
        </p:txBody>
      </p:sp>
      <p:sp>
        <p:nvSpPr>
          <p:cNvPr id="131" name="직사각형 35"/>
          <p:cNvSpPr>
            <a:spLocks noChangeArrowheads="1"/>
          </p:cNvSpPr>
          <p:nvPr/>
        </p:nvSpPr>
        <p:spPr bwMode="auto">
          <a:xfrm>
            <a:off x="3578296" y="4334049"/>
            <a:ext cx="5947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1400" dirty="0">
                <a:solidFill>
                  <a:srgbClr val="43ADBD"/>
                </a:solidFill>
                <a:latin typeface="HY나일론빤스B" panose="02000600000101010101" pitchFamily="2" charset="-127"/>
                <a:ea typeface="HY나일론빤스B" panose="02000600000101010101" pitchFamily="2" charset="-127"/>
              </a:rPr>
              <a:t>STEP 2</a:t>
            </a:r>
          </a:p>
        </p:txBody>
      </p:sp>
      <p:sp>
        <p:nvSpPr>
          <p:cNvPr id="133" name="직사각형 35"/>
          <p:cNvSpPr>
            <a:spLocks noChangeArrowheads="1"/>
          </p:cNvSpPr>
          <p:nvPr/>
        </p:nvSpPr>
        <p:spPr bwMode="auto">
          <a:xfrm>
            <a:off x="4756045" y="1702996"/>
            <a:ext cx="5963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1400" dirty="0">
                <a:solidFill>
                  <a:srgbClr val="43ADBD"/>
                </a:solidFill>
                <a:latin typeface="HY나일론빤스B" panose="02000600000101010101" pitchFamily="2" charset="-127"/>
                <a:ea typeface="HY나일론빤스B" panose="02000600000101010101" pitchFamily="2" charset="-127"/>
              </a:rPr>
              <a:t>STEP 3</a:t>
            </a:r>
          </a:p>
        </p:txBody>
      </p:sp>
      <p:sp>
        <p:nvSpPr>
          <p:cNvPr id="135" name="직사각형 35"/>
          <p:cNvSpPr>
            <a:spLocks noChangeArrowheads="1"/>
          </p:cNvSpPr>
          <p:nvPr/>
        </p:nvSpPr>
        <p:spPr bwMode="auto">
          <a:xfrm>
            <a:off x="5934594" y="4334049"/>
            <a:ext cx="59631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1400">
                <a:solidFill>
                  <a:srgbClr val="43ADBD"/>
                </a:solidFill>
                <a:latin typeface="HY나일론빤스B" panose="02000600000101010101" pitchFamily="2" charset="-127"/>
                <a:ea typeface="HY나일론빤스B" panose="02000600000101010101" pitchFamily="2" charset="-127"/>
              </a:rPr>
              <a:t>STEP 4</a:t>
            </a:r>
          </a:p>
        </p:txBody>
      </p:sp>
      <p:sp>
        <p:nvSpPr>
          <p:cNvPr id="137" name="직사각형 35"/>
          <p:cNvSpPr>
            <a:spLocks noChangeArrowheads="1"/>
          </p:cNvSpPr>
          <p:nvPr/>
        </p:nvSpPr>
        <p:spPr bwMode="auto">
          <a:xfrm>
            <a:off x="7114747" y="1741397"/>
            <a:ext cx="59311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sz="1400" dirty="0" smtClean="0">
                <a:solidFill>
                  <a:srgbClr val="43ADBD"/>
                </a:solidFill>
                <a:latin typeface="HY나일론빤스B" panose="02000600000101010101" pitchFamily="2" charset="-127"/>
                <a:ea typeface="HY나일론빤스B" panose="02000600000101010101" pitchFamily="2" charset="-127"/>
              </a:rPr>
              <a:t>STEP 5</a:t>
            </a:r>
            <a:endParaRPr kumimoji="0" lang="en-US" altLang="ko-KR" sz="1400" dirty="0">
              <a:solidFill>
                <a:srgbClr val="43ADBD"/>
              </a:solidFill>
              <a:latin typeface="HY나일론빤스B" panose="02000600000101010101" pitchFamily="2" charset="-127"/>
              <a:ea typeface="HY나일론빤스B" panose="02000600000101010101" pitchFamily="2" charset="-127"/>
            </a:endParaRPr>
          </a:p>
        </p:txBody>
      </p:sp>
      <p:sp>
        <p:nvSpPr>
          <p:cNvPr id="139" name="직사각형 34"/>
          <p:cNvSpPr>
            <a:spLocks noChangeArrowheads="1"/>
          </p:cNvSpPr>
          <p:nvPr/>
        </p:nvSpPr>
        <p:spPr bwMode="auto">
          <a:xfrm>
            <a:off x="4542394" y="2547618"/>
            <a:ext cx="10209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기능 구현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C1 300" panose="02000600000101010101" pitchFamily="2" charset="-127"/>
            </a:endParaRPr>
          </a:p>
        </p:txBody>
      </p:sp>
      <p:sp>
        <p:nvSpPr>
          <p:cNvPr id="140" name="직사각형 34"/>
          <p:cNvSpPr>
            <a:spLocks noChangeArrowheads="1"/>
          </p:cNvSpPr>
          <p:nvPr/>
        </p:nvSpPr>
        <p:spPr bwMode="auto">
          <a:xfrm>
            <a:off x="6900817" y="2547618"/>
            <a:ext cx="1020968" cy="16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검증 및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테스팅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C1 300" panose="02000600000101010101" pitchFamily="2" charset="-127"/>
            </a:endParaRPr>
          </a:p>
        </p:txBody>
      </p:sp>
      <p:sp>
        <p:nvSpPr>
          <p:cNvPr id="141" name="직사각형 34"/>
          <p:cNvSpPr>
            <a:spLocks noChangeArrowheads="1"/>
          </p:cNvSpPr>
          <p:nvPr/>
        </p:nvSpPr>
        <p:spPr bwMode="auto">
          <a:xfrm>
            <a:off x="3355900" y="5070122"/>
            <a:ext cx="10209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개발 환경 세팅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사용 기술 스터디 및 개발 시작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/>
            </a:r>
            <a:b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</a:b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(DB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,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UI ,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git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 server)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C1 300" panose="02000600000101010101" pitchFamily="2" charset="-127"/>
            </a:endParaRPr>
          </a:p>
        </p:txBody>
      </p:sp>
      <p:sp>
        <p:nvSpPr>
          <p:cNvPr id="142" name="직사각형 34"/>
          <p:cNvSpPr>
            <a:spLocks noChangeArrowheads="1"/>
          </p:cNvSpPr>
          <p:nvPr/>
        </p:nvSpPr>
        <p:spPr bwMode="auto">
          <a:xfrm>
            <a:off x="5722268" y="5150272"/>
            <a:ext cx="1020968" cy="16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CSS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디자인 작업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HY고딕 C1 300" panose="02000600000101010101" pitchFamily="2" charset="-127"/>
              </a:rPr>
              <a:t> 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HY고딕 C1 300" panose="02000600000101010101" pitchFamily="2" charset="-127"/>
            </a:endParaRPr>
          </a:p>
        </p:txBody>
      </p:sp>
      <p:sp>
        <p:nvSpPr>
          <p:cNvPr id="143" name="Oval 12"/>
          <p:cNvSpPr>
            <a:spLocks noChangeArrowheads="1"/>
          </p:cNvSpPr>
          <p:nvPr/>
        </p:nvSpPr>
        <p:spPr bwMode="auto">
          <a:xfrm>
            <a:off x="7354191" y="3771898"/>
            <a:ext cx="104551" cy="106309"/>
          </a:xfrm>
          <a:prstGeom prst="ellipse">
            <a:avLst/>
          </a:prstGeom>
          <a:solidFill>
            <a:srgbClr val="69CCBF"/>
          </a:solidFill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4" name="Oval 12"/>
          <p:cNvSpPr>
            <a:spLocks noChangeArrowheads="1"/>
          </p:cNvSpPr>
          <p:nvPr/>
        </p:nvSpPr>
        <p:spPr bwMode="auto">
          <a:xfrm>
            <a:off x="4996969" y="3771898"/>
            <a:ext cx="104551" cy="106309"/>
          </a:xfrm>
          <a:prstGeom prst="ellipse">
            <a:avLst/>
          </a:prstGeom>
          <a:solidFill>
            <a:srgbClr val="69CCBF"/>
          </a:solidFill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5" name="Oval 12"/>
          <p:cNvSpPr>
            <a:spLocks noChangeArrowheads="1"/>
          </p:cNvSpPr>
          <p:nvPr/>
        </p:nvSpPr>
        <p:spPr bwMode="auto">
          <a:xfrm>
            <a:off x="6175581" y="3771898"/>
            <a:ext cx="104551" cy="106309"/>
          </a:xfrm>
          <a:prstGeom prst="ellipse">
            <a:avLst/>
          </a:prstGeom>
          <a:solidFill>
            <a:srgbClr val="69CCBF"/>
          </a:solidFill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6" name="Oval 12"/>
          <p:cNvSpPr>
            <a:spLocks noChangeArrowheads="1"/>
          </p:cNvSpPr>
          <p:nvPr/>
        </p:nvSpPr>
        <p:spPr bwMode="auto">
          <a:xfrm>
            <a:off x="3818357" y="3771898"/>
            <a:ext cx="104551" cy="106309"/>
          </a:xfrm>
          <a:prstGeom prst="ellipse">
            <a:avLst/>
          </a:prstGeom>
          <a:solidFill>
            <a:srgbClr val="69CCBF"/>
          </a:solidFill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1382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90" y="6115050"/>
            <a:ext cx="1901696" cy="652028"/>
          </a:xfrm>
          <a:prstGeom prst="rect">
            <a:avLst/>
          </a:prstGeom>
        </p:spPr>
      </p:pic>
      <p:sp>
        <p:nvSpPr>
          <p:cNvPr id="30" name="직사각형 661"/>
          <p:cNvSpPr>
            <a:spLocks noChangeArrowheads="1"/>
          </p:cNvSpPr>
          <p:nvPr/>
        </p:nvSpPr>
        <p:spPr bwMode="auto">
          <a:xfrm>
            <a:off x="262170" y="209719"/>
            <a:ext cx="1518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kumimoji="1" lang="ko-KR" altLang="en-US" sz="2400" dirty="0" smtClean="0">
                <a:solidFill>
                  <a:srgbClr val="0B334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계획</a:t>
            </a:r>
            <a:endParaRPr kumimoji="1" lang="en-US" altLang="ko-KR" sz="2400" dirty="0">
              <a:solidFill>
                <a:srgbClr val="0B334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4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2663</TotalTime>
  <Words>125</Words>
  <Application>Microsoft Office PowerPoint</Application>
  <PresentationFormat>A4 용지(210x297mm)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HY오피스B</vt:lpstr>
      <vt:lpstr>Calibri Light</vt:lpstr>
      <vt:lpstr>HY견고딕</vt:lpstr>
      <vt:lpstr>Calibri</vt:lpstr>
      <vt:lpstr>HY오피스M</vt:lpstr>
      <vt:lpstr>HY나일론빤스B</vt:lpstr>
      <vt:lpstr>맑은 고딕</vt:lpstr>
      <vt:lpstr>HY고딕 C1 300</vt:lpstr>
      <vt:lpstr>Arial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 lee</dc:creator>
  <cp:lastModifiedBy>유 남길</cp:lastModifiedBy>
  <cp:revision>61</cp:revision>
  <dcterms:created xsi:type="dcterms:W3CDTF">2018-03-15T08:25:34Z</dcterms:created>
  <dcterms:modified xsi:type="dcterms:W3CDTF">2020-04-21T10:50:17Z</dcterms:modified>
</cp:coreProperties>
</file>