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2EA1BD-DE17-49B7-A1EB-6E411998EC19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CohWHqXRn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parking lot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2349708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Yan Yu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658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 of this project is to make a hands-free, automatic parking lot.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project will capture license plate number by using a camera when the sensor detected a car is at the entry point, then after the number has been successfully read into the system, parking lot gate will open.</a:t>
            </a:r>
          </a:p>
        </p:txBody>
      </p:sp>
    </p:spTree>
    <p:extLst>
      <p:ext uri="{BB962C8B-B14F-4D97-AF65-F5344CB8AC3E}">
        <p14:creationId xmlns:p14="http://schemas.microsoft.com/office/powerpoint/2010/main" val="326683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29718"/>
            <a:ext cx="9905998" cy="724525"/>
          </a:xfrm>
        </p:spPr>
        <p:txBody>
          <a:bodyPr/>
          <a:lstStyle/>
          <a:p>
            <a:pPr algn="ctr"/>
            <a:r>
              <a:rPr lang="en-US" dirty="0"/>
              <a:t>budget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114" y="1484026"/>
            <a:ext cx="9184595" cy="49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5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786"/>
            <a:ext cx="9905998" cy="1234190"/>
          </a:xfrm>
        </p:spPr>
        <p:txBody>
          <a:bodyPr/>
          <a:lstStyle/>
          <a:p>
            <a:pPr algn="ctr"/>
            <a:r>
              <a:rPr lang="en-US" dirty="0"/>
              <a:t>schedule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2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54636"/>
            <a:ext cx="9905998" cy="5546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Build video</a:t>
            </a:r>
            <a:endParaRPr lang="en-CA" dirty="0"/>
          </a:p>
        </p:txBody>
      </p:sp>
      <p:pic>
        <p:nvPicPr>
          <p:cNvPr id="4" name="iCohWHqXRn8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61926" y="1109272"/>
            <a:ext cx="7664971" cy="574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8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knowledge utilized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Internet Programming, html</a:t>
            </a:r>
          </a:p>
          <a:p>
            <a:pPr marL="0" indent="0">
              <a:buNone/>
            </a:pPr>
            <a:r>
              <a:rPr lang="en-US" dirty="0"/>
              <a:t>Electronic devices and circuits</a:t>
            </a:r>
          </a:p>
          <a:p>
            <a:pPr marL="0" indent="0">
              <a:buNone/>
            </a:pPr>
            <a:r>
              <a:rPr lang="en-US" dirty="0"/>
              <a:t>C</a:t>
            </a:r>
          </a:p>
          <a:p>
            <a:pPr marL="0" indent="0">
              <a:buNone/>
            </a:pPr>
            <a:r>
              <a:rPr lang="en-US" dirty="0"/>
              <a:t>Java</a:t>
            </a:r>
            <a:r>
              <a:rPr lang="en-CA" dirty="0"/>
              <a:t>, database</a:t>
            </a:r>
          </a:p>
          <a:p>
            <a:pPr marL="0" indent="0">
              <a:buNone/>
            </a:pPr>
            <a:r>
              <a:rPr lang="en-US" b="1" i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99612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58</TotalTime>
  <Words>82</Words>
  <Application>Microsoft Office PowerPoint</Application>
  <PresentationFormat>Widescreen</PresentationFormat>
  <Paragraphs>19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Smart parking lot</vt:lpstr>
      <vt:lpstr>proposal</vt:lpstr>
      <vt:lpstr>budget</vt:lpstr>
      <vt:lpstr>schedule</vt:lpstr>
      <vt:lpstr>Build video</vt:lpstr>
      <vt:lpstr>Course knowledge utilized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Xinyi Guo</dc:creator>
  <cp:lastModifiedBy>Xinyi Guo</cp:lastModifiedBy>
  <cp:revision>6</cp:revision>
  <dcterms:created xsi:type="dcterms:W3CDTF">2016-11-30T00:28:58Z</dcterms:created>
  <dcterms:modified xsi:type="dcterms:W3CDTF">2016-11-30T01:27:41Z</dcterms:modified>
</cp:coreProperties>
</file>