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Hue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PiHue</a:t>
            </a:r>
          </a:p>
        </p:txBody>
      </p:sp>
      <p:sp>
        <p:nvSpPr>
          <p:cNvPr id="120" name="Yan Yu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14781">
              <a:defRPr sz="2272"/>
            </a:pPr>
          </a:p>
          <a:p>
            <a:pPr algn="l" defTabSz="414781">
              <a:defRPr sz="2272"/>
            </a:pPr>
          </a:p>
          <a:p>
            <a:pPr algn="l" defTabSz="414781">
              <a:defRPr sz="2272"/>
            </a:pPr>
            <a:r>
              <a:t>Yan Yu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POSA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PROPOSAL</a:t>
            </a:r>
          </a:p>
        </p:txBody>
      </p:sp>
      <p:sp>
        <p:nvSpPr>
          <p:cNvPr id="123" name="The goal of this project is to control hue light bulb by using Raspberry Pi, and also can interact with other devices (e.g.smartphone) through IFTT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goal of this project is to control hue light bulb by using Raspberry Pi, and also can interact with other devices (e.g.smartphone) through IFTTT</a:t>
            </a:r>
          </a:p>
          <a:p>
            <a:pPr marL="0" indent="0">
              <a:buSzTx/>
              <a:buNone/>
            </a:pPr>
            <a:r>
              <a:t>Philips Hue Starter Kit is a interesting product. I want to discover the possibilities of connecting Hue bridge to Raspberry 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UDGET"/>
          <p:cNvSpPr/>
          <p:nvPr>
            <p:ph type="title"/>
          </p:nvPr>
        </p:nvSpPr>
        <p:spPr>
          <a:xfrm>
            <a:off x="1257300" y="6350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BUDGET</a:t>
            </a:r>
          </a:p>
        </p:txBody>
      </p:sp>
      <p:graphicFrame>
        <p:nvGraphicFramePr>
          <p:cNvPr id="126" name="Table"/>
          <p:cNvGraphicFramePr/>
          <p:nvPr/>
        </p:nvGraphicFramePr>
        <p:xfrm>
          <a:off x="1619250" y="2603500"/>
          <a:ext cx="9779000" cy="59182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{4C3C2611-4C71-4FC5-86AE-919BDF0F9419}</a:tableStyleId>
              </a:tblPr>
              <a:tblGrid>
                <a:gridCol w="6118936"/>
                <a:gridCol w="1589451"/>
                <a:gridCol w="2057912"/>
              </a:tblGrid>
              <a:tr h="843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Required Items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Quantity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43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Philips Hue White A19 Starter Kit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$69.99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43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Ethernet Cable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$4.99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43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Raspberry Pi 2 Model 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$49.99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43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TP-Link Desktop Switch*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$14.99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43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USB-C to Gigabit Ethernet Adapter*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$29.00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43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$168.96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CHEDU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sp>
        <p:nvSpPr>
          <p:cNvPr id="129" name="Week 1-2: previous project canceled, make up new project and start research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Week 1-2: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previous project canceled, make up new project and start researching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Week 3-4: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bought required parts and start hardware assembling </a:t>
            </a:r>
          </a:p>
          <a:p>
            <a:pPr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Week 5-6: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software installation and program testing</a:t>
            </a:r>
          </a:p>
          <a:p>
            <a:pPr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Week 7-9: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database and IFTTT setup</a:t>
            </a:r>
          </a:p>
          <a:p>
            <a:pPr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Week 10-11: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python application </a:t>
            </a:r>
          </a:p>
          <a:p>
            <a:pPr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Week 12-13: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open house demonstration and program debug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KNOWLEDGE UTILIZE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COURSE KNOWLEDGE UTILIZED</a:t>
            </a:r>
          </a:p>
        </p:txBody>
      </p:sp>
      <p:sp>
        <p:nvSpPr>
          <p:cNvPr id="132" name="Internet programm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Internet programming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Technical C 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Programming Techniques in Java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UNIX Internals, UNIX Scripting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Database with Java (json)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Network Programming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Python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m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avoye LET"/>
                <a:ea typeface="Savoye LET"/>
                <a:cs typeface="Savoye LET"/>
                <a:sym typeface="Savoye LET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